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2668" y="350520"/>
            <a:ext cx="9143999" cy="6813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4906" y="642660"/>
            <a:ext cx="8423586" cy="49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6267" y="1335013"/>
            <a:ext cx="7940865" cy="452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190246" y="6802727"/>
            <a:ext cx="20320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0" Type="http://schemas.openxmlformats.org/officeDocument/2006/relationships/image" Target="../media/image32.jpg"/><Relationship Id="rId11" Type="http://schemas.openxmlformats.org/officeDocument/2006/relationships/image" Target="../media/image33.jpg"/><Relationship Id="rId12" Type="http://schemas.openxmlformats.org/officeDocument/2006/relationships/image" Target="../media/image34.jpg"/><Relationship Id="rId13" Type="http://schemas.openxmlformats.org/officeDocument/2006/relationships/image" Target="../media/image35.jpg"/><Relationship Id="rId14" Type="http://schemas.openxmlformats.org/officeDocument/2006/relationships/image" Target="../media/image36.png"/><Relationship Id="rId15" Type="http://schemas.openxmlformats.org/officeDocument/2006/relationships/image" Target="../media/image37.jpg"/><Relationship Id="rId16" Type="http://schemas.openxmlformats.org/officeDocument/2006/relationships/image" Target="../media/image38.jpg"/><Relationship Id="rId17" Type="http://schemas.openxmlformats.org/officeDocument/2006/relationships/image" Target="../media/image39.jpg"/><Relationship Id="rId18" Type="http://schemas.openxmlformats.org/officeDocument/2006/relationships/image" Target="../media/image40.jpg"/><Relationship Id="rId19" Type="http://schemas.openxmlformats.org/officeDocument/2006/relationships/image" Target="../media/image41.png"/><Relationship Id="rId20" Type="http://schemas.openxmlformats.org/officeDocument/2006/relationships/image" Target="../media/image42.jpg"/><Relationship Id="rId21" Type="http://schemas.openxmlformats.org/officeDocument/2006/relationships/image" Target="../media/image43.jpg"/><Relationship Id="rId22" Type="http://schemas.openxmlformats.org/officeDocument/2006/relationships/image" Target="../media/image4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2668" y="350520"/>
            <a:ext cx="9144000" cy="1125220"/>
          </a:xfrm>
          <a:custGeom>
            <a:avLst/>
            <a:gdLst/>
            <a:ahLst/>
            <a:cxnLst/>
            <a:rect l="l" t="t" r="r" b="b"/>
            <a:pathLst>
              <a:path w="9144000" h="1125220">
                <a:moveTo>
                  <a:pt x="0" y="0"/>
                </a:moveTo>
                <a:lnTo>
                  <a:pt x="9143999" y="0"/>
                </a:lnTo>
                <a:lnTo>
                  <a:pt x="9143999" y="1124712"/>
                </a:lnTo>
                <a:lnTo>
                  <a:pt x="0" y="1124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3423" y="3121152"/>
            <a:ext cx="3871081" cy="1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454152"/>
            <a:ext cx="4221480" cy="2668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454152"/>
            <a:ext cx="4221480" cy="2673350"/>
          </a:xfrm>
          <a:custGeom>
            <a:avLst/>
            <a:gdLst/>
            <a:ahLst/>
            <a:cxnLst/>
            <a:rect l="l" t="t" r="r" b="b"/>
            <a:pathLst>
              <a:path w="4221480" h="2673350">
                <a:moveTo>
                  <a:pt x="4058411" y="2673096"/>
                </a:moveTo>
                <a:lnTo>
                  <a:pt x="164592" y="2673096"/>
                </a:lnTo>
                <a:lnTo>
                  <a:pt x="146304" y="2670047"/>
                </a:lnTo>
                <a:lnTo>
                  <a:pt x="96012" y="2651759"/>
                </a:lnTo>
                <a:lnTo>
                  <a:pt x="53339" y="2619756"/>
                </a:lnTo>
                <a:lnTo>
                  <a:pt x="22859" y="2578607"/>
                </a:lnTo>
                <a:lnTo>
                  <a:pt x="4572" y="2528315"/>
                </a:lnTo>
                <a:lnTo>
                  <a:pt x="0" y="2491739"/>
                </a:lnTo>
                <a:lnTo>
                  <a:pt x="0" y="181356"/>
                </a:lnTo>
                <a:lnTo>
                  <a:pt x="7620" y="128016"/>
                </a:lnTo>
                <a:lnTo>
                  <a:pt x="30480" y="80772"/>
                </a:lnTo>
                <a:lnTo>
                  <a:pt x="67056" y="41148"/>
                </a:lnTo>
                <a:lnTo>
                  <a:pt x="111252" y="13716"/>
                </a:lnTo>
                <a:lnTo>
                  <a:pt x="182880" y="0"/>
                </a:lnTo>
                <a:lnTo>
                  <a:pt x="4058411" y="0"/>
                </a:lnTo>
                <a:lnTo>
                  <a:pt x="4075175" y="3048"/>
                </a:lnTo>
                <a:lnTo>
                  <a:pt x="4093464" y="7620"/>
                </a:lnTo>
                <a:lnTo>
                  <a:pt x="4097655" y="9144"/>
                </a:lnTo>
                <a:lnTo>
                  <a:pt x="182880" y="9144"/>
                </a:lnTo>
                <a:lnTo>
                  <a:pt x="147828" y="12192"/>
                </a:lnTo>
                <a:lnTo>
                  <a:pt x="85344" y="38100"/>
                </a:lnTo>
                <a:lnTo>
                  <a:pt x="48768" y="71628"/>
                </a:lnTo>
                <a:lnTo>
                  <a:pt x="22859" y="114300"/>
                </a:lnTo>
                <a:lnTo>
                  <a:pt x="10668" y="164592"/>
                </a:lnTo>
                <a:lnTo>
                  <a:pt x="9144" y="181356"/>
                </a:lnTo>
                <a:lnTo>
                  <a:pt x="9144" y="2490215"/>
                </a:lnTo>
                <a:lnTo>
                  <a:pt x="16764" y="2542031"/>
                </a:lnTo>
                <a:lnTo>
                  <a:pt x="39624" y="2587752"/>
                </a:lnTo>
                <a:lnTo>
                  <a:pt x="73152" y="2624328"/>
                </a:lnTo>
                <a:lnTo>
                  <a:pt x="114300" y="2650236"/>
                </a:lnTo>
                <a:lnTo>
                  <a:pt x="182880" y="2663952"/>
                </a:lnTo>
                <a:lnTo>
                  <a:pt x="4097654" y="2663952"/>
                </a:lnTo>
                <a:lnTo>
                  <a:pt x="4093464" y="2665475"/>
                </a:lnTo>
                <a:lnTo>
                  <a:pt x="4076700" y="2670047"/>
                </a:lnTo>
                <a:lnTo>
                  <a:pt x="4058411" y="2673096"/>
                </a:lnTo>
                <a:close/>
              </a:path>
              <a:path w="4221480" h="2673350">
                <a:moveTo>
                  <a:pt x="4097654" y="2663952"/>
                </a:moveTo>
                <a:lnTo>
                  <a:pt x="4038600" y="2663952"/>
                </a:lnTo>
                <a:lnTo>
                  <a:pt x="4073651" y="2660904"/>
                </a:lnTo>
                <a:lnTo>
                  <a:pt x="4090416" y="2656331"/>
                </a:lnTo>
                <a:lnTo>
                  <a:pt x="4105656" y="2650236"/>
                </a:lnTo>
                <a:lnTo>
                  <a:pt x="4136135" y="2634996"/>
                </a:lnTo>
                <a:lnTo>
                  <a:pt x="4148327" y="2624328"/>
                </a:lnTo>
                <a:lnTo>
                  <a:pt x="4162043" y="2613660"/>
                </a:lnTo>
                <a:lnTo>
                  <a:pt x="4191000" y="2574035"/>
                </a:lnTo>
                <a:lnTo>
                  <a:pt x="4209288" y="2526792"/>
                </a:lnTo>
                <a:lnTo>
                  <a:pt x="4210811" y="2508504"/>
                </a:lnTo>
                <a:lnTo>
                  <a:pt x="4212335" y="2491739"/>
                </a:lnTo>
                <a:lnTo>
                  <a:pt x="4212335" y="182880"/>
                </a:lnTo>
                <a:lnTo>
                  <a:pt x="4210811" y="164592"/>
                </a:lnTo>
                <a:lnTo>
                  <a:pt x="4198619" y="115824"/>
                </a:lnTo>
                <a:lnTo>
                  <a:pt x="4172711" y="73152"/>
                </a:lnTo>
                <a:lnTo>
                  <a:pt x="4162043" y="59436"/>
                </a:lnTo>
                <a:lnTo>
                  <a:pt x="4122419" y="30480"/>
                </a:lnTo>
                <a:lnTo>
                  <a:pt x="4075175" y="12192"/>
                </a:lnTo>
                <a:lnTo>
                  <a:pt x="4040124" y="9144"/>
                </a:lnTo>
                <a:lnTo>
                  <a:pt x="4097655" y="9144"/>
                </a:lnTo>
                <a:lnTo>
                  <a:pt x="4140708" y="30480"/>
                </a:lnTo>
                <a:lnTo>
                  <a:pt x="4180332" y="65532"/>
                </a:lnTo>
                <a:lnTo>
                  <a:pt x="4207764" y="111252"/>
                </a:lnTo>
                <a:lnTo>
                  <a:pt x="4221480" y="181356"/>
                </a:lnTo>
                <a:lnTo>
                  <a:pt x="4221480" y="2510027"/>
                </a:lnTo>
                <a:lnTo>
                  <a:pt x="4207764" y="2561843"/>
                </a:lnTo>
                <a:lnTo>
                  <a:pt x="4180332" y="2607564"/>
                </a:lnTo>
                <a:lnTo>
                  <a:pt x="4142232" y="2642615"/>
                </a:lnTo>
                <a:lnTo>
                  <a:pt x="4110227" y="2659380"/>
                </a:lnTo>
                <a:lnTo>
                  <a:pt x="4097654" y="2663952"/>
                </a:lnTo>
                <a:close/>
              </a:path>
            </a:pathLst>
          </a:custGeom>
          <a:solidFill>
            <a:srgbClr val="97B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0643" y="3121151"/>
            <a:ext cx="4160429" cy="1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94376" y="454152"/>
            <a:ext cx="4509516" cy="2668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94376" y="454152"/>
            <a:ext cx="4509770" cy="2673350"/>
          </a:xfrm>
          <a:custGeom>
            <a:avLst/>
            <a:gdLst/>
            <a:ahLst/>
            <a:cxnLst/>
            <a:rect l="l" t="t" r="r" b="b"/>
            <a:pathLst>
              <a:path w="4509770" h="2673350">
                <a:moveTo>
                  <a:pt x="4346448" y="2673096"/>
                </a:moveTo>
                <a:lnTo>
                  <a:pt x="163068" y="2673096"/>
                </a:lnTo>
                <a:lnTo>
                  <a:pt x="144779" y="2670047"/>
                </a:lnTo>
                <a:lnTo>
                  <a:pt x="96012" y="2651759"/>
                </a:lnTo>
                <a:lnTo>
                  <a:pt x="53339" y="2619756"/>
                </a:lnTo>
                <a:lnTo>
                  <a:pt x="21336" y="2578607"/>
                </a:lnTo>
                <a:lnTo>
                  <a:pt x="3048" y="2528315"/>
                </a:lnTo>
                <a:lnTo>
                  <a:pt x="0" y="2510027"/>
                </a:lnTo>
                <a:lnTo>
                  <a:pt x="0" y="163068"/>
                </a:lnTo>
                <a:lnTo>
                  <a:pt x="13716" y="111252"/>
                </a:lnTo>
                <a:lnTo>
                  <a:pt x="41148" y="67056"/>
                </a:lnTo>
                <a:lnTo>
                  <a:pt x="79248" y="30480"/>
                </a:lnTo>
                <a:lnTo>
                  <a:pt x="128016" y="7620"/>
                </a:lnTo>
                <a:lnTo>
                  <a:pt x="181356" y="0"/>
                </a:lnTo>
                <a:lnTo>
                  <a:pt x="4344924" y="0"/>
                </a:lnTo>
                <a:lnTo>
                  <a:pt x="4363211" y="3048"/>
                </a:lnTo>
                <a:lnTo>
                  <a:pt x="4381500" y="7620"/>
                </a:lnTo>
                <a:lnTo>
                  <a:pt x="4385691" y="9144"/>
                </a:lnTo>
                <a:lnTo>
                  <a:pt x="182880" y="9144"/>
                </a:lnTo>
                <a:lnTo>
                  <a:pt x="147828" y="12192"/>
                </a:lnTo>
                <a:lnTo>
                  <a:pt x="131064" y="16764"/>
                </a:lnTo>
                <a:lnTo>
                  <a:pt x="114300" y="22860"/>
                </a:lnTo>
                <a:lnTo>
                  <a:pt x="100584" y="30480"/>
                </a:lnTo>
                <a:lnTo>
                  <a:pt x="85344" y="38100"/>
                </a:lnTo>
                <a:lnTo>
                  <a:pt x="48768" y="71628"/>
                </a:lnTo>
                <a:lnTo>
                  <a:pt x="22859" y="114300"/>
                </a:lnTo>
                <a:lnTo>
                  <a:pt x="10668" y="164592"/>
                </a:lnTo>
                <a:lnTo>
                  <a:pt x="9144" y="181356"/>
                </a:lnTo>
                <a:lnTo>
                  <a:pt x="9144" y="2490215"/>
                </a:lnTo>
                <a:lnTo>
                  <a:pt x="10668" y="2508504"/>
                </a:lnTo>
                <a:lnTo>
                  <a:pt x="12192" y="2525268"/>
                </a:lnTo>
                <a:lnTo>
                  <a:pt x="16764" y="2542031"/>
                </a:lnTo>
                <a:lnTo>
                  <a:pt x="22859" y="2558796"/>
                </a:lnTo>
                <a:lnTo>
                  <a:pt x="30480" y="2572511"/>
                </a:lnTo>
                <a:lnTo>
                  <a:pt x="38100" y="2587752"/>
                </a:lnTo>
                <a:lnTo>
                  <a:pt x="71628" y="2624328"/>
                </a:lnTo>
                <a:lnTo>
                  <a:pt x="114300" y="2650236"/>
                </a:lnTo>
                <a:lnTo>
                  <a:pt x="181356" y="2663952"/>
                </a:lnTo>
                <a:lnTo>
                  <a:pt x="4385690" y="2663952"/>
                </a:lnTo>
                <a:lnTo>
                  <a:pt x="4381500" y="2665475"/>
                </a:lnTo>
                <a:lnTo>
                  <a:pt x="4364735" y="2670047"/>
                </a:lnTo>
                <a:lnTo>
                  <a:pt x="4346448" y="2673096"/>
                </a:lnTo>
                <a:close/>
              </a:path>
              <a:path w="4509770" h="2673350">
                <a:moveTo>
                  <a:pt x="4385690" y="2663952"/>
                </a:moveTo>
                <a:lnTo>
                  <a:pt x="4326635" y="2663952"/>
                </a:lnTo>
                <a:lnTo>
                  <a:pt x="4361688" y="2660904"/>
                </a:lnTo>
                <a:lnTo>
                  <a:pt x="4378451" y="2656331"/>
                </a:lnTo>
                <a:lnTo>
                  <a:pt x="4424172" y="2634996"/>
                </a:lnTo>
                <a:lnTo>
                  <a:pt x="4460748" y="2601468"/>
                </a:lnTo>
                <a:lnTo>
                  <a:pt x="4486656" y="2558796"/>
                </a:lnTo>
                <a:lnTo>
                  <a:pt x="4491227" y="2542031"/>
                </a:lnTo>
                <a:lnTo>
                  <a:pt x="4495800" y="2526792"/>
                </a:lnTo>
                <a:lnTo>
                  <a:pt x="4498848" y="2508504"/>
                </a:lnTo>
                <a:lnTo>
                  <a:pt x="4500372" y="2491739"/>
                </a:lnTo>
                <a:lnTo>
                  <a:pt x="4500372" y="182880"/>
                </a:lnTo>
                <a:lnTo>
                  <a:pt x="4492751" y="131064"/>
                </a:lnTo>
                <a:lnTo>
                  <a:pt x="4469891" y="85344"/>
                </a:lnTo>
                <a:lnTo>
                  <a:pt x="4436364" y="48768"/>
                </a:lnTo>
                <a:lnTo>
                  <a:pt x="4393691" y="22860"/>
                </a:lnTo>
                <a:lnTo>
                  <a:pt x="4326635" y="9144"/>
                </a:lnTo>
                <a:lnTo>
                  <a:pt x="4385691" y="9144"/>
                </a:lnTo>
                <a:lnTo>
                  <a:pt x="4428743" y="30480"/>
                </a:lnTo>
                <a:lnTo>
                  <a:pt x="4466843" y="65532"/>
                </a:lnTo>
                <a:lnTo>
                  <a:pt x="4494275" y="111252"/>
                </a:lnTo>
                <a:lnTo>
                  <a:pt x="4507991" y="163068"/>
                </a:lnTo>
                <a:lnTo>
                  <a:pt x="4509516" y="181356"/>
                </a:lnTo>
                <a:lnTo>
                  <a:pt x="4509516" y="2491739"/>
                </a:lnTo>
                <a:lnTo>
                  <a:pt x="4501896" y="2545080"/>
                </a:lnTo>
                <a:lnTo>
                  <a:pt x="4479035" y="2592323"/>
                </a:lnTo>
                <a:lnTo>
                  <a:pt x="4442459" y="2631947"/>
                </a:lnTo>
                <a:lnTo>
                  <a:pt x="4398264" y="2659380"/>
                </a:lnTo>
                <a:lnTo>
                  <a:pt x="4385690" y="2663952"/>
                </a:lnTo>
                <a:close/>
              </a:path>
            </a:pathLst>
          </a:custGeom>
          <a:solidFill>
            <a:srgbClr val="46AA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4618" y="3203448"/>
            <a:ext cx="3789830" cy="4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9555" y="3198875"/>
            <a:ext cx="4221480" cy="38618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9555" y="3198875"/>
            <a:ext cx="4221480" cy="3862070"/>
          </a:xfrm>
          <a:custGeom>
            <a:avLst/>
            <a:gdLst/>
            <a:ahLst/>
            <a:cxnLst/>
            <a:rect l="l" t="t" r="r" b="b"/>
            <a:pathLst>
              <a:path w="4221480" h="3862070">
                <a:moveTo>
                  <a:pt x="3973067" y="1523"/>
                </a:moveTo>
                <a:lnTo>
                  <a:pt x="246888" y="1523"/>
                </a:lnTo>
                <a:lnTo>
                  <a:pt x="260604" y="0"/>
                </a:lnTo>
                <a:lnTo>
                  <a:pt x="3959351" y="0"/>
                </a:lnTo>
                <a:lnTo>
                  <a:pt x="3973067" y="1523"/>
                </a:lnTo>
                <a:close/>
              </a:path>
              <a:path w="4221480" h="3862070">
                <a:moveTo>
                  <a:pt x="3973067" y="3861816"/>
                </a:moveTo>
                <a:lnTo>
                  <a:pt x="246888" y="3861816"/>
                </a:lnTo>
                <a:lnTo>
                  <a:pt x="234695" y="3860292"/>
                </a:lnTo>
                <a:lnTo>
                  <a:pt x="220980" y="3858768"/>
                </a:lnTo>
                <a:lnTo>
                  <a:pt x="208788" y="3857244"/>
                </a:lnTo>
                <a:lnTo>
                  <a:pt x="195072" y="3854195"/>
                </a:lnTo>
                <a:lnTo>
                  <a:pt x="182880" y="3849624"/>
                </a:lnTo>
                <a:lnTo>
                  <a:pt x="170688" y="3846576"/>
                </a:lnTo>
                <a:lnTo>
                  <a:pt x="114300" y="3817619"/>
                </a:lnTo>
                <a:lnTo>
                  <a:pt x="76200" y="3785616"/>
                </a:lnTo>
                <a:lnTo>
                  <a:pt x="44195" y="3747516"/>
                </a:lnTo>
                <a:lnTo>
                  <a:pt x="19812" y="3703319"/>
                </a:lnTo>
                <a:lnTo>
                  <a:pt x="7620" y="3666744"/>
                </a:lnTo>
                <a:lnTo>
                  <a:pt x="3048" y="3640836"/>
                </a:lnTo>
                <a:lnTo>
                  <a:pt x="0" y="3627119"/>
                </a:lnTo>
                <a:lnTo>
                  <a:pt x="0" y="234695"/>
                </a:lnTo>
                <a:lnTo>
                  <a:pt x="3048" y="222503"/>
                </a:lnTo>
                <a:lnTo>
                  <a:pt x="4572" y="208787"/>
                </a:lnTo>
                <a:lnTo>
                  <a:pt x="19812" y="160019"/>
                </a:lnTo>
                <a:lnTo>
                  <a:pt x="44195" y="115823"/>
                </a:lnTo>
                <a:lnTo>
                  <a:pt x="76200" y="77723"/>
                </a:lnTo>
                <a:lnTo>
                  <a:pt x="114300" y="45720"/>
                </a:lnTo>
                <a:lnTo>
                  <a:pt x="158495" y="21335"/>
                </a:lnTo>
                <a:lnTo>
                  <a:pt x="207264" y="6096"/>
                </a:lnTo>
                <a:lnTo>
                  <a:pt x="234695" y="1523"/>
                </a:lnTo>
                <a:lnTo>
                  <a:pt x="3985259" y="1523"/>
                </a:lnTo>
                <a:lnTo>
                  <a:pt x="3998975" y="3047"/>
                </a:lnTo>
                <a:lnTo>
                  <a:pt x="4012691" y="6096"/>
                </a:lnTo>
                <a:lnTo>
                  <a:pt x="4030979" y="10667"/>
                </a:lnTo>
                <a:lnTo>
                  <a:pt x="234695" y="10667"/>
                </a:lnTo>
                <a:lnTo>
                  <a:pt x="222504" y="12191"/>
                </a:lnTo>
                <a:lnTo>
                  <a:pt x="173736" y="25908"/>
                </a:lnTo>
                <a:lnTo>
                  <a:pt x="120396" y="53339"/>
                </a:lnTo>
                <a:lnTo>
                  <a:pt x="82296" y="83820"/>
                </a:lnTo>
                <a:lnTo>
                  <a:pt x="51816" y="120395"/>
                </a:lnTo>
                <a:lnTo>
                  <a:pt x="28956" y="163067"/>
                </a:lnTo>
                <a:lnTo>
                  <a:pt x="13716" y="211835"/>
                </a:lnTo>
                <a:lnTo>
                  <a:pt x="9144" y="248411"/>
                </a:lnTo>
                <a:lnTo>
                  <a:pt x="9144" y="3613403"/>
                </a:lnTo>
                <a:lnTo>
                  <a:pt x="10668" y="3625595"/>
                </a:lnTo>
                <a:lnTo>
                  <a:pt x="12192" y="3639311"/>
                </a:lnTo>
                <a:lnTo>
                  <a:pt x="13716" y="3651503"/>
                </a:lnTo>
                <a:lnTo>
                  <a:pt x="19812" y="3675887"/>
                </a:lnTo>
                <a:lnTo>
                  <a:pt x="24384" y="3686555"/>
                </a:lnTo>
                <a:lnTo>
                  <a:pt x="28956" y="3698747"/>
                </a:lnTo>
                <a:lnTo>
                  <a:pt x="51816" y="3741419"/>
                </a:lnTo>
                <a:lnTo>
                  <a:pt x="82296" y="3777995"/>
                </a:lnTo>
                <a:lnTo>
                  <a:pt x="120396" y="3810000"/>
                </a:lnTo>
                <a:lnTo>
                  <a:pt x="163068" y="3832860"/>
                </a:lnTo>
                <a:lnTo>
                  <a:pt x="185928" y="3840479"/>
                </a:lnTo>
                <a:lnTo>
                  <a:pt x="198119" y="3845052"/>
                </a:lnTo>
                <a:lnTo>
                  <a:pt x="210311" y="3848100"/>
                </a:lnTo>
                <a:lnTo>
                  <a:pt x="234695" y="3851147"/>
                </a:lnTo>
                <a:lnTo>
                  <a:pt x="248411" y="3852671"/>
                </a:lnTo>
                <a:lnTo>
                  <a:pt x="4028948" y="3852671"/>
                </a:lnTo>
                <a:lnTo>
                  <a:pt x="4024883" y="3854195"/>
                </a:lnTo>
                <a:lnTo>
                  <a:pt x="4012691" y="3857244"/>
                </a:lnTo>
                <a:lnTo>
                  <a:pt x="3998975" y="3858768"/>
                </a:lnTo>
                <a:lnTo>
                  <a:pt x="3986783" y="3860292"/>
                </a:lnTo>
                <a:lnTo>
                  <a:pt x="3973067" y="3861816"/>
                </a:lnTo>
                <a:close/>
              </a:path>
              <a:path w="4221480" h="3862070">
                <a:moveTo>
                  <a:pt x="4028948" y="3852671"/>
                </a:moveTo>
                <a:lnTo>
                  <a:pt x="3973067" y="3852671"/>
                </a:lnTo>
                <a:lnTo>
                  <a:pt x="4009643" y="3848100"/>
                </a:lnTo>
                <a:lnTo>
                  <a:pt x="4034027" y="3842003"/>
                </a:lnTo>
                <a:lnTo>
                  <a:pt x="4079748" y="3822192"/>
                </a:lnTo>
                <a:lnTo>
                  <a:pt x="4119372" y="3794760"/>
                </a:lnTo>
                <a:lnTo>
                  <a:pt x="4154424" y="3761231"/>
                </a:lnTo>
                <a:lnTo>
                  <a:pt x="4180332" y="3721608"/>
                </a:lnTo>
                <a:lnTo>
                  <a:pt x="4200143" y="3675887"/>
                </a:lnTo>
                <a:lnTo>
                  <a:pt x="4207764" y="3639311"/>
                </a:lnTo>
                <a:lnTo>
                  <a:pt x="4210811" y="3627119"/>
                </a:lnTo>
                <a:lnTo>
                  <a:pt x="4210811" y="236219"/>
                </a:lnTo>
                <a:lnTo>
                  <a:pt x="4207764" y="224027"/>
                </a:lnTo>
                <a:lnTo>
                  <a:pt x="4206240" y="211835"/>
                </a:lnTo>
                <a:lnTo>
                  <a:pt x="4200143" y="187451"/>
                </a:lnTo>
                <a:lnTo>
                  <a:pt x="4195572" y="175259"/>
                </a:lnTo>
                <a:lnTo>
                  <a:pt x="4191000" y="164591"/>
                </a:lnTo>
                <a:lnTo>
                  <a:pt x="4181856" y="141731"/>
                </a:lnTo>
                <a:lnTo>
                  <a:pt x="4154424" y="102108"/>
                </a:lnTo>
                <a:lnTo>
                  <a:pt x="4119372" y="67055"/>
                </a:lnTo>
                <a:lnTo>
                  <a:pt x="4079748" y="41147"/>
                </a:lnTo>
                <a:lnTo>
                  <a:pt x="4034027" y="21335"/>
                </a:lnTo>
                <a:lnTo>
                  <a:pt x="3997451" y="13715"/>
                </a:lnTo>
                <a:lnTo>
                  <a:pt x="3985259" y="10667"/>
                </a:lnTo>
                <a:lnTo>
                  <a:pt x="4030979" y="10667"/>
                </a:lnTo>
                <a:lnTo>
                  <a:pt x="4037075" y="12191"/>
                </a:lnTo>
                <a:lnTo>
                  <a:pt x="4084319" y="32003"/>
                </a:lnTo>
                <a:lnTo>
                  <a:pt x="4125467" y="59435"/>
                </a:lnTo>
                <a:lnTo>
                  <a:pt x="4160519" y="96011"/>
                </a:lnTo>
                <a:lnTo>
                  <a:pt x="4189475" y="137159"/>
                </a:lnTo>
                <a:lnTo>
                  <a:pt x="4209288" y="184403"/>
                </a:lnTo>
                <a:lnTo>
                  <a:pt x="4218432" y="222503"/>
                </a:lnTo>
                <a:lnTo>
                  <a:pt x="4219956" y="234695"/>
                </a:lnTo>
                <a:lnTo>
                  <a:pt x="4219956" y="248411"/>
                </a:lnTo>
                <a:lnTo>
                  <a:pt x="4221480" y="262127"/>
                </a:lnTo>
                <a:lnTo>
                  <a:pt x="4221480" y="3601211"/>
                </a:lnTo>
                <a:lnTo>
                  <a:pt x="4219956" y="3613403"/>
                </a:lnTo>
                <a:lnTo>
                  <a:pt x="4219956" y="3627119"/>
                </a:lnTo>
                <a:lnTo>
                  <a:pt x="4218432" y="3640836"/>
                </a:lnTo>
                <a:lnTo>
                  <a:pt x="4212335" y="3665219"/>
                </a:lnTo>
                <a:lnTo>
                  <a:pt x="4209288" y="3678936"/>
                </a:lnTo>
                <a:lnTo>
                  <a:pt x="4189475" y="3724655"/>
                </a:lnTo>
                <a:lnTo>
                  <a:pt x="4162043" y="3767328"/>
                </a:lnTo>
                <a:lnTo>
                  <a:pt x="4125467" y="3802379"/>
                </a:lnTo>
                <a:lnTo>
                  <a:pt x="4084319" y="3829811"/>
                </a:lnTo>
                <a:lnTo>
                  <a:pt x="4049267" y="3846576"/>
                </a:lnTo>
                <a:lnTo>
                  <a:pt x="4037075" y="3849624"/>
                </a:lnTo>
                <a:lnTo>
                  <a:pt x="4028948" y="3852671"/>
                </a:lnTo>
                <a:close/>
              </a:path>
            </a:pathLst>
          </a:custGeom>
          <a:solidFill>
            <a:srgbClr val="BD4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9438" y="3203448"/>
            <a:ext cx="4077923" cy="45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94376" y="3198875"/>
            <a:ext cx="4509516" cy="3861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94376" y="3198875"/>
            <a:ext cx="4509770" cy="3862070"/>
          </a:xfrm>
          <a:custGeom>
            <a:avLst/>
            <a:gdLst/>
            <a:ahLst/>
            <a:cxnLst/>
            <a:rect l="l" t="t" r="r" b="b"/>
            <a:pathLst>
              <a:path w="4509770" h="3862070">
                <a:moveTo>
                  <a:pt x="4261103" y="1523"/>
                </a:moveTo>
                <a:lnTo>
                  <a:pt x="248411" y="1523"/>
                </a:lnTo>
                <a:lnTo>
                  <a:pt x="260604" y="0"/>
                </a:lnTo>
                <a:lnTo>
                  <a:pt x="4247388" y="0"/>
                </a:lnTo>
                <a:lnTo>
                  <a:pt x="4261103" y="1523"/>
                </a:lnTo>
                <a:close/>
              </a:path>
              <a:path w="4509770" h="3862070">
                <a:moveTo>
                  <a:pt x="4261103" y="3861816"/>
                </a:moveTo>
                <a:lnTo>
                  <a:pt x="248411" y="3861816"/>
                </a:lnTo>
                <a:lnTo>
                  <a:pt x="220980" y="3858768"/>
                </a:lnTo>
                <a:lnTo>
                  <a:pt x="208788" y="3857244"/>
                </a:lnTo>
                <a:lnTo>
                  <a:pt x="196595" y="3854195"/>
                </a:lnTo>
                <a:lnTo>
                  <a:pt x="182880" y="3851147"/>
                </a:lnTo>
                <a:lnTo>
                  <a:pt x="172211" y="3846576"/>
                </a:lnTo>
                <a:lnTo>
                  <a:pt x="160019" y="3842003"/>
                </a:lnTo>
                <a:lnTo>
                  <a:pt x="137160" y="3831336"/>
                </a:lnTo>
                <a:lnTo>
                  <a:pt x="94488" y="3802379"/>
                </a:lnTo>
                <a:lnTo>
                  <a:pt x="59436" y="3767328"/>
                </a:lnTo>
                <a:lnTo>
                  <a:pt x="32004" y="3726179"/>
                </a:lnTo>
                <a:lnTo>
                  <a:pt x="15240" y="3691128"/>
                </a:lnTo>
                <a:lnTo>
                  <a:pt x="12192" y="3678936"/>
                </a:lnTo>
                <a:lnTo>
                  <a:pt x="7620" y="3666744"/>
                </a:lnTo>
                <a:lnTo>
                  <a:pt x="4572" y="3653028"/>
                </a:lnTo>
                <a:lnTo>
                  <a:pt x="3048" y="3640836"/>
                </a:lnTo>
                <a:lnTo>
                  <a:pt x="1524" y="3627119"/>
                </a:lnTo>
                <a:lnTo>
                  <a:pt x="0" y="3614928"/>
                </a:lnTo>
                <a:lnTo>
                  <a:pt x="0" y="248411"/>
                </a:lnTo>
                <a:lnTo>
                  <a:pt x="1524" y="234695"/>
                </a:lnTo>
                <a:lnTo>
                  <a:pt x="3048" y="222503"/>
                </a:lnTo>
                <a:lnTo>
                  <a:pt x="4572" y="208787"/>
                </a:lnTo>
                <a:lnTo>
                  <a:pt x="7620" y="196595"/>
                </a:lnTo>
                <a:lnTo>
                  <a:pt x="12192" y="184403"/>
                </a:lnTo>
                <a:lnTo>
                  <a:pt x="15240" y="172211"/>
                </a:lnTo>
                <a:lnTo>
                  <a:pt x="30480" y="137159"/>
                </a:lnTo>
                <a:lnTo>
                  <a:pt x="59436" y="96011"/>
                </a:lnTo>
                <a:lnTo>
                  <a:pt x="94488" y="60959"/>
                </a:lnTo>
                <a:lnTo>
                  <a:pt x="137160" y="32003"/>
                </a:lnTo>
                <a:lnTo>
                  <a:pt x="182880" y="12191"/>
                </a:lnTo>
                <a:lnTo>
                  <a:pt x="208788" y="6096"/>
                </a:lnTo>
                <a:lnTo>
                  <a:pt x="220980" y="3047"/>
                </a:lnTo>
                <a:lnTo>
                  <a:pt x="234695" y="1523"/>
                </a:lnTo>
                <a:lnTo>
                  <a:pt x="4274819" y="1523"/>
                </a:lnTo>
                <a:lnTo>
                  <a:pt x="4287011" y="3047"/>
                </a:lnTo>
                <a:lnTo>
                  <a:pt x="4300727" y="6096"/>
                </a:lnTo>
                <a:lnTo>
                  <a:pt x="4319015" y="10667"/>
                </a:lnTo>
                <a:lnTo>
                  <a:pt x="236219" y="10667"/>
                </a:lnTo>
                <a:lnTo>
                  <a:pt x="222504" y="12191"/>
                </a:lnTo>
                <a:lnTo>
                  <a:pt x="185928" y="21335"/>
                </a:lnTo>
                <a:lnTo>
                  <a:pt x="175260" y="25908"/>
                </a:lnTo>
                <a:lnTo>
                  <a:pt x="163068" y="30479"/>
                </a:lnTo>
                <a:lnTo>
                  <a:pt x="120396" y="53339"/>
                </a:lnTo>
                <a:lnTo>
                  <a:pt x="83820" y="83820"/>
                </a:lnTo>
                <a:lnTo>
                  <a:pt x="51816" y="120395"/>
                </a:lnTo>
                <a:lnTo>
                  <a:pt x="28956" y="164591"/>
                </a:lnTo>
                <a:lnTo>
                  <a:pt x="21336" y="187451"/>
                </a:lnTo>
                <a:lnTo>
                  <a:pt x="16764" y="199643"/>
                </a:lnTo>
                <a:lnTo>
                  <a:pt x="13716" y="211835"/>
                </a:lnTo>
                <a:lnTo>
                  <a:pt x="9144" y="248411"/>
                </a:lnTo>
                <a:lnTo>
                  <a:pt x="9144" y="3613403"/>
                </a:lnTo>
                <a:lnTo>
                  <a:pt x="10668" y="3625595"/>
                </a:lnTo>
                <a:lnTo>
                  <a:pt x="12192" y="3639311"/>
                </a:lnTo>
                <a:lnTo>
                  <a:pt x="13716" y="3651503"/>
                </a:lnTo>
                <a:lnTo>
                  <a:pt x="19812" y="3675887"/>
                </a:lnTo>
                <a:lnTo>
                  <a:pt x="24384" y="3686555"/>
                </a:lnTo>
                <a:lnTo>
                  <a:pt x="28956" y="3698747"/>
                </a:lnTo>
                <a:lnTo>
                  <a:pt x="51816" y="3741419"/>
                </a:lnTo>
                <a:lnTo>
                  <a:pt x="82296" y="3777995"/>
                </a:lnTo>
                <a:lnTo>
                  <a:pt x="120396" y="3810000"/>
                </a:lnTo>
                <a:lnTo>
                  <a:pt x="163068" y="3832860"/>
                </a:lnTo>
                <a:lnTo>
                  <a:pt x="175260" y="3837431"/>
                </a:lnTo>
                <a:lnTo>
                  <a:pt x="185928" y="3842003"/>
                </a:lnTo>
                <a:lnTo>
                  <a:pt x="210311" y="3848100"/>
                </a:lnTo>
                <a:lnTo>
                  <a:pt x="234695" y="3851147"/>
                </a:lnTo>
                <a:lnTo>
                  <a:pt x="248411" y="3852671"/>
                </a:lnTo>
                <a:lnTo>
                  <a:pt x="4316984" y="3852671"/>
                </a:lnTo>
                <a:lnTo>
                  <a:pt x="4312919" y="3854195"/>
                </a:lnTo>
                <a:lnTo>
                  <a:pt x="4300727" y="3857244"/>
                </a:lnTo>
                <a:lnTo>
                  <a:pt x="4288535" y="3858768"/>
                </a:lnTo>
                <a:lnTo>
                  <a:pt x="4261103" y="3861816"/>
                </a:lnTo>
                <a:close/>
              </a:path>
              <a:path w="4509770" h="3862070">
                <a:moveTo>
                  <a:pt x="4316984" y="3852671"/>
                </a:moveTo>
                <a:lnTo>
                  <a:pt x="4261103" y="3852671"/>
                </a:lnTo>
                <a:lnTo>
                  <a:pt x="4285488" y="3849624"/>
                </a:lnTo>
                <a:lnTo>
                  <a:pt x="4299203" y="3848100"/>
                </a:lnTo>
                <a:lnTo>
                  <a:pt x="4311396" y="3845052"/>
                </a:lnTo>
                <a:lnTo>
                  <a:pt x="4367783" y="3822192"/>
                </a:lnTo>
                <a:lnTo>
                  <a:pt x="4425696" y="3779519"/>
                </a:lnTo>
                <a:lnTo>
                  <a:pt x="4469891" y="3721608"/>
                </a:lnTo>
                <a:lnTo>
                  <a:pt x="4497324" y="3639311"/>
                </a:lnTo>
                <a:lnTo>
                  <a:pt x="4498848" y="3627119"/>
                </a:lnTo>
                <a:lnTo>
                  <a:pt x="4498848" y="3613403"/>
                </a:lnTo>
                <a:lnTo>
                  <a:pt x="4500372" y="3601211"/>
                </a:lnTo>
                <a:lnTo>
                  <a:pt x="4500372" y="262127"/>
                </a:lnTo>
                <a:lnTo>
                  <a:pt x="4498848" y="249935"/>
                </a:lnTo>
                <a:lnTo>
                  <a:pt x="4498848" y="236219"/>
                </a:lnTo>
                <a:lnTo>
                  <a:pt x="4485132" y="175259"/>
                </a:lnTo>
                <a:lnTo>
                  <a:pt x="4457700" y="121919"/>
                </a:lnTo>
                <a:lnTo>
                  <a:pt x="4425696" y="83820"/>
                </a:lnTo>
                <a:lnTo>
                  <a:pt x="4389119" y="53339"/>
                </a:lnTo>
                <a:lnTo>
                  <a:pt x="4346448" y="30479"/>
                </a:lnTo>
                <a:lnTo>
                  <a:pt x="4334256" y="25908"/>
                </a:lnTo>
                <a:lnTo>
                  <a:pt x="4323588" y="21335"/>
                </a:lnTo>
                <a:lnTo>
                  <a:pt x="4299203" y="15239"/>
                </a:lnTo>
                <a:lnTo>
                  <a:pt x="4287011" y="13715"/>
                </a:lnTo>
                <a:lnTo>
                  <a:pt x="4273296" y="10667"/>
                </a:lnTo>
                <a:lnTo>
                  <a:pt x="4319015" y="10667"/>
                </a:lnTo>
                <a:lnTo>
                  <a:pt x="4325111" y="12191"/>
                </a:lnTo>
                <a:lnTo>
                  <a:pt x="4372356" y="32003"/>
                </a:lnTo>
                <a:lnTo>
                  <a:pt x="4413503" y="59435"/>
                </a:lnTo>
                <a:lnTo>
                  <a:pt x="4450080" y="96011"/>
                </a:lnTo>
                <a:lnTo>
                  <a:pt x="4477511" y="137159"/>
                </a:lnTo>
                <a:lnTo>
                  <a:pt x="4497324" y="184403"/>
                </a:lnTo>
                <a:lnTo>
                  <a:pt x="4506467" y="222503"/>
                </a:lnTo>
                <a:lnTo>
                  <a:pt x="4509516" y="248411"/>
                </a:lnTo>
                <a:lnTo>
                  <a:pt x="4509516" y="3613403"/>
                </a:lnTo>
                <a:lnTo>
                  <a:pt x="4506467" y="3640836"/>
                </a:lnTo>
                <a:lnTo>
                  <a:pt x="4500372" y="3665219"/>
                </a:lnTo>
                <a:lnTo>
                  <a:pt x="4497324" y="3678936"/>
                </a:lnTo>
                <a:lnTo>
                  <a:pt x="4477511" y="3724655"/>
                </a:lnTo>
                <a:lnTo>
                  <a:pt x="4450080" y="3767328"/>
                </a:lnTo>
                <a:lnTo>
                  <a:pt x="4415027" y="3802379"/>
                </a:lnTo>
                <a:lnTo>
                  <a:pt x="4372356" y="3829811"/>
                </a:lnTo>
                <a:lnTo>
                  <a:pt x="4337303" y="3846576"/>
                </a:lnTo>
                <a:lnTo>
                  <a:pt x="4325111" y="3849624"/>
                </a:lnTo>
                <a:lnTo>
                  <a:pt x="4316984" y="3852671"/>
                </a:lnTo>
                <a:close/>
              </a:path>
            </a:pathLst>
          </a:custGeom>
          <a:solidFill>
            <a:srgbClr val="7C6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05989" y="2005583"/>
            <a:ext cx="0" cy="521334"/>
          </a:xfrm>
          <a:custGeom>
            <a:avLst/>
            <a:gdLst/>
            <a:ahLst/>
            <a:cxnLst/>
            <a:rect l="l" t="t" r="r" b="b"/>
            <a:pathLst>
              <a:path w="0" h="521335">
                <a:moveTo>
                  <a:pt x="0" y="0"/>
                </a:moveTo>
                <a:lnTo>
                  <a:pt x="0" y="5212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32682" y="1752600"/>
            <a:ext cx="0" cy="765175"/>
          </a:xfrm>
          <a:custGeom>
            <a:avLst/>
            <a:gdLst/>
            <a:ahLst/>
            <a:cxnLst/>
            <a:rect l="l" t="t" r="r" b="b"/>
            <a:pathLst>
              <a:path w="0" h="765175">
                <a:moveTo>
                  <a:pt x="0" y="0"/>
                </a:moveTo>
                <a:lnTo>
                  <a:pt x="0" y="76504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32125" y="1141475"/>
            <a:ext cx="0" cy="1164590"/>
          </a:xfrm>
          <a:custGeom>
            <a:avLst/>
            <a:gdLst/>
            <a:ahLst/>
            <a:cxnLst/>
            <a:rect l="l" t="t" r="r" b="b"/>
            <a:pathLst>
              <a:path w="0" h="1164589">
                <a:moveTo>
                  <a:pt x="0" y="0"/>
                </a:moveTo>
                <a:lnTo>
                  <a:pt x="0" y="116433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22219" y="1124712"/>
            <a:ext cx="1087120" cy="658495"/>
          </a:xfrm>
          <a:custGeom>
            <a:avLst/>
            <a:gdLst/>
            <a:ahLst/>
            <a:cxnLst/>
            <a:rect l="l" t="t" r="r" b="b"/>
            <a:pathLst>
              <a:path w="1087120" h="658494">
                <a:moveTo>
                  <a:pt x="1066800" y="658367"/>
                </a:moveTo>
                <a:lnTo>
                  <a:pt x="0" y="33527"/>
                </a:lnTo>
                <a:lnTo>
                  <a:pt x="19812" y="0"/>
                </a:lnTo>
                <a:lnTo>
                  <a:pt x="1086612" y="626363"/>
                </a:lnTo>
                <a:lnTo>
                  <a:pt x="1066800" y="658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23743" y="1749551"/>
            <a:ext cx="1083945" cy="573405"/>
          </a:xfrm>
          <a:custGeom>
            <a:avLst/>
            <a:gdLst/>
            <a:ahLst/>
            <a:cxnLst/>
            <a:rect l="l" t="t" r="r" b="b"/>
            <a:pathLst>
              <a:path w="1083945" h="573405">
                <a:moveTo>
                  <a:pt x="16764" y="573024"/>
                </a:moveTo>
                <a:lnTo>
                  <a:pt x="0" y="539496"/>
                </a:lnTo>
                <a:lnTo>
                  <a:pt x="1066800" y="0"/>
                </a:lnTo>
                <a:lnTo>
                  <a:pt x="1083564" y="35052"/>
                </a:lnTo>
                <a:lnTo>
                  <a:pt x="16764" y="573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2495" y="1442466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88463" y="1995677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99688" y="1757933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7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86483" y="1360931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40">
                <a:moveTo>
                  <a:pt x="68580" y="1523"/>
                </a:moveTo>
                <a:lnTo>
                  <a:pt x="47244" y="1523"/>
                </a:lnTo>
                <a:lnTo>
                  <a:pt x="54864" y="0"/>
                </a:lnTo>
                <a:lnTo>
                  <a:pt x="60960" y="0"/>
                </a:lnTo>
                <a:lnTo>
                  <a:pt x="68580" y="1523"/>
                </a:lnTo>
                <a:close/>
              </a:path>
              <a:path w="114300" h="142240">
                <a:moveTo>
                  <a:pt x="79248" y="6095"/>
                </a:moveTo>
                <a:lnTo>
                  <a:pt x="35052" y="6095"/>
                </a:lnTo>
                <a:lnTo>
                  <a:pt x="42672" y="3047"/>
                </a:lnTo>
                <a:lnTo>
                  <a:pt x="44195" y="1523"/>
                </a:lnTo>
                <a:lnTo>
                  <a:pt x="71628" y="1523"/>
                </a:lnTo>
                <a:lnTo>
                  <a:pt x="73152" y="3047"/>
                </a:lnTo>
                <a:lnTo>
                  <a:pt x="79248" y="6095"/>
                </a:lnTo>
                <a:close/>
              </a:path>
              <a:path w="114300" h="142240">
                <a:moveTo>
                  <a:pt x="82296" y="7619"/>
                </a:moveTo>
                <a:lnTo>
                  <a:pt x="33528" y="7619"/>
                </a:lnTo>
                <a:lnTo>
                  <a:pt x="33528" y="6095"/>
                </a:lnTo>
                <a:lnTo>
                  <a:pt x="80772" y="6095"/>
                </a:lnTo>
                <a:lnTo>
                  <a:pt x="82296" y="7619"/>
                </a:lnTo>
                <a:close/>
              </a:path>
              <a:path w="114300" h="142240">
                <a:moveTo>
                  <a:pt x="92964" y="128015"/>
                </a:moveTo>
                <a:lnTo>
                  <a:pt x="22859" y="128015"/>
                </a:lnTo>
                <a:lnTo>
                  <a:pt x="22859" y="126491"/>
                </a:lnTo>
                <a:lnTo>
                  <a:pt x="16764" y="120395"/>
                </a:lnTo>
                <a:lnTo>
                  <a:pt x="15240" y="120395"/>
                </a:lnTo>
                <a:lnTo>
                  <a:pt x="15240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9144" y="106679"/>
                </a:lnTo>
                <a:lnTo>
                  <a:pt x="4572" y="99059"/>
                </a:lnTo>
                <a:lnTo>
                  <a:pt x="4572" y="96011"/>
                </a:lnTo>
                <a:lnTo>
                  <a:pt x="1524" y="85343"/>
                </a:lnTo>
                <a:lnTo>
                  <a:pt x="1524" y="82295"/>
                </a:lnTo>
                <a:lnTo>
                  <a:pt x="0" y="73151"/>
                </a:lnTo>
                <a:lnTo>
                  <a:pt x="0" y="70103"/>
                </a:lnTo>
                <a:lnTo>
                  <a:pt x="1524" y="59435"/>
                </a:lnTo>
                <a:lnTo>
                  <a:pt x="1524" y="56387"/>
                </a:lnTo>
                <a:lnTo>
                  <a:pt x="4572" y="47243"/>
                </a:lnTo>
                <a:lnTo>
                  <a:pt x="4572" y="44195"/>
                </a:lnTo>
                <a:lnTo>
                  <a:pt x="9144" y="35051"/>
                </a:lnTo>
                <a:lnTo>
                  <a:pt x="9144" y="32003"/>
                </a:lnTo>
                <a:lnTo>
                  <a:pt x="15240" y="24383"/>
                </a:lnTo>
                <a:lnTo>
                  <a:pt x="15240" y="22859"/>
                </a:lnTo>
                <a:lnTo>
                  <a:pt x="24384" y="13715"/>
                </a:lnTo>
                <a:lnTo>
                  <a:pt x="24384" y="12191"/>
                </a:lnTo>
                <a:lnTo>
                  <a:pt x="32004" y="7619"/>
                </a:lnTo>
                <a:lnTo>
                  <a:pt x="83820" y="7619"/>
                </a:lnTo>
                <a:lnTo>
                  <a:pt x="89916" y="13715"/>
                </a:lnTo>
                <a:lnTo>
                  <a:pt x="91439" y="13715"/>
                </a:lnTo>
                <a:lnTo>
                  <a:pt x="99060" y="21335"/>
                </a:lnTo>
                <a:lnTo>
                  <a:pt x="99060" y="22859"/>
                </a:lnTo>
                <a:lnTo>
                  <a:pt x="100584" y="24383"/>
                </a:lnTo>
                <a:lnTo>
                  <a:pt x="105155" y="32003"/>
                </a:lnTo>
                <a:lnTo>
                  <a:pt x="106679" y="33527"/>
                </a:lnTo>
                <a:lnTo>
                  <a:pt x="106679" y="35051"/>
                </a:lnTo>
                <a:lnTo>
                  <a:pt x="107696" y="38099"/>
                </a:lnTo>
                <a:lnTo>
                  <a:pt x="54864" y="38099"/>
                </a:lnTo>
                <a:lnTo>
                  <a:pt x="50292" y="41147"/>
                </a:lnTo>
                <a:lnTo>
                  <a:pt x="47244" y="44195"/>
                </a:lnTo>
                <a:lnTo>
                  <a:pt x="44500" y="48767"/>
                </a:lnTo>
                <a:lnTo>
                  <a:pt x="44195" y="48767"/>
                </a:lnTo>
                <a:lnTo>
                  <a:pt x="39624" y="57911"/>
                </a:lnTo>
                <a:lnTo>
                  <a:pt x="40712" y="57911"/>
                </a:lnTo>
                <a:lnTo>
                  <a:pt x="40059" y="62483"/>
                </a:lnTo>
                <a:lnTo>
                  <a:pt x="39624" y="62483"/>
                </a:lnTo>
                <a:lnTo>
                  <a:pt x="38535" y="70103"/>
                </a:lnTo>
                <a:lnTo>
                  <a:pt x="38100" y="70103"/>
                </a:lnTo>
                <a:lnTo>
                  <a:pt x="38100" y="73151"/>
                </a:lnTo>
                <a:lnTo>
                  <a:pt x="38535" y="73151"/>
                </a:lnTo>
                <a:lnTo>
                  <a:pt x="39624" y="80771"/>
                </a:lnTo>
                <a:lnTo>
                  <a:pt x="40132" y="80771"/>
                </a:lnTo>
                <a:lnTo>
                  <a:pt x="40640" y="83819"/>
                </a:lnTo>
                <a:lnTo>
                  <a:pt x="39624" y="83819"/>
                </a:lnTo>
                <a:lnTo>
                  <a:pt x="44195" y="92963"/>
                </a:lnTo>
                <a:lnTo>
                  <a:pt x="44500" y="92963"/>
                </a:lnTo>
                <a:lnTo>
                  <a:pt x="47244" y="97535"/>
                </a:lnTo>
                <a:lnTo>
                  <a:pt x="47548" y="97535"/>
                </a:lnTo>
                <a:lnTo>
                  <a:pt x="48463" y="99059"/>
                </a:lnTo>
                <a:lnTo>
                  <a:pt x="47244" y="99059"/>
                </a:lnTo>
                <a:lnTo>
                  <a:pt x="50292" y="102107"/>
                </a:lnTo>
                <a:lnTo>
                  <a:pt x="54102" y="103631"/>
                </a:lnTo>
                <a:lnTo>
                  <a:pt x="53339" y="103631"/>
                </a:lnTo>
                <a:lnTo>
                  <a:pt x="57912" y="105155"/>
                </a:lnTo>
                <a:lnTo>
                  <a:pt x="107289" y="105155"/>
                </a:lnTo>
                <a:lnTo>
                  <a:pt x="106679" y="106679"/>
                </a:lnTo>
                <a:lnTo>
                  <a:pt x="106679" y="109727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100584" y="118871"/>
                </a:lnTo>
                <a:lnTo>
                  <a:pt x="92964" y="126491"/>
                </a:lnTo>
                <a:lnTo>
                  <a:pt x="92964" y="128015"/>
                </a:lnTo>
                <a:close/>
              </a:path>
              <a:path w="114300" h="142240">
                <a:moveTo>
                  <a:pt x="50292" y="41147"/>
                </a:moveTo>
                <a:lnTo>
                  <a:pt x="54864" y="38099"/>
                </a:lnTo>
                <a:lnTo>
                  <a:pt x="51816" y="40538"/>
                </a:lnTo>
                <a:lnTo>
                  <a:pt x="50292" y="41147"/>
                </a:lnTo>
                <a:close/>
              </a:path>
              <a:path w="114300" h="142240">
                <a:moveTo>
                  <a:pt x="51816" y="40538"/>
                </a:moveTo>
                <a:lnTo>
                  <a:pt x="54864" y="38099"/>
                </a:lnTo>
                <a:lnTo>
                  <a:pt x="56769" y="38480"/>
                </a:lnTo>
                <a:lnTo>
                  <a:pt x="53339" y="39623"/>
                </a:lnTo>
                <a:lnTo>
                  <a:pt x="54102" y="39623"/>
                </a:lnTo>
                <a:lnTo>
                  <a:pt x="51816" y="40538"/>
                </a:lnTo>
                <a:close/>
              </a:path>
              <a:path w="114300" h="142240">
                <a:moveTo>
                  <a:pt x="56769" y="38480"/>
                </a:moveTo>
                <a:lnTo>
                  <a:pt x="54864" y="38099"/>
                </a:lnTo>
                <a:lnTo>
                  <a:pt x="57912" y="38099"/>
                </a:lnTo>
                <a:lnTo>
                  <a:pt x="56769" y="38480"/>
                </a:lnTo>
                <a:close/>
              </a:path>
              <a:path w="114300" h="142240">
                <a:moveTo>
                  <a:pt x="56896" y="38506"/>
                </a:moveTo>
                <a:lnTo>
                  <a:pt x="56769" y="38480"/>
                </a:lnTo>
                <a:lnTo>
                  <a:pt x="57912" y="38099"/>
                </a:lnTo>
                <a:lnTo>
                  <a:pt x="56896" y="38506"/>
                </a:lnTo>
                <a:close/>
              </a:path>
              <a:path w="114300" h="142240">
                <a:moveTo>
                  <a:pt x="57912" y="38709"/>
                </a:moveTo>
                <a:lnTo>
                  <a:pt x="56896" y="38506"/>
                </a:lnTo>
                <a:lnTo>
                  <a:pt x="57912" y="38099"/>
                </a:lnTo>
                <a:lnTo>
                  <a:pt x="58927" y="38506"/>
                </a:lnTo>
                <a:lnTo>
                  <a:pt x="57912" y="38709"/>
                </a:lnTo>
                <a:close/>
              </a:path>
              <a:path w="114300" h="142240">
                <a:moveTo>
                  <a:pt x="58927" y="38506"/>
                </a:moveTo>
                <a:lnTo>
                  <a:pt x="57912" y="38099"/>
                </a:lnTo>
                <a:lnTo>
                  <a:pt x="59055" y="38480"/>
                </a:lnTo>
                <a:lnTo>
                  <a:pt x="58927" y="38506"/>
                </a:lnTo>
                <a:close/>
              </a:path>
              <a:path w="114300" h="142240">
                <a:moveTo>
                  <a:pt x="59055" y="38480"/>
                </a:moveTo>
                <a:lnTo>
                  <a:pt x="57912" y="38099"/>
                </a:lnTo>
                <a:lnTo>
                  <a:pt x="60960" y="38099"/>
                </a:lnTo>
                <a:lnTo>
                  <a:pt x="59055" y="38480"/>
                </a:lnTo>
                <a:close/>
              </a:path>
              <a:path w="114300" h="142240">
                <a:moveTo>
                  <a:pt x="62484" y="39623"/>
                </a:moveTo>
                <a:lnTo>
                  <a:pt x="59055" y="38480"/>
                </a:lnTo>
                <a:lnTo>
                  <a:pt x="60960" y="38099"/>
                </a:lnTo>
                <a:lnTo>
                  <a:pt x="62484" y="39623"/>
                </a:lnTo>
                <a:close/>
              </a:path>
              <a:path w="114300" h="142240">
                <a:moveTo>
                  <a:pt x="65532" y="41147"/>
                </a:moveTo>
                <a:lnTo>
                  <a:pt x="62992" y="40131"/>
                </a:lnTo>
                <a:lnTo>
                  <a:pt x="60960" y="38099"/>
                </a:lnTo>
                <a:lnTo>
                  <a:pt x="65532" y="41147"/>
                </a:lnTo>
                <a:close/>
              </a:path>
              <a:path w="114300" h="142240">
                <a:moveTo>
                  <a:pt x="108712" y="41147"/>
                </a:moveTo>
                <a:lnTo>
                  <a:pt x="65532" y="41147"/>
                </a:lnTo>
                <a:lnTo>
                  <a:pt x="60960" y="38099"/>
                </a:lnTo>
                <a:lnTo>
                  <a:pt x="107696" y="38099"/>
                </a:lnTo>
                <a:lnTo>
                  <a:pt x="108712" y="41147"/>
                </a:lnTo>
                <a:close/>
              </a:path>
              <a:path w="114300" h="142240">
                <a:moveTo>
                  <a:pt x="53339" y="39623"/>
                </a:moveTo>
                <a:lnTo>
                  <a:pt x="56769" y="38480"/>
                </a:lnTo>
                <a:lnTo>
                  <a:pt x="56896" y="38506"/>
                </a:lnTo>
                <a:lnTo>
                  <a:pt x="54864" y="39319"/>
                </a:lnTo>
                <a:lnTo>
                  <a:pt x="53339" y="39623"/>
                </a:lnTo>
                <a:close/>
              </a:path>
              <a:path w="114300" h="142240">
                <a:moveTo>
                  <a:pt x="62484" y="39623"/>
                </a:moveTo>
                <a:lnTo>
                  <a:pt x="60960" y="39319"/>
                </a:lnTo>
                <a:lnTo>
                  <a:pt x="58927" y="38506"/>
                </a:lnTo>
                <a:lnTo>
                  <a:pt x="59055" y="38480"/>
                </a:lnTo>
                <a:lnTo>
                  <a:pt x="62484" y="39623"/>
                </a:lnTo>
                <a:close/>
              </a:path>
              <a:path w="114300" h="142240">
                <a:moveTo>
                  <a:pt x="54864" y="39319"/>
                </a:moveTo>
                <a:lnTo>
                  <a:pt x="56896" y="38506"/>
                </a:lnTo>
                <a:lnTo>
                  <a:pt x="57912" y="38709"/>
                </a:lnTo>
                <a:lnTo>
                  <a:pt x="54864" y="39319"/>
                </a:lnTo>
                <a:close/>
              </a:path>
              <a:path w="114300" h="142240">
                <a:moveTo>
                  <a:pt x="60960" y="39319"/>
                </a:moveTo>
                <a:lnTo>
                  <a:pt x="57912" y="38709"/>
                </a:lnTo>
                <a:lnTo>
                  <a:pt x="58927" y="38506"/>
                </a:lnTo>
                <a:lnTo>
                  <a:pt x="60960" y="39319"/>
                </a:lnTo>
                <a:close/>
              </a:path>
              <a:path w="114300" h="142240">
                <a:moveTo>
                  <a:pt x="54102" y="39623"/>
                </a:moveTo>
                <a:lnTo>
                  <a:pt x="53339" y="39623"/>
                </a:lnTo>
                <a:lnTo>
                  <a:pt x="54864" y="39319"/>
                </a:lnTo>
                <a:lnTo>
                  <a:pt x="54102" y="39623"/>
                </a:lnTo>
                <a:close/>
              </a:path>
              <a:path w="114300" h="142240">
                <a:moveTo>
                  <a:pt x="62992" y="40131"/>
                </a:moveTo>
                <a:lnTo>
                  <a:pt x="60960" y="39319"/>
                </a:lnTo>
                <a:lnTo>
                  <a:pt x="62484" y="39623"/>
                </a:lnTo>
                <a:lnTo>
                  <a:pt x="62992" y="40131"/>
                </a:lnTo>
                <a:close/>
              </a:path>
              <a:path w="114300" h="142240">
                <a:moveTo>
                  <a:pt x="70104" y="47243"/>
                </a:moveTo>
                <a:lnTo>
                  <a:pt x="62992" y="40131"/>
                </a:lnTo>
                <a:lnTo>
                  <a:pt x="65532" y="41147"/>
                </a:lnTo>
                <a:lnTo>
                  <a:pt x="108712" y="41147"/>
                </a:lnTo>
                <a:lnTo>
                  <a:pt x="109728" y="44195"/>
                </a:lnTo>
                <a:lnTo>
                  <a:pt x="68580" y="44195"/>
                </a:lnTo>
                <a:lnTo>
                  <a:pt x="70104" y="47243"/>
                </a:lnTo>
                <a:close/>
              </a:path>
              <a:path w="114300" h="142240">
                <a:moveTo>
                  <a:pt x="49149" y="42671"/>
                </a:moveTo>
                <a:lnTo>
                  <a:pt x="50292" y="41147"/>
                </a:lnTo>
                <a:lnTo>
                  <a:pt x="51816" y="40538"/>
                </a:lnTo>
                <a:lnTo>
                  <a:pt x="49149" y="42671"/>
                </a:lnTo>
                <a:close/>
              </a:path>
              <a:path w="114300" h="142240">
                <a:moveTo>
                  <a:pt x="47244" y="44195"/>
                </a:moveTo>
                <a:lnTo>
                  <a:pt x="50292" y="41147"/>
                </a:lnTo>
                <a:lnTo>
                  <a:pt x="49149" y="42671"/>
                </a:lnTo>
                <a:lnTo>
                  <a:pt x="47244" y="44195"/>
                </a:lnTo>
                <a:close/>
              </a:path>
              <a:path w="114300" h="142240">
                <a:moveTo>
                  <a:pt x="45719" y="47243"/>
                </a:moveTo>
                <a:lnTo>
                  <a:pt x="47244" y="44195"/>
                </a:lnTo>
                <a:lnTo>
                  <a:pt x="49149" y="42671"/>
                </a:lnTo>
                <a:lnTo>
                  <a:pt x="45719" y="47243"/>
                </a:lnTo>
                <a:close/>
              </a:path>
              <a:path w="114300" h="142240">
                <a:moveTo>
                  <a:pt x="72009" y="49910"/>
                </a:moveTo>
                <a:lnTo>
                  <a:pt x="68580" y="44195"/>
                </a:lnTo>
                <a:lnTo>
                  <a:pt x="111252" y="44195"/>
                </a:lnTo>
                <a:lnTo>
                  <a:pt x="111252" y="47243"/>
                </a:lnTo>
                <a:lnTo>
                  <a:pt x="111506" y="48767"/>
                </a:lnTo>
                <a:lnTo>
                  <a:pt x="71628" y="48767"/>
                </a:lnTo>
                <a:lnTo>
                  <a:pt x="72009" y="49910"/>
                </a:lnTo>
                <a:close/>
              </a:path>
              <a:path w="114300" h="142240">
                <a:moveTo>
                  <a:pt x="42672" y="51815"/>
                </a:moveTo>
                <a:lnTo>
                  <a:pt x="44195" y="48767"/>
                </a:lnTo>
                <a:lnTo>
                  <a:pt x="44500" y="48767"/>
                </a:lnTo>
                <a:lnTo>
                  <a:pt x="42672" y="51815"/>
                </a:lnTo>
                <a:close/>
              </a:path>
              <a:path w="114300" h="142240">
                <a:moveTo>
                  <a:pt x="73152" y="51815"/>
                </a:moveTo>
                <a:lnTo>
                  <a:pt x="72009" y="49910"/>
                </a:lnTo>
                <a:lnTo>
                  <a:pt x="71628" y="48767"/>
                </a:lnTo>
                <a:lnTo>
                  <a:pt x="73152" y="51815"/>
                </a:lnTo>
                <a:close/>
              </a:path>
              <a:path w="114300" h="142240">
                <a:moveTo>
                  <a:pt x="112014" y="51815"/>
                </a:moveTo>
                <a:lnTo>
                  <a:pt x="73152" y="51815"/>
                </a:lnTo>
                <a:lnTo>
                  <a:pt x="71628" y="48767"/>
                </a:lnTo>
                <a:lnTo>
                  <a:pt x="111506" y="48767"/>
                </a:lnTo>
                <a:lnTo>
                  <a:pt x="112014" y="51815"/>
                </a:lnTo>
                <a:close/>
              </a:path>
              <a:path w="114300" h="142240">
                <a:moveTo>
                  <a:pt x="74676" y="57911"/>
                </a:moveTo>
                <a:lnTo>
                  <a:pt x="72009" y="49910"/>
                </a:lnTo>
                <a:lnTo>
                  <a:pt x="73152" y="51815"/>
                </a:lnTo>
                <a:lnTo>
                  <a:pt x="112014" y="51815"/>
                </a:lnTo>
                <a:lnTo>
                  <a:pt x="112522" y="54863"/>
                </a:lnTo>
                <a:lnTo>
                  <a:pt x="74676" y="54863"/>
                </a:lnTo>
                <a:lnTo>
                  <a:pt x="74676" y="57911"/>
                </a:lnTo>
                <a:close/>
              </a:path>
              <a:path w="114300" h="142240">
                <a:moveTo>
                  <a:pt x="40712" y="57911"/>
                </a:moveTo>
                <a:lnTo>
                  <a:pt x="39624" y="57911"/>
                </a:lnTo>
                <a:lnTo>
                  <a:pt x="41148" y="54863"/>
                </a:lnTo>
                <a:lnTo>
                  <a:pt x="40712" y="57911"/>
                </a:lnTo>
                <a:close/>
              </a:path>
              <a:path w="114300" h="142240">
                <a:moveTo>
                  <a:pt x="76200" y="65531"/>
                </a:moveTo>
                <a:lnTo>
                  <a:pt x="74676" y="54863"/>
                </a:lnTo>
                <a:lnTo>
                  <a:pt x="112522" y="54863"/>
                </a:lnTo>
                <a:lnTo>
                  <a:pt x="112775" y="56387"/>
                </a:lnTo>
                <a:lnTo>
                  <a:pt x="114300" y="57911"/>
                </a:lnTo>
                <a:lnTo>
                  <a:pt x="114300" y="62483"/>
                </a:lnTo>
                <a:lnTo>
                  <a:pt x="76200" y="62483"/>
                </a:lnTo>
                <a:lnTo>
                  <a:pt x="76200" y="65531"/>
                </a:lnTo>
                <a:close/>
              </a:path>
              <a:path w="114300" h="142240">
                <a:moveTo>
                  <a:pt x="39624" y="65531"/>
                </a:moveTo>
                <a:lnTo>
                  <a:pt x="39624" y="62483"/>
                </a:lnTo>
                <a:lnTo>
                  <a:pt x="40059" y="62483"/>
                </a:lnTo>
                <a:lnTo>
                  <a:pt x="39624" y="65531"/>
                </a:lnTo>
                <a:close/>
              </a:path>
              <a:path w="114300" h="142240">
                <a:moveTo>
                  <a:pt x="114300" y="80771"/>
                </a:moveTo>
                <a:lnTo>
                  <a:pt x="76200" y="80771"/>
                </a:lnTo>
                <a:lnTo>
                  <a:pt x="76200" y="62483"/>
                </a:lnTo>
                <a:lnTo>
                  <a:pt x="114300" y="62483"/>
                </a:lnTo>
                <a:lnTo>
                  <a:pt x="114300" y="80771"/>
                </a:lnTo>
                <a:close/>
              </a:path>
              <a:path w="114300" h="142240">
                <a:moveTo>
                  <a:pt x="38100" y="73151"/>
                </a:moveTo>
                <a:lnTo>
                  <a:pt x="38100" y="70103"/>
                </a:lnTo>
                <a:lnTo>
                  <a:pt x="38317" y="71627"/>
                </a:lnTo>
                <a:lnTo>
                  <a:pt x="38100" y="73151"/>
                </a:lnTo>
                <a:close/>
              </a:path>
              <a:path w="114300" h="142240">
                <a:moveTo>
                  <a:pt x="38317" y="71627"/>
                </a:moveTo>
                <a:lnTo>
                  <a:pt x="38100" y="70103"/>
                </a:lnTo>
                <a:lnTo>
                  <a:pt x="38535" y="70103"/>
                </a:lnTo>
                <a:lnTo>
                  <a:pt x="38317" y="71627"/>
                </a:lnTo>
                <a:close/>
              </a:path>
              <a:path w="114300" h="142240">
                <a:moveTo>
                  <a:pt x="38535" y="73151"/>
                </a:moveTo>
                <a:lnTo>
                  <a:pt x="38100" y="73151"/>
                </a:lnTo>
                <a:lnTo>
                  <a:pt x="38317" y="71627"/>
                </a:lnTo>
                <a:lnTo>
                  <a:pt x="38535" y="73151"/>
                </a:lnTo>
                <a:close/>
              </a:path>
              <a:path w="114300" h="142240">
                <a:moveTo>
                  <a:pt x="40132" y="80771"/>
                </a:moveTo>
                <a:lnTo>
                  <a:pt x="39624" y="80771"/>
                </a:lnTo>
                <a:lnTo>
                  <a:pt x="39624" y="77723"/>
                </a:lnTo>
                <a:lnTo>
                  <a:pt x="40132" y="80771"/>
                </a:lnTo>
                <a:close/>
              </a:path>
              <a:path w="114300" h="142240">
                <a:moveTo>
                  <a:pt x="112558" y="86867"/>
                </a:moveTo>
                <a:lnTo>
                  <a:pt x="74676" y="86867"/>
                </a:lnTo>
                <a:lnTo>
                  <a:pt x="76200" y="77723"/>
                </a:lnTo>
                <a:lnTo>
                  <a:pt x="76200" y="80771"/>
                </a:lnTo>
                <a:lnTo>
                  <a:pt x="114300" y="80771"/>
                </a:lnTo>
                <a:lnTo>
                  <a:pt x="114300" y="85343"/>
                </a:lnTo>
                <a:lnTo>
                  <a:pt x="112775" y="85343"/>
                </a:lnTo>
                <a:lnTo>
                  <a:pt x="112558" y="86867"/>
                </a:lnTo>
                <a:close/>
              </a:path>
              <a:path w="114300" h="142240">
                <a:moveTo>
                  <a:pt x="41148" y="86867"/>
                </a:moveTo>
                <a:lnTo>
                  <a:pt x="39624" y="83819"/>
                </a:lnTo>
                <a:lnTo>
                  <a:pt x="40640" y="83819"/>
                </a:lnTo>
                <a:lnTo>
                  <a:pt x="41148" y="86867"/>
                </a:lnTo>
                <a:close/>
              </a:path>
              <a:path w="114300" h="142240">
                <a:moveTo>
                  <a:pt x="72009" y="91820"/>
                </a:moveTo>
                <a:lnTo>
                  <a:pt x="74676" y="83819"/>
                </a:lnTo>
                <a:lnTo>
                  <a:pt x="74676" y="86867"/>
                </a:lnTo>
                <a:lnTo>
                  <a:pt x="112558" y="86867"/>
                </a:lnTo>
                <a:lnTo>
                  <a:pt x="112122" y="89915"/>
                </a:lnTo>
                <a:lnTo>
                  <a:pt x="73152" y="89915"/>
                </a:lnTo>
                <a:lnTo>
                  <a:pt x="72009" y="91820"/>
                </a:lnTo>
                <a:close/>
              </a:path>
              <a:path w="114300" h="142240">
                <a:moveTo>
                  <a:pt x="44500" y="92963"/>
                </a:moveTo>
                <a:lnTo>
                  <a:pt x="44195" y="92963"/>
                </a:lnTo>
                <a:lnTo>
                  <a:pt x="42671" y="89915"/>
                </a:lnTo>
                <a:lnTo>
                  <a:pt x="44500" y="92963"/>
                </a:lnTo>
                <a:close/>
              </a:path>
              <a:path w="114300" h="142240">
                <a:moveTo>
                  <a:pt x="71628" y="92963"/>
                </a:moveTo>
                <a:lnTo>
                  <a:pt x="72009" y="91820"/>
                </a:lnTo>
                <a:lnTo>
                  <a:pt x="73152" y="89915"/>
                </a:lnTo>
                <a:lnTo>
                  <a:pt x="71628" y="92963"/>
                </a:lnTo>
                <a:close/>
              </a:path>
              <a:path w="114300" h="142240">
                <a:moveTo>
                  <a:pt x="111687" y="92963"/>
                </a:moveTo>
                <a:lnTo>
                  <a:pt x="71628" y="92963"/>
                </a:lnTo>
                <a:lnTo>
                  <a:pt x="73152" y="89915"/>
                </a:lnTo>
                <a:lnTo>
                  <a:pt x="112122" y="89915"/>
                </a:lnTo>
                <a:lnTo>
                  <a:pt x="111687" y="92963"/>
                </a:lnTo>
                <a:close/>
              </a:path>
              <a:path w="114300" h="142240">
                <a:moveTo>
                  <a:pt x="111252" y="97535"/>
                </a:moveTo>
                <a:lnTo>
                  <a:pt x="68580" y="97535"/>
                </a:lnTo>
                <a:lnTo>
                  <a:pt x="72009" y="91820"/>
                </a:lnTo>
                <a:lnTo>
                  <a:pt x="71628" y="92963"/>
                </a:lnTo>
                <a:lnTo>
                  <a:pt x="111687" y="92963"/>
                </a:lnTo>
                <a:lnTo>
                  <a:pt x="111252" y="96011"/>
                </a:lnTo>
                <a:lnTo>
                  <a:pt x="111252" y="97535"/>
                </a:lnTo>
                <a:close/>
              </a:path>
              <a:path w="114300" h="142240">
                <a:moveTo>
                  <a:pt x="47548" y="97535"/>
                </a:moveTo>
                <a:lnTo>
                  <a:pt x="47244" y="97535"/>
                </a:lnTo>
                <a:lnTo>
                  <a:pt x="45719" y="94487"/>
                </a:lnTo>
                <a:lnTo>
                  <a:pt x="47548" y="97535"/>
                </a:lnTo>
                <a:close/>
              </a:path>
              <a:path w="114300" h="142240">
                <a:moveTo>
                  <a:pt x="65532" y="100202"/>
                </a:moveTo>
                <a:lnTo>
                  <a:pt x="70104" y="94487"/>
                </a:lnTo>
                <a:lnTo>
                  <a:pt x="68580" y="97535"/>
                </a:lnTo>
                <a:lnTo>
                  <a:pt x="111252" y="97535"/>
                </a:lnTo>
                <a:lnTo>
                  <a:pt x="109728" y="99059"/>
                </a:lnTo>
                <a:lnTo>
                  <a:pt x="67056" y="99059"/>
                </a:lnTo>
                <a:lnTo>
                  <a:pt x="65532" y="100202"/>
                </a:lnTo>
                <a:close/>
              </a:path>
              <a:path w="114300" h="142240">
                <a:moveTo>
                  <a:pt x="50292" y="102107"/>
                </a:moveTo>
                <a:lnTo>
                  <a:pt x="47244" y="99059"/>
                </a:lnTo>
                <a:lnTo>
                  <a:pt x="49149" y="100202"/>
                </a:lnTo>
                <a:lnTo>
                  <a:pt x="50292" y="102107"/>
                </a:lnTo>
                <a:close/>
              </a:path>
              <a:path w="114300" h="142240">
                <a:moveTo>
                  <a:pt x="49149" y="100202"/>
                </a:moveTo>
                <a:lnTo>
                  <a:pt x="47244" y="99059"/>
                </a:lnTo>
                <a:lnTo>
                  <a:pt x="48463" y="99059"/>
                </a:lnTo>
                <a:lnTo>
                  <a:pt x="49149" y="100202"/>
                </a:lnTo>
                <a:close/>
              </a:path>
              <a:path w="114300" h="142240">
                <a:moveTo>
                  <a:pt x="64008" y="102107"/>
                </a:moveTo>
                <a:lnTo>
                  <a:pt x="65532" y="100202"/>
                </a:lnTo>
                <a:lnTo>
                  <a:pt x="67056" y="99059"/>
                </a:lnTo>
                <a:lnTo>
                  <a:pt x="64008" y="102107"/>
                </a:lnTo>
                <a:close/>
              </a:path>
              <a:path w="114300" h="142240">
                <a:moveTo>
                  <a:pt x="57912" y="105155"/>
                </a:moveTo>
                <a:lnTo>
                  <a:pt x="65532" y="102107"/>
                </a:lnTo>
                <a:lnTo>
                  <a:pt x="64008" y="102107"/>
                </a:lnTo>
                <a:lnTo>
                  <a:pt x="67056" y="99059"/>
                </a:lnTo>
                <a:lnTo>
                  <a:pt x="109728" y="99059"/>
                </a:lnTo>
                <a:lnTo>
                  <a:pt x="107899" y="103631"/>
                </a:lnTo>
                <a:lnTo>
                  <a:pt x="62484" y="103631"/>
                </a:lnTo>
                <a:lnTo>
                  <a:pt x="57912" y="105155"/>
                </a:lnTo>
                <a:close/>
              </a:path>
              <a:path w="114300" h="142240">
                <a:moveTo>
                  <a:pt x="54864" y="103631"/>
                </a:moveTo>
                <a:lnTo>
                  <a:pt x="50292" y="102107"/>
                </a:lnTo>
                <a:lnTo>
                  <a:pt x="49149" y="100202"/>
                </a:lnTo>
                <a:lnTo>
                  <a:pt x="54864" y="103631"/>
                </a:lnTo>
                <a:close/>
              </a:path>
              <a:path w="114300" h="142240">
                <a:moveTo>
                  <a:pt x="60960" y="103631"/>
                </a:moveTo>
                <a:lnTo>
                  <a:pt x="65532" y="100202"/>
                </a:lnTo>
                <a:lnTo>
                  <a:pt x="64008" y="102107"/>
                </a:lnTo>
                <a:lnTo>
                  <a:pt x="65532" y="102107"/>
                </a:lnTo>
                <a:lnTo>
                  <a:pt x="60960" y="103631"/>
                </a:lnTo>
                <a:close/>
              </a:path>
              <a:path w="114300" h="142240">
                <a:moveTo>
                  <a:pt x="57912" y="105155"/>
                </a:moveTo>
                <a:lnTo>
                  <a:pt x="53339" y="103631"/>
                </a:lnTo>
                <a:lnTo>
                  <a:pt x="54102" y="103631"/>
                </a:lnTo>
                <a:lnTo>
                  <a:pt x="57912" y="105155"/>
                </a:lnTo>
                <a:close/>
              </a:path>
              <a:path w="114300" h="142240">
                <a:moveTo>
                  <a:pt x="57912" y="105155"/>
                </a:moveTo>
                <a:lnTo>
                  <a:pt x="54102" y="103631"/>
                </a:lnTo>
                <a:lnTo>
                  <a:pt x="61721" y="103631"/>
                </a:lnTo>
                <a:lnTo>
                  <a:pt x="57912" y="105155"/>
                </a:lnTo>
                <a:close/>
              </a:path>
              <a:path w="114300" h="142240">
                <a:moveTo>
                  <a:pt x="107289" y="105155"/>
                </a:moveTo>
                <a:lnTo>
                  <a:pt x="57912" y="105155"/>
                </a:lnTo>
                <a:lnTo>
                  <a:pt x="62484" y="103631"/>
                </a:lnTo>
                <a:lnTo>
                  <a:pt x="107899" y="103631"/>
                </a:lnTo>
                <a:lnTo>
                  <a:pt x="107289" y="105155"/>
                </a:lnTo>
                <a:close/>
              </a:path>
              <a:path w="114300" h="142240">
                <a:moveTo>
                  <a:pt x="73152" y="140207"/>
                </a:moveTo>
                <a:lnTo>
                  <a:pt x="42672" y="140207"/>
                </a:lnTo>
                <a:lnTo>
                  <a:pt x="35052" y="137159"/>
                </a:lnTo>
                <a:lnTo>
                  <a:pt x="32004" y="134111"/>
                </a:lnTo>
                <a:lnTo>
                  <a:pt x="24384" y="129539"/>
                </a:lnTo>
                <a:lnTo>
                  <a:pt x="24384" y="128015"/>
                </a:lnTo>
                <a:lnTo>
                  <a:pt x="91439" y="128015"/>
                </a:lnTo>
                <a:lnTo>
                  <a:pt x="89916" y="129539"/>
                </a:lnTo>
                <a:lnTo>
                  <a:pt x="83820" y="134111"/>
                </a:lnTo>
                <a:lnTo>
                  <a:pt x="82296" y="135635"/>
                </a:lnTo>
                <a:lnTo>
                  <a:pt x="80772" y="135635"/>
                </a:lnTo>
                <a:lnTo>
                  <a:pt x="79248" y="137159"/>
                </a:lnTo>
                <a:lnTo>
                  <a:pt x="73152" y="140207"/>
                </a:lnTo>
                <a:close/>
              </a:path>
              <a:path w="114300" h="142240">
                <a:moveTo>
                  <a:pt x="60960" y="141731"/>
                </a:moveTo>
                <a:lnTo>
                  <a:pt x="54864" y="141731"/>
                </a:lnTo>
                <a:lnTo>
                  <a:pt x="47244" y="140207"/>
                </a:lnTo>
                <a:lnTo>
                  <a:pt x="68580" y="140207"/>
                </a:lnTo>
                <a:lnTo>
                  <a:pt x="6096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64735" y="1691639"/>
            <a:ext cx="114300" cy="142240"/>
          </a:xfrm>
          <a:custGeom>
            <a:avLst/>
            <a:gdLst/>
            <a:ahLst/>
            <a:cxnLst/>
            <a:rect l="l" t="t" r="r" b="b"/>
            <a:pathLst>
              <a:path w="114300" h="142239">
                <a:moveTo>
                  <a:pt x="67056" y="1523"/>
                </a:moveTo>
                <a:lnTo>
                  <a:pt x="45719" y="1523"/>
                </a:lnTo>
                <a:lnTo>
                  <a:pt x="53339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4300" h="142239">
                <a:moveTo>
                  <a:pt x="79248" y="6095"/>
                </a:moveTo>
                <a:lnTo>
                  <a:pt x="35052" y="6095"/>
                </a:lnTo>
                <a:lnTo>
                  <a:pt x="41148" y="3047"/>
                </a:lnTo>
                <a:lnTo>
                  <a:pt x="42672" y="1523"/>
                </a:lnTo>
                <a:lnTo>
                  <a:pt x="70104" y="1523"/>
                </a:lnTo>
                <a:lnTo>
                  <a:pt x="71628" y="3047"/>
                </a:lnTo>
                <a:lnTo>
                  <a:pt x="79248" y="6095"/>
                </a:lnTo>
                <a:close/>
              </a:path>
              <a:path w="114300" h="142239">
                <a:moveTo>
                  <a:pt x="44195" y="47243"/>
                </a:moveTo>
                <a:lnTo>
                  <a:pt x="45719" y="44195"/>
                </a:lnTo>
                <a:lnTo>
                  <a:pt x="4572" y="44195"/>
                </a:lnTo>
                <a:lnTo>
                  <a:pt x="7620" y="35051"/>
                </a:lnTo>
                <a:lnTo>
                  <a:pt x="7620" y="33527"/>
                </a:lnTo>
                <a:lnTo>
                  <a:pt x="9144" y="32003"/>
                </a:lnTo>
                <a:lnTo>
                  <a:pt x="13716" y="24383"/>
                </a:lnTo>
                <a:lnTo>
                  <a:pt x="15240" y="22859"/>
                </a:lnTo>
                <a:lnTo>
                  <a:pt x="15240" y="21335"/>
                </a:lnTo>
                <a:lnTo>
                  <a:pt x="24384" y="12191"/>
                </a:lnTo>
                <a:lnTo>
                  <a:pt x="30480" y="7619"/>
                </a:lnTo>
                <a:lnTo>
                  <a:pt x="32004" y="7619"/>
                </a:lnTo>
                <a:lnTo>
                  <a:pt x="33528" y="6095"/>
                </a:lnTo>
                <a:lnTo>
                  <a:pt x="80772" y="6095"/>
                </a:lnTo>
                <a:lnTo>
                  <a:pt x="82296" y="7619"/>
                </a:lnTo>
                <a:lnTo>
                  <a:pt x="89916" y="12191"/>
                </a:lnTo>
                <a:lnTo>
                  <a:pt x="89916" y="13715"/>
                </a:lnTo>
                <a:lnTo>
                  <a:pt x="91439" y="15239"/>
                </a:lnTo>
                <a:lnTo>
                  <a:pt x="92964" y="15239"/>
                </a:lnTo>
                <a:lnTo>
                  <a:pt x="97536" y="21335"/>
                </a:lnTo>
                <a:lnTo>
                  <a:pt x="99060" y="22859"/>
                </a:lnTo>
                <a:lnTo>
                  <a:pt x="99060" y="24383"/>
                </a:lnTo>
                <a:lnTo>
                  <a:pt x="105155" y="32003"/>
                </a:lnTo>
                <a:lnTo>
                  <a:pt x="105155" y="35051"/>
                </a:lnTo>
                <a:lnTo>
                  <a:pt x="106679" y="38099"/>
                </a:lnTo>
                <a:lnTo>
                  <a:pt x="53339" y="38099"/>
                </a:lnTo>
                <a:lnTo>
                  <a:pt x="48768" y="41147"/>
                </a:lnTo>
                <a:lnTo>
                  <a:pt x="50291" y="41147"/>
                </a:lnTo>
                <a:lnTo>
                  <a:pt x="44195" y="47243"/>
                </a:lnTo>
                <a:close/>
              </a:path>
              <a:path w="114300" h="142239">
                <a:moveTo>
                  <a:pt x="48768" y="41147"/>
                </a:moveTo>
                <a:lnTo>
                  <a:pt x="53339" y="38099"/>
                </a:lnTo>
                <a:lnTo>
                  <a:pt x="51307" y="40131"/>
                </a:lnTo>
                <a:lnTo>
                  <a:pt x="48768" y="41147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3339" y="38099"/>
                </a:lnTo>
                <a:lnTo>
                  <a:pt x="54864" y="38099"/>
                </a:lnTo>
                <a:lnTo>
                  <a:pt x="55816" y="38290"/>
                </a:lnTo>
                <a:lnTo>
                  <a:pt x="51816" y="39623"/>
                </a:lnTo>
                <a:close/>
              </a:path>
              <a:path w="114300" h="142239">
                <a:moveTo>
                  <a:pt x="55816" y="38290"/>
                </a:moveTo>
                <a:lnTo>
                  <a:pt x="54864" y="38099"/>
                </a:lnTo>
                <a:lnTo>
                  <a:pt x="56387" y="38099"/>
                </a:lnTo>
                <a:lnTo>
                  <a:pt x="55816" y="38290"/>
                </a:lnTo>
                <a:close/>
              </a:path>
              <a:path w="114300" h="142239">
                <a:moveTo>
                  <a:pt x="55879" y="38303"/>
                </a:moveTo>
                <a:lnTo>
                  <a:pt x="56387" y="38099"/>
                </a:lnTo>
                <a:lnTo>
                  <a:pt x="55879" y="38303"/>
                </a:lnTo>
                <a:close/>
              </a:path>
              <a:path w="114300" h="142239">
                <a:moveTo>
                  <a:pt x="57150" y="38557"/>
                </a:moveTo>
                <a:lnTo>
                  <a:pt x="55879" y="38303"/>
                </a:lnTo>
                <a:lnTo>
                  <a:pt x="56387" y="38099"/>
                </a:lnTo>
                <a:lnTo>
                  <a:pt x="57403" y="38506"/>
                </a:lnTo>
                <a:lnTo>
                  <a:pt x="57150" y="38557"/>
                </a:lnTo>
                <a:close/>
              </a:path>
              <a:path w="114300" h="142239">
                <a:moveTo>
                  <a:pt x="57403" y="38506"/>
                </a:moveTo>
                <a:lnTo>
                  <a:pt x="56387" y="38099"/>
                </a:lnTo>
                <a:lnTo>
                  <a:pt x="57742" y="38438"/>
                </a:lnTo>
                <a:lnTo>
                  <a:pt x="57403" y="38506"/>
                </a:lnTo>
                <a:close/>
              </a:path>
              <a:path w="114300" h="142239">
                <a:moveTo>
                  <a:pt x="57742" y="38438"/>
                </a:moveTo>
                <a:lnTo>
                  <a:pt x="56387" y="38099"/>
                </a:lnTo>
                <a:lnTo>
                  <a:pt x="59436" y="38099"/>
                </a:lnTo>
                <a:lnTo>
                  <a:pt x="57742" y="38438"/>
                </a:lnTo>
                <a:close/>
              </a:path>
              <a:path w="114300" h="142239">
                <a:moveTo>
                  <a:pt x="60821" y="39208"/>
                </a:moveTo>
                <a:lnTo>
                  <a:pt x="57742" y="38438"/>
                </a:lnTo>
                <a:lnTo>
                  <a:pt x="59436" y="38099"/>
                </a:lnTo>
                <a:lnTo>
                  <a:pt x="60821" y="39208"/>
                </a:lnTo>
                <a:close/>
              </a:path>
              <a:path w="114300" h="142239">
                <a:moveTo>
                  <a:pt x="61264" y="39319"/>
                </a:moveTo>
                <a:lnTo>
                  <a:pt x="60821" y="39208"/>
                </a:lnTo>
                <a:lnTo>
                  <a:pt x="59436" y="38099"/>
                </a:lnTo>
                <a:lnTo>
                  <a:pt x="61264" y="39319"/>
                </a:lnTo>
                <a:close/>
              </a:path>
              <a:path w="114300" h="142239">
                <a:moveTo>
                  <a:pt x="107441" y="39623"/>
                </a:moveTo>
                <a:lnTo>
                  <a:pt x="62484" y="39623"/>
                </a:lnTo>
                <a:lnTo>
                  <a:pt x="61264" y="39319"/>
                </a:lnTo>
                <a:lnTo>
                  <a:pt x="59436" y="38099"/>
                </a:lnTo>
                <a:lnTo>
                  <a:pt x="106679" y="38099"/>
                </a:lnTo>
                <a:lnTo>
                  <a:pt x="107441" y="39623"/>
                </a:lnTo>
                <a:close/>
              </a:path>
              <a:path w="114300" h="142239">
                <a:moveTo>
                  <a:pt x="51816" y="39623"/>
                </a:moveTo>
                <a:lnTo>
                  <a:pt x="55816" y="38290"/>
                </a:lnTo>
                <a:lnTo>
                  <a:pt x="53339" y="39319"/>
                </a:lnTo>
                <a:lnTo>
                  <a:pt x="51816" y="39623"/>
                </a:lnTo>
                <a:close/>
              </a:path>
              <a:path w="114300" h="142239">
                <a:moveTo>
                  <a:pt x="53339" y="39319"/>
                </a:moveTo>
                <a:lnTo>
                  <a:pt x="55879" y="38303"/>
                </a:lnTo>
                <a:lnTo>
                  <a:pt x="57150" y="38557"/>
                </a:lnTo>
                <a:lnTo>
                  <a:pt x="53339" y="39319"/>
                </a:lnTo>
                <a:close/>
              </a:path>
              <a:path w="114300" h="142239">
                <a:moveTo>
                  <a:pt x="60960" y="39319"/>
                </a:moveTo>
                <a:lnTo>
                  <a:pt x="57912" y="38709"/>
                </a:lnTo>
                <a:lnTo>
                  <a:pt x="57403" y="38506"/>
                </a:lnTo>
                <a:lnTo>
                  <a:pt x="57742" y="38438"/>
                </a:lnTo>
                <a:lnTo>
                  <a:pt x="60821" y="39208"/>
                </a:lnTo>
                <a:lnTo>
                  <a:pt x="60960" y="39319"/>
                </a:lnTo>
                <a:close/>
              </a:path>
              <a:path w="114300" h="142239">
                <a:moveTo>
                  <a:pt x="57912" y="38709"/>
                </a:moveTo>
                <a:lnTo>
                  <a:pt x="57150" y="38557"/>
                </a:lnTo>
                <a:lnTo>
                  <a:pt x="57403" y="38506"/>
                </a:lnTo>
                <a:lnTo>
                  <a:pt x="57912" y="38709"/>
                </a:lnTo>
                <a:close/>
              </a:path>
              <a:path w="114300" h="142239">
                <a:moveTo>
                  <a:pt x="62484" y="40538"/>
                </a:moveTo>
                <a:lnTo>
                  <a:pt x="57912" y="38709"/>
                </a:lnTo>
                <a:lnTo>
                  <a:pt x="60960" y="39319"/>
                </a:lnTo>
                <a:lnTo>
                  <a:pt x="62484" y="40538"/>
                </a:lnTo>
                <a:close/>
              </a:path>
              <a:path w="114300" h="142239">
                <a:moveTo>
                  <a:pt x="61395" y="39406"/>
                </a:moveTo>
                <a:lnTo>
                  <a:pt x="60960" y="39319"/>
                </a:lnTo>
                <a:lnTo>
                  <a:pt x="60821" y="39208"/>
                </a:lnTo>
                <a:lnTo>
                  <a:pt x="61264" y="39319"/>
                </a:lnTo>
                <a:lnTo>
                  <a:pt x="61395" y="39406"/>
                </a:lnTo>
                <a:close/>
              </a:path>
              <a:path w="114300" h="142239">
                <a:moveTo>
                  <a:pt x="51307" y="40131"/>
                </a:moveTo>
                <a:lnTo>
                  <a:pt x="51816" y="39623"/>
                </a:lnTo>
                <a:lnTo>
                  <a:pt x="53339" y="39319"/>
                </a:lnTo>
                <a:lnTo>
                  <a:pt x="51307" y="40131"/>
                </a:lnTo>
                <a:close/>
              </a:path>
              <a:path w="114300" h="142239">
                <a:moveTo>
                  <a:pt x="64008" y="41147"/>
                </a:moveTo>
                <a:lnTo>
                  <a:pt x="62484" y="40538"/>
                </a:lnTo>
                <a:lnTo>
                  <a:pt x="60960" y="39319"/>
                </a:lnTo>
                <a:lnTo>
                  <a:pt x="61395" y="39406"/>
                </a:lnTo>
                <a:lnTo>
                  <a:pt x="64008" y="41147"/>
                </a:lnTo>
                <a:close/>
              </a:path>
              <a:path w="114300" h="142239">
                <a:moveTo>
                  <a:pt x="62484" y="39623"/>
                </a:moveTo>
                <a:lnTo>
                  <a:pt x="61395" y="39406"/>
                </a:lnTo>
                <a:lnTo>
                  <a:pt x="61264" y="39319"/>
                </a:lnTo>
                <a:lnTo>
                  <a:pt x="62484" y="39623"/>
                </a:lnTo>
                <a:close/>
              </a:path>
              <a:path w="114300" h="142239">
                <a:moveTo>
                  <a:pt x="71628" y="51815"/>
                </a:moveTo>
                <a:lnTo>
                  <a:pt x="67056" y="44195"/>
                </a:lnTo>
                <a:lnTo>
                  <a:pt x="64008" y="41147"/>
                </a:lnTo>
                <a:lnTo>
                  <a:pt x="61395" y="39406"/>
                </a:lnTo>
                <a:lnTo>
                  <a:pt x="62484" y="39623"/>
                </a:lnTo>
                <a:lnTo>
                  <a:pt x="107441" y="39623"/>
                </a:lnTo>
                <a:lnTo>
                  <a:pt x="109728" y="44195"/>
                </a:lnTo>
                <a:lnTo>
                  <a:pt x="109728" y="47243"/>
                </a:lnTo>
                <a:lnTo>
                  <a:pt x="110236" y="48767"/>
                </a:lnTo>
                <a:lnTo>
                  <a:pt x="70104" y="48767"/>
                </a:lnTo>
                <a:lnTo>
                  <a:pt x="71628" y="51815"/>
                </a:lnTo>
                <a:close/>
              </a:path>
              <a:path w="114300" h="142239">
                <a:moveTo>
                  <a:pt x="50291" y="41147"/>
                </a:moveTo>
                <a:lnTo>
                  <a:pt x="48768" y="41147"/>
                </a:lnTo>
                <a:lnTo>
                  <a:pt x="51307" y="40131"/>
                </a:lnTo>
                <a:lnTo>
                  <a:pt x="50291" y="41147"/>
                </a:lnTo>
                <a:close/>
              </a:path>
              <a:path w="114300" h="142239">
                <a:moveTo>
                  <a:pt x="65150" y="42671"/>
                </a:moveTo>
                <a:lnTo>
                  <a:pt x="62484" y="40538"/>
                </a:lnTo>
                <a:lnTo>
                  <a:pt x="64008" y="41147"/>
                </a:lnTo>
                <a:lnTo>
                  <a:pt x="65150" y="42671"/>
                </a:lnTo>
                <a:close/>
              </a:path>
              <a:path w="114300" h="142239">
                <a:moveTo>
                  <a:pt x="67056" y="44195"/>
                </a:moveTo>
                <a:lnTo>
                  <a:pt x="65150" y="42671"/>
                </a:lnTo>
                <a:lnTo>
                  <a:pt x="64008" y="41147"/>
                </a:lnTo>
                <a:lnTo>
                  <a:pt x="67056" y="44195"/>
                </a:lnTo>
                <a:close/>
              </a:path>
              <a:path w="114300" h="142239">
                <a:moveTo>
                  <a:pt x="68580" y="47243"/>
                </a:moveTo>
                <a:lnTo>
                  <a:pt x="65150" y="42671"/>
                </a:lnTo>
                <a:lnTo>
                  <a:pt x="67056" y="44195"/>
                </a:lnTo>
                <a:lnTo>
                  <a:pt x="68580" y="47243"/>
                </a:lnTo>
                <a:close/>
              </a:path>
              <a:path w="114300" h="142239">
                <a:moveTo>
                  <a:pt x="82296" y="135635"/>
                </a:moveTo>
                <a:lnTo>
                  <a:pt x="32004" y="135635"/>
                </a:lnTo>
                <a:lnTo>
                  <a:pt x="30480" y="134111"/>
                </a:lnTo>
                <a:lnTo>
                  <a:pt x="24384" y="129539"/>
                </a:lnTo>
                <a:lnTo>
                  <a:pt x="13716" y="118871"/>
                </a:lnTo>
                <a:lnTo>
                  <a:pt x="13716" y="117347"/>
                </a:lnTo>
                <a:lnTo>
                  <a:pt x="9144" y="109727"/>
                </a:lnTo>
                <a:lnTo>
                  <a:pt x="7620" y="109727"/>
                </a:lnTo>
                <a:lnTo>
                  <a:pt x="7620" y="106679"/>
                </a:lnTo>
                <a:lnTo>
                  <a:pt x="4572" y="99059"/>
                </a:lnTo>
                <a:lnTo>
                  <a:pt x="3048" y="97535"/>
                </a:lnTo>
                <a:lnTo>
                  <a:pt x="3048" y="96011"/>
                </a:lnTo>
                <a:lnTo>
                  <a:pt x="1524" y="85343"/>
                </a:lnTo>
                <a:lnTo>
                  <a:pt x="0" y="85343"/>
                </a:lnTo>
                <a:lnTo>
                  <a:pt x="0" y="57911"/>
                </a:lnTo>
                <a:lnTo>
                  <a:pt x="1524" y="56387"/>
                </a:lnTo>
                <a:lnTo>
                  <a:pt x="3048" y="47243"/>
                </a:lnTo>
                <a:lnTo>
                  <a:pt x="3048" y="44195"/>
                </a:lnTo>
                <a:lnTo>
                  <a:pt x="45719" y="44195"/>
                </a:lnTo>
                <a:lnTo>
                  <a:pt x="4297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41656" y="51815"/>
                </a:lnTo>
                <a:lnTo>
                  <a:pt x="40640" y="54863"/>
                </a:lnTo>
                <a:lnTo>
                  <a:pt x="39624" y="54863"/>
                </a:lnTo>
                <a:lnTo>
                  <a:pt x="38535" y="62483"/>
                </a:lnTo>
                <a:lnTo>
                  <a:pt x="38100" y="62483"/>
                </a:lnTo>
                <a:lnTo>
                  <a:pt x="38100" y="80771"/>
                </a:lnTo>
                <a:lnTo>
                  <a:pt x="38608" y="80771"/>
                </a:lnTo>
                <a:lnTo>
                  <a:pt x="39624" y="86867"/>
                </a:lnTo>
                <a:lnTo>
                  <a:pt x="40640" y="86867"/>
                </a:lnTo>
                <a:lnTo>
                  <a:pt x="41655" y="89915"/>
                </a:lnTo>
                <a:lnTo>
                  <a:pt x="41148" y="89915"/>
                </a:lnTo>
                <a:lnTo>
                  <a:pt x="42672" y="92963"/>
                </a:lnTo>
                <a:lnTo>
                  <a:pt x="42976" y="92963"/>
                </a:lnTo>
                <a:lnTo>
                  <a:pt x="45719" y="97535"/>
                </a:lnTo>
                <a:lnTo>
                  <a:pt x="46634" y="97535"/>
                </a:lnTo>
                <a:lnTo>
                  <a:pt x="47853" y="99059"/>
                </a:lnTo>
                <a:lnTo>
                  <a:pt x="47244" y="99059"/>
                </a:lnTo>
                <a:lnTo>
                  <a:pt x="50292" y="102107"/>
                </a:lnTo>
                <a:lnTo>
                  <a:pt x="51053" y="102107"/>
                </a:lnTo>
                <a:lnTo>
                  <a:pt x="53339" y="103631"/>
                </a:lnTo>
                <a:lnTo>
                  <a:pt x="106984" y="103631"/>
                </a:lnTo>
                <a:lnTo>
                  <a:pt x="105155" y="106679"/>
                </a:lnTo>
                <a:lnTo>
                  <a:pt x="105155" y="109727"/>
                </a:lnTo>
                <a:lnTo>
                  <a:pt x="100584" y="117347"/>
                </a:lnTo>
                <a:lnTo>
                  <a:pt x="99060" y="118871"/>
                </a:lnTo>
                <a:lnTo>
                  <a:pt x="99060" y="120395"/>
                </a:lnTo>
                <a:lnTo>
                  <a:pt x="97536" y="120395"/>
                </a:lnTo>
                <a:lnTo>
                  <a:pt x="91439" y="126491"/>
                </a:lnTo>
                <a:lnTo>
                  <a:pt x="91439" y="128015"/>
                </a:lnTo>
                <a:lnTo>
                  <a:pt x="89916" y="128015"/>
                </a:lnTo>
                <a:lnTo>
                  <a:pt x="89916" y="129539"/>
                </a:lnTo>
                <a:lnTo>
                  <a:pt x="82296" y="134111"/>
                </a:lnTo>
                <a:lnTo>
                  <a:pt x="82296" y="135635"/>
                </a:lnTo>
                <a:close/>
              </a:path>
              <a:path w="114300" h="142239">
                <a:moveTo>
                  <a:pt x="41148" y="51815"/>
                </a:moveTo>
                <a:lnTo>
                  <a:pt x="42672" y="48767"/>
                </a:lnTo>
                <a:lnTo>
                  <a:pt x="42291" y="49910"/>
                </a:lnTo>
                <a:lnTo>
                  <a:pt x="41148" y="51815"/>
                </a:lnTo>
                <a:close/>
              </a:path>
              <a:path w="114300" h="142239">
                <a:moveTo>
                  <a:pt x="42291" y="49910"/>
                </a:moveTo>
                <a:lnTo>
                  <a:pt x="42672" y="48767"/>
                </a:lnTo>
                <a:lnTo>
                  <a:pt x="42976" y="48767"/>
                </a:lnTo>
                <a:lnTo>
                  <a:pt x="42291" y="49910"/>
                </a:lnTo>
                <a:close/>
              </a:path>
              <a:path w="114300" h="142239">
                <a:moveTo>
                  <a:pt x="112775" y="57911"/>
                </a:moveTo>
                <a:lnTo>
                  <a:pt x="74676" y="57911"/>
                </a:lnTo>
                <a:lnTo>
                  <a:pt x="70104" y="48767"/>
                </a:lnTo>
                <a:lnTo>
                  <a:pt x="110236" y="48767"/>
                </a:lnTo>
                <a:lnTo>
                  <a:pt x="112775" y="56387"/>
                </a:lnTo>
                <a:lnTo>
                  <a:pt x="112775" y="57911"/>
                </a:lnTo>
                <a:close/>
              </a:path>
              <a:path w="114300" h="142239">
                <a:moveTo>
                  <a:pt x="41656" y="51815"/>
                </a:moveTo>
                <a:lnTo>
                  <a:pt x="41148" y="51815"/>
                </a:lnTo>
                <a:lnTo>
                  <a:pt x="42291" y="49910"/>
                </a:lnTo>
                <a:lnTo>
                  <a:pt x="41656" y="51815"/>
                </a:lnTo>
                <a:close/>
              </a:path>
              <a:path w="114300" h="142239">
                <a:moveTo>
                  <a:pt x="39624" y="57911"/>
                </a:moveTo>
                <a:lnTo>
                  <a:pt x="39624" y="54863"/>
                </a:lnTo>
                <a:lnTo>
                  <a:pt x="40640" y="54863"/>
                </a:lnTo>
                <a:lnTo>
                  <a:pt x="39624" y="57911"/>
                </a:lnTo>
                <a:close/>
              </a:path>
              <a:path w="114300" h="142239">
                <a:moveTo>
                  <a:pt x="74676" y="65531"/>
                </a:moveTo>
                <a:lnTo>
                  <a:pt x="73152" y="54863"/>
                </a:lnTo>
                <a:lnTo>
                  <a:pt x="74676" y="57911"/>
                </a:lnTo>
                <a:lnTo>
                  <a:pt x="112775" y="57911"/>
                </a:lnTo>
                <a:lnTo>
                  <a:pt x="112775" y="59435"/>
                </a:lnTo>
                <a:lnTo>
                  <a:pt x="113211" y="62483"/>
                </a:lnTo>
                <a:lnTo>
                  <a:pt x="74676" y="62483"/>
                </a:lnTo>
                <a:lnTo>
                  <a:pt x="74676" y="65531"/>
                </a:lnTo>
                <a:close/>
              </a:path>
              <a:path w="114300" h="142239">
                <a:moveTo>
                  <a:pt x="38100" y="65531"/>
                </a:moveTo>
                <a:lnTo>
                  <a:pt x="38100" y="62483"/>
                </a:lnTo>
                <a:lnTo>
                  <a:pt x="38535" y="62483"/>
                </a:lnTo>
                <a:lnTo>
                  <a:pt x="38100" y="65531"/>
                </a:lnTo>
                <a:close/>
              </a:path>
              <a:path w="114300" h="142239">
                <a:moveTo>
                  <a:pt x="75982" y="71627"/>
                </a:moveTo>
                <a:lnTo>
                  <a:pt x="74676" y="62483"/>
                </a:lnTo>
                <a:lnTo>
                  <a:pt x="113211" y="62483"/>
                </a:lnTo>
                <a:lnTo>
                  <a:pt x="114300" y="70103"/>
                </a:lnTo>
                <a:lnTo>
                  <a:pt x="76200" y="70103"/>
                </a:lnTo>
                <a:lnTo>
                  <a:pt x="75982" y="71627"/>
                </a:lnTo>
                <a:close/>
              </a:path>
              <a:path w="114300" h="142239">
                <a:moveTo>
                  <a:pt x="76200" y="73151"/>
                </a:moveTo>
                <a:lnTo>
                  <a:pt x="75982" y="71627"/>
                </a:lnTo>
                <a:lnTo>
                  <a:pt x="76200" y="70103"/>
                </a:lnTo>
                <a:lnTo>
                  <a:pt x="76200" y="73151"/>
                </a:lnTo>
                <a:close/>
              </a:path>
              <a:path w="114300" h="142239">
                <a:moveTo>
                  <a:pt x="114300" y="73151"/>
                </a:moveTo>
                <a:lnTo>
                  <a:pt x="76200" y="73151"/>
                </a:lnTo>
                <a:lnTo>
                  <a:pt x="76200" y="70103"/>
                </a:lnTo>
                <a:lnTo>
                  <a:pt x="114300" y="70103"/>
                </a:lnTo>
                <a:lnTo>
                  <a:pt x="114300" y="73151"/>
                </a:lnTo>
                <a:close/>
              </a:path>
              <a:path w="114300" h="142239">
                <a:moveTo>
                  <a:pt x="113030" y="80771"/>
                </a:moveTo>
                <a:lnTo>
                  <a:pt x="74676" y="80771"/>
                </a:lnTo>
                <a:lnTo>
                  <a:pt x="75982" y="71627"/>
                </a:lnTo>
                <a:lnTo>
                  <a:pt x="76200" y="73151"/>
                </a:lnTo>
                <a:lnTo>
                  <a:pt x="114300" y="73151"/>
                </a:lnTo>
                <a:lnTo>
                  <a:pt x="113030" y="80771"/>
                </a:lnTo>
                <a:close/>
              </a:path>
              <a:path w="114300" h="142239">
                <a:moveTo>
                  <a:pt x="38608" y="80771"/>
                </a:moveTo>
                <a:lnTo>
                  <a:pt x="38100" y="80771"/>
                </a:lnTo>
                <a:lnTo>
                  <a:pt x="38100" y="77723"/>
                </a:lnTo>
                <a:lnTo>
                  <a:pt x="38608" y="80771"/>
                </a:lnTo>
                <a:close/>
              </a:path>
              <a:path w="114300" h="142239">
                <a:moveTo>
                  <a:pt x="73152" y="86867"/>
                </a:moveTo>
                <a:lnTo>
                  <a:pt x="74676" y="77723"/>
                </a:lnTo>
                <a:lnTo>
                  <a:pt x="74676" y="80771"/>
                </a:lnTo>
                <a:lnTo>
                  <a:pt x="113030" y="80771"/>
                </a:lnTo>
                <a:lnTo>
                  <a:pt x="112775" y="82295"/>
                </a:lnTo>
                <a:lnTo>
                  <a:pt x="112775" y="83819"/>
                </a:lnTo>
                <a:lnTo>
                  <a:pt x="74676" y="83819"/>
                </a:lnTo>
                <a:lnTo>
                  <a:pt x="73152" y="86867"/>
                </a:lnTo>
                <a:close/>
              </a:path>
              <a:path w="114300" h="142239">
                <a:moveTo>
                  <a:pt x="40640" y="86867"/>
                </a:moveTo>
                <a:lnTo>
                  <a:pt x="39624" y="86867"/>
                </a:lnTo>
                <a:lnTo>
                  <a:pt x="39624" y="83819"/>
                </a:lnTo>
                <a:lnTo>
                  <a:pt x="40640" y="86867"/>
                </a:lnTo>
                <a:close/>
              </a:path>
              <a:path w="114300" h="142239">
                <a:moveTo>
                  <a:pt x="110598" y="92963"/>
                </a:moveTo>
                <a:lnTo>
                  <a:pt x="70104" y="92963"/>
                </a:lnTo>
                <a:lnTo>
                  <a:pt x="74676" y="83819"/>
                </a:lnTo>
                <a:lnTo>
                  <a:pt x="112775" y="83819"/>
                </a:lnTo>
                <a:lnTo>
                  <a:pt x="112775" y="85343"/>
                </a:lnTo>
                <a:lnTo>
                  <a:pt x="110598" y="92963"/>
                </a:lnTo>
                <a:close/>
              </a:path>
              <a:path w="114300" h="142239">
                <a:moveTo>
                  <a:pt x="42672" y="92963"/>
                </a:moveTo>
                <a:lnTo>
                  <a:pt x="41148" y="89915"/>
                </a:lnTo>
                <a:lnTo>
                  <a:pt x="42291" y="91820"/>
                </a:lnTo>
                <a:lnTo>
                  <a:pt x="42672" y="92963"/>
                </a:lnTo>
                <a:close/>
              </a:path>
              <a:path w="114300" h="142239">
                <a:moveTo>
                  <a:pt x="42291" y="91820"/>
                </a:moveTo>
                <a:lnTo>
                  <a:pt x="41148" y="89915"/>
                </a:lnTo>
                <a:lnTo>
                  <a:pt x="41655" y="89915"/>
                </a:lnTo>
                <a:lnTo>
                  <a:pt x="42291" y="91820"/>
                </a:lnTo>
                <a:close/>
              </a:path>
              <a:path w="114300" h="142239">
                <a:moveTo>
                  <a:pt x="67056" y="97535"/>
                </a:moveTo>
                <a:lnTo>
                  <a:pt x="71628" y="89915"/>
                </a:lnTo>
                <a:lnTo>
                  <a:pt x="70104" y="92963"/>
                </a:lnTo>
                <a:lnTo>
                  <a:pt x="110598" y="92963"/>
                </a:lnTo>
                <a:lnTo>
                  <a:pt x="110163" y="94487"/>
                </a:lnTo>
                <a:lnTo>
                  <a:pt x="70104" y="94487"/>
                </a:lnTo>
                <a:lnTo>
                  <a:pt x="67056" y="97535"/>
                </a:lnTo>
                <a:close/>
              </a:path>
              <a:path w="114300" h="142239">
                <a:moveTo>
                  <a:pt x="42976" y="92963"/>
                </a:moveTo>
                <a:lnTo>
                  <a:pt x="42672" y="92963"/>
                </a:lnTo>
                <a:lnTo>
                  <a:pt x="42291" y="91820"/>
                </a:lnTo>
                <a:lnTo>
                  <a:pt x="42976" y="92963"/>
                </a:lnTo>
                <a:close/>
              </a:path>
              <a:path w="114300" h="142239">
                <a:moveTo>
                  <a:pt x="46634" y="97535"/>
                </a:moveTo>
                <a:lnTo>
                  <a:pt x="45719" y="97535"/>
                </a:lnTo>
                <a:lnTo>
                  <a:pt x="44195" y="94487"/>
                </a:lnTo>
                <a:lnTo>
                  <a:pt x="46634" y="97535"/>
                </a:lnTo>
                <a:close/>
              </a:path>
              <a:path w="114300" h="142239">
                <a:moveTo>
                  <a:pt x="65883" y="99763"/>
                </a:moveTo>
                <a:lnTo>
                  <a:pt x="70104" y="94487"/>
                </a:lnTo>
                <a:lnTo>
                  <a:pt x="110163" y="94487"/>
                </a:lnTo>
                <a:lnTo>
                  <a:pt x="109728" y="96011"/>
                </a:lnTo>
                <a:lnTo>
                  <a:pt x="109728" y="99059"/>
                </a:lnTo>
                <a:lnTo>
                  <a:pt x="67056" y="99059"/>
                </a:lnTo>
                <a:lnTo>
                  <a:pt x="65883" y="99763"/>
                </a:lnTo>
                <a:close/>
              </a:path>
              <a:path w="114300" h="142239">
                <a:moveTo>
                  <a:pt x="49216" y="100763"/>
                </a:moveTo>
                <a:lnTo>
                  <a:pt x="48768" y="100583"/>
                </a:lnTo>
                <a:lnTo>
                  <a:pt x="47244" y="99059"/>
                </a:lnTo>
                <a:lnTo>
                  <a:pt x="48768" y="100202"/>
                </a:lnTo>
                <a:lnTo>
                  <a:pt x="49216" y="100763"/>
                </a:lnTo>
                <a:close/>
              </a:path>
              <a:path w="114300" h="142239">
                <a:moveTo>
                  <a:pt x="48768" y="100202"/>
                </a:moveTo>
                <a:lnTo>
                  <a:pt x="47244" y="99059"/>
                </a:lnTo>
                <a:lnTo>
                  <a:pt x="47853" y="99059"/>
                </a:lnTo>
                <a:lnTo>
                  <a:pt x="48768" y="100202"/>
                </a:lnTo>
                <a:close/>
              </a:path>
              <a:path w="114300" h="142239">
                <a:moveTo>
                  <a:pt x="64008" y="102107"/>
                </a:moveTo>
                <a:lnTo>
                  <a:pt x="65883" y="99763"/>
                </a:lnTo>
                <a:lnTo>
                  <a:pt x="67056" y="99059"/>
                </a:lnTo>
                <a:lnTo>
                  <a:pt x="64008" y="102107"/>
                </a:lnTo>
                <a:close/>
              </a:path>
              <a:path w="114300" h="142239">
                <a:moveTo>
                  <a:pt x="107899" y="102107"/>
                </a:moveTo>
                <a:lnTo>
                  <a:pt x="64008" y="102107"/>
                </a:lnTo>
                <a:lnTo>
                  <a:pt x="67056" y="99059"/>
                </a:lnTo>
                <a:lnTo>
                  <a:pt x="109728" y="99059"/>
                </a:lnTo>
                <a:lnTo>
                  <a:pt x="107899" y="102107"/>
                </a:lnTo>
                <a:close/>
              </a:path>
              <a:path w="114300" h="142239">
                <a:moveTo>
                  <a:pt x="106984" y="103631"/>
                </a:moveTo>
                <a:lnTo>
                  <a:pt x="59436" y="103631"/>
                </a:lnTo>
                <a:lnTo>
                  <a:pt x="65883" y="99763"/>
                </a:lnTo>
                <a:lnTo>
                  <a:pt x="64008" y="102107"/>
                </a:lnTo>
                <a:lnTo>
                  <a:pt x="107899" y="102107"/>
                </a:lnTo>
                <a:lnTo>
                  <a:pt x="106984" y="103631"/>
                </a:lnTo>
                <a:close/>
              </a:path>
              <a:path w="114300" h="142239">
                <a:moveTo>
                  <a:pt x="49856" y="101019"/>
                </a:moveTo>
                <a:lnTo>
                  <a:pt x="49216" y="100763"/>
                </a:lnTo>
                <a:lnTo>
                  <a:pt x="48768" y="100202"/>
                </a:lnTo>
                <a:lnTo>
                  <a:pt x="49856" y="101019"/>
                </a:lnTo>
                <a:close/>
              </a:path>
              <a:path w="114300" h="142239">
                <a:moveTo>
                  <a:pt x="50292" y="102107"/>
                </a:moveTo>
                <a:lnTo>
                  <a:pt x="48768" y="100583"/>
                </a:lnTo>
                <a:lnTo>
                  <a:pt x="49421" y="101019"/>
                </a:lnTo>
                <a:lnTo>
                  <a:pt x="50292" y="102107"/>
                </a:lnTo>
                <a:close/>
              </a:path>
              <a:path w="114300" h="142239">
                <a:moveTo>
                  <a:pt x="49421" y="101019"/>
                </a:moveTo>
                <a:lnTo>
                  <a:pt x="48768" y="100583"/>
                </a:lnTo>
                <a:lnTo>
                  <a:pt x="49216" y="100763"/>
                </a:lnTo>
                <a:lnTo>
                  <a:pt x="49421" y="101019"/>
                </a:lnTo>
                <a:close/>
              </a:path>
              <a:path w="114300" h="142239">
                <a:moveTo>
                  <a:pt x="59436" y="103631"/>
                </a:moveTo>
                <a:lnTo>
                  <a:pt x="56387" y="103631"/>
                </a:lnTo>
                <a:lnTo>
                  <a:pt x="64008" y="100583"/>
                </a:lnTo>
                <a:lnTo>
                  <a:pt x="59436" y="103631"/>
                </a:lnTo>
                <a:close/>
              </a:path>
              <a:path w="114300" h="142239">
                <a:moveTo>
                  <a:pt x="53339" y="103631"/>
                </a:moveTo>
                <a:lnTo>
                  <a:pt x="49421" y="101019"/>
                </a:lnTo>
                <a:lnTo>
                  <a:pt x="49216" y="100763"/>
                </a:lnTo>
                <a:lnTo>
                  <a:pt x="49856" y="101019"/>
                </a:lnTo>
                <a:lnTo>
                  <a:pt x="53339" y="103631"/>
                </a:lnTo>
                <a:close/>
              </a:path>
              <a:path w="114300" h="142239">
                <a:moveTo>
                  <a:pt x="51053" y="102107"/>
                </a:moveTo>
                <a:lnTo>
                  <a:pt x="50292" y="102107"/>
                </a:lnTo>
                <a:lnTo>
                  <a:pt x="49421" y="101019"/>
                </a:lnTo>
                <a:lnTo>
                  <a:pt x="51053" y="102107"/>
                </a:lnTo>
                <a:close/>
              </a:path>
              <a:path w="114300" h="142239">
                <a:moveTo>
                  <a:pt x="56387" y="103631"/>
                </a:moveTo>
                <a:lnTo>
                  <a:pt x="53339" y="103631"/>
                </a:lnTo>
                <a:lnTo>
                  <a:pt x="49856" y="101019"/>
                </a:lnTo>
                <a:lnTo>
                  <a:pt x="56387" y="103631"/>
                </a:lnTo>
                <a:close/>
              </a:path>
              <a:path w="114300" h="142239">
                <a:moveTo>
                  <a:pt x="70104" y="140207"/>
                </a:moveTo>
                <a:lnTo>
                  <a:pt x="42672" y="140207"/>
                </a:lnTo>
                <a:lnTo>
                  <a:pt x="41148" y="138683"/>
                </a:lnTo>
                <a:lnTo>
                  <a:pt x="35052" y="135635"/>
                </a:lnTo>
                <a:lnTo>
                  <a:pt x="79248" y="135635"/>
                </a:lnTo>
                <a:lnTo>
                  <a:pt x="71628" y="138683"/>
                </a:lnTo>
                <a:lnTo>
                  <a:pt x="70104" y="140207"/>
                </a:lnTo>
                <a:close/>
              </a:path>
              <a:path w="114300" h="142239">
                <a:moveTo>
                  <a:pt x="59436" y="141731"/>
                </a:moveTo>
                <a:lnTo>
                  <a:pt x="53339" y="141731"/>
                </a:lnTo>
                <a:lnTo>
                  <a:pt x="45719" y="140207"/>
                </a:lnTo>
                <a:lnTo>
                  <a:pt x="67056" y="140207"/>
                </a:lnTo>
                <a:lnTo>
                  <a:pt x="59436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99132" y="2522982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29" h="0">
                <a:moveTo>
                  <a:pt x="0" y="0"/>
                </a:moveTo>
                <a:lnTo>
                  <a:pt x="175107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99915" y="1714500"/>
            <a:ext cx="56515" cy="88900"/>
          </a:xfrm>
          <a:custGeom>
            <a:avLst/>
            <a:gdLst/>
            <a:ahLst/>
            <a:cxnLst/>
            <a:rect l="l" t="t" r="r" b="b"/>
            <a:pathLst>
              <a:path w="56514" h="88900">
                <a:moveTo>
                  <a:pt x="28956" y="88392"/>
                </a:moveTo>
                <a:lnTo>
                  <a:pt x="17359" y="84915"/>
                </a:lnTo>
                <a:lnTo>
                  <a:pt x="8191" y="75438"/>
                </a:lnTo>
                <a:lnTo>
                  <a:pt x="2166" y="61388"/>
                </a:lnTo>
                <a:lnTo>
                  <a:pt x="0" y="44196"/>
                </a:lnTo>
                <a:lnTo>
                  <a:pt x="2166" y="27003"/>
                </a:lnTo>
                <a:lnTo>
                  <a:pt x="8191" y="12954"/>
                </a:lnTo>
                <a:lnTo>
                  <a:pt x="17359" y="3476"/>
                </a:lnTo>
                <a:lnTo>
                  <a:pt x="28956" y="0"/>
                </a:lnTo>
                <a:lnTo>
                  <a:pt x="39671" y="3476"/>
                </a:lnTo>
                <a:lnTo>
                  <a:pt x="48387" y="12954"/>
                </a:lnTo>
                <a:lnTo>
                  <a:pt x="54244" y="27003"/>
                </a:lnTo>
                <a:lnTo>
                  <a:pt x="56387" y="44196"/>
                </a:lnTo>
                <a:lnTo>
                  <a:pt x="54244" y="61388"/>
                </a:lnTo>
                <a:lnTo>
                  <a:pt x="48387" y="75438"/>
                </a:lnTo>
                <a:lnTo>
                  <a:pt x="39671" y="84915"/>
                </a:lnTo>
                <a:lnTo>
                  <a:pt x="28956" y="88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81627" y="1696211"/>
            <a:ext cx="93345" cy="127000"/>
          </a:xfrm>
          <a:custGeom>
            <a:avLst/>
            <a:gdLst/>
            <a:ahLst/>
            <a:cxnLst/>
            <a:rect l="l" t="t" r="r" b="b"/>
            <a:pathLst>
              <a:path w="93345" h="127000">
                <a:moveTo>
                  <a:pt x="54864" y="1524"/>
                </a:moveTo>
                <a:lnTo>
                  <a:pt x="38100" y="1524"/>
                </a:lnTo>
                <a:lnTo>
                  <a:pt x="44195" y="0"/>
                </a:lnTo>
                <a:lnTo>
                  <a:pt x="48768" y="0"/>
                </a:lnTo>
                <a:lnTo>
                  <a:pt x="54864" y="1524"/>
                </a:lnTo>
                <a:close/>
              </a:path>
              <a:path w="93345" h="127000">
                <a:moveTo>
                  <a:pt x="65532" y="6096"/>
                </a:moveTo>
                <a:lnTo>
                  <a:pt x="27432" y="6096"/>
                </a:lnTo>
                <a:lnTo>
                  <a:pt x="32004" y="3048"/>
                </a:lnTo>
                <a:lnTo>
                  <a:pt x="35052" y="1524"/>
                </a:lnTo>
                <a:lnTo>
                  <a:pt x="59436" y="1524"/>
                </a:lnTo>
                <a:lnTo>
                  <a:pt x="60960" y="3048"/>
                </a:lnTo>
                <a:lnTo>
                  <a:pt x="65532" y="6096"/>
                </a:lnTo>
                <a:close/>
              </a:path>
              <a:path w="93345" h="127000">
                <a:moveTo>
                  <a:pt x="68580" y="7620"/>
                </a:moveTo>
                <a:lnTo>
                  <a:pt x="24384" y="7620"/>
                </a:lnTo>
                <a:lnTo>
                  <a:pt x="25908" y="6096"/>
                </a:lnTo>
                <a:lnTo>
                  <a:pt x="67056" y="6096"/>
                </a:lnTo>
                <a:lnTo>
                  <a:pt x="68580" y="7620"/>
                </a:lnTo>
                <a:close/>
              </a:path>
              <a:path w="93345" h="127000">
                <a:moveTo>
                  <a:pt x="67056" y="120396"/>
                </a:moveTo>
                <a:lnTo>
                  <a:pt x="25908" y="120396"/>
                </a:lnTo>
                <a:lnTo>
                  <a:pt x="22859" y="117348"/>
                </a:lnTo>
                <a:lnTo>
                  <a:pt x="18288" y="114300"/>
                </a:lnTo>
                <a:lnTo>
                  <a:pt x="18288" y="112776"/>
                </a:lnTo>
                <a:lnTo>
                  <a:pt x="16764" y="112776"/>
                </a:lnTo>
                <a:lnTo>
                  <a:pt x="16764" y="111252"/>
                </a:lnTo>
                <a:lnTo>
                  <a:pt x="10668" y="105156"/>
                </a:lnTo>
                <a:lnTo>
                  <a:pt x="10668" y="103632"/>
                </a:lnTo>
                <a:lnTo>
                  <a:pt x="6096" y="96012"/>
                </a:lnTo>
                <a:lnTo>
                  <a:pt x="6096" y="94488"/>
                </a:lnTo>
                <a:lnTo>
                  <a:pt x="3048" y="86868"/>
                </a:lnTo>
                <a:lnTo>
                  <a:pt x="0" y="76200"/>
                </a:lnTo>
                <a:lnTo>
                  <a:pt x="0" y="53340"/>
                </a:lnTo>
                <a:lnTo>
                  <a:pt x="1524" y="42672"/>
                </a:lnTo>
                <a:lnTo>
                  <a:pt x="6096" y="32004"/>
                </a:lnTo>
                <a:lnTo>
                  <a:pt x="6096" y="28956"/>
                </a:lnTo>
                <a:lnTo>
                  <a:pt x="10668" y="22860"/>
                </a:lnTo>
                <a:lnTo>
                  <a:pt x="10668" y="21336"/>
                </a:lnTo>
                <a:lnTo>
                  <a:pt x="12192" y="19812"/>
                </a:lnTo>
                <a:lnTo>
                  <a:pt x="15240" y="15240"/>
                </a:lnTo>
                <a:lnTo>
                  <a:pt x="16764" y="13716"/>
                </a:lnTo>
                <a:lnTo>
                  <a:pt x="18288" y="13716"/>
                </a:lnTo>
                <a:lnTo>
                  <a:pt x="18288" y="12192"/>
                </a:lnTo>
                <a:lnTo>
                  <a:pt x="22859" y="7620"/>
                </a:lnTo>
                <a:lnTo>
                  <a:pt x="70104" y="7620"/>
                </a:lnTo>
                <a:lnTo>
                  <a:pt x="77724" y="15240"/>
                </a:lnTo>
                <a:lnTo>
                  <a:pt x="80772" y="19812"/>
                </a:lnTo>
                <a:lnTo>
                  <a:pt x="82296" y="21336"/>
                </a:lnTo>
                <a:lnTo>
                  <a:pt x="82296" y="22860"/>
                </a:lnTo>
                <a:lnTo>
                  <a:pt x="83820" y="22860"/>
                </a:lnTo>
                <a:lnTo>
                  <a:pt x="86868" y="28956"/>
                </a:lnTo>
                <a:lnTo>
                  <a:pt x="86868" y="32004"/>
                </a:lnTo>
                <a:lnTo>
                  <a:pt x="88391" y="32004"/>
                </a:lnTo>
                <a:lnTo>
                  <a:pt x="89306" y="36576"/>
                </a:lnTo>
                <a:lnTo>
                  <a:pt x="44195" y="36576"/>
                </a:lnTo>
                <a:lnTo>
                  <a:pt x="45719" y="37592"/>
                </a:lnTo>
                <a:lnTo>
                  <a:pt x="44195" y="38100"/>
                </a:lnTo>
                <a:lnTo>
                  <a:pt x="45719" y="38100"/>
                </a:lnTo>
                <a:lnTo>
                  <a:pt x="45339" y="38862"/>
                </a:lnTo>
                <a:lnTo>
                  <a:pt x="44195" y="39624"/>
                </a:lnTo>
                <a:lnTo>
                  <a:pt x="44958" y="39624"/>
                </a:lnTo>
                <a:lnTo>
                  <a:pt x="44195" y="41148"/>
                </a:lnTo>
                <a:lnTo>
                  <a:pt x="41910" y="44196"/>
                </a:lnTo>
                <a:lnTo>
                  <a:pt x="41148" y="44196"/>
                </a:lnTo>
                <a:lnTo>
                  <a:pt x="39624" y="47244"/>
                </a:lnTo>
                <a:lnTo>
                  <a:pt x="40386" y="47244"/>
                </a:lnTo>
                <a:lnTo>
                  <a:pt x="39624" y="50292"/>
                </a:lnTo>
                <a:lnTo>
                  <a:pt x="38100" y="54864"/>
                </a:lnTo>
                <a:lnTo>
                  <a:pt x="38100" y="68580"/>
                </a:lnTo>
                <a:lnTo>
                  <a:pt x="40767" y="79248"/>
                </a:lnTo>
                <a:lnTo>
                  <a:pt x="39624" y="79248"/>
                </a:lnTo>
                <a:lnTo>
                  <a:pt x="41910" y="82296"/>
                </a:lnTo>
                <a:lnTo>
                  <a:pt x="41148" y="82296"/>
                </a:lnTo>
                <a:lnTo>
                  <a:pt x="44577" y="86868"/>
                </a:lnTo>
                <a:lnTo>
                  <a:pt x="44195" y="86868"/>
                </a:lnTo>
                <a:lnTo>
                  <a:pt x="44958" y="87376"/>
                </a:lnTo>
                <a:lnTo>
                  <a:pt x="45339" y="87884"/>
                </a:lnTo>
                <a:lnTo>
                  <a:pt x="45339" y="88011"/>
                </a:lnTo>
                <a:lnTo>
                  <a:pt x="44195" y="88392"/>
                </a:lnTo>
                <a:lnTo>
                  <a:pt x="46482" y="88392"/>
                </a:lnTo>
                <a:lnTo>
                  <a:pt x="44195" y="89916"/>
                </a:lnTo>
                <a:lnTo>
                  <a:pt x="89698" y="89916"/>
                </a:lnTo>
                <a:lnTo>
                  <a:pt x="88391" y="94488"/>
                </a:lnTo>
                <a:lnTo>
                  <a:pt x="86868" y="94488"/>
                </a:lnTo>
                <a:lnTo>
                  <a:pt x="86868" y="96012"/>
                </a:lnTo>
                <a:lnTo>
                  <a:pt x="83820" y="103632"/>
                </a:lnTo>
                <a:lnTo>
                  <a:pt x="82296" y="103632"/>
                </a:lnTo>
                <a:lnTo>
                  <a:pt x="82296" y="105156"/>
                </a:lnTo>
                <a:lnTo>
                  <a:pt x="80772" y="105156"/>
                </a:lnTo>
                <a:lnTo>
                  <a:pt x="77724" y="111252"/>
                </a:lnTo>
                <a:lnTo>
                  <a:pt x="70104" y="118872"/>
                </a:lnTo>
                <a:lnTo>
                  <a:pt x="68580" y="118872"/>
                </a:lnTo>
                <a:lnTo>
                  <a:pt x="67056" y="120396"/>
                </a:lnTo>
                <a:close/>
              </a:path>
              <a:path w="93345" h="127000">
                <a:moveTo>
                  <a:pt x="45719" y="37592"/>
                </a:moveTo>
                <a:lnTo>
                  <a:pt x="44195" y="36576"/>
                </a:lnTo>
                <a:lnTo>
                  <a:pt x="46482" y="37338"/>
                </a:lnTo>
                <a:lnTo>
                  <a:pt x="45719" y="37592"/>
                </a:lnTo>
                <a:close/>
              </a:path>
              <a:path w="93345" h="127000">
                <a:moveTo>
                  <a:pt x="46482" y="37338"/>
                </a:moveTo>
                <a:lnTo>
                  <a:pt x="44195" y="36576"/>
                </a:lnTo>
                <a:lnTo>
                  <a:pt x="45719" y="36576"/>
                </a:lnTo>
                <a:lnTo>
                  <a:pt x="46482" y="37338"/>
                </a:lnTo>
                <a:close/>
              </a:path>
              <a:path w="93345" h="127000">
                <a:moveTo>
                  <a:pt x="46482" y="37338"/>
                </a:moveTo>
                <a:lnTo>
                  <a:pt x="45719" y="36576"/>
                </a:lnTo>
                <a:lnTo>
                  <a:pt x="48768" y="36576"/>
                </a:lnTo>
                <a:lnTo>
                  <a:pt x="46482" y="37338"/>
                </a:lnTo>
                <a:close/>
              </a:path>
              <a:path w="93345" h="127000">
                <a:moveTo>
                  <a:pt x="47244" y="37592"/>
                </a:moveTo>
                <a:lnTo>
                  <a:pt x="46482" y="37338"/>
                </a:lnTo>
                <a:lnTo>
                  <a:pt x="48768" y="36576"/>
                </a:lnTo>
                <a:lnTo>
                  <a:pt x="47244" y="37592"/>
                </a:lnTo>
                <a:close/>
              </a:path>
              <a:path w="93345" h="127000">
                <a:moveTo>
                  <a:pt x="47625" y="37719"/>
                </a:moveTo>
                <a:lnTo>
                  <a:pt x="47244" y="37592"/>
                </a:lnTo>
                <a:lnTo>
                  <a:pt x="48768" y="36576"/>
                </a:lnTo>
                <a:lnTo>
                  <a:pt x="47625" y="37719"/>
                </a:lnTo>
                <a:close/>
              </a:path>
              <a:path w="93345" h="127000">
                <a:moveTo>
                  <a:pt x="89611" y="38100"/>
                </a:moveTo>
                <a:lnTo>
                  <a:pt x="48768" y="38100"/>
                </a:lnTo>
                <a:lnTo>
                  <a:pt x="47625" y="37719"/>
                </a:lnTo>
                <a:lnTo>
                  <a:pt x="48768" y="36576"/>
                </a:lnTo>
                <a:lnTo>
                  <a:pt x="89306" y="36576"/>
                </a:lnTo>
                <a:lnTo>
                  <a:pt x="89611" y="38100"/>
                </a:lnTo>
                <a:close/>
              </a:path>
              <a:path w="93345" h="127000">
                <a:moveTo>
                  <a:pt x="46482" y="38100"/>
                </a:moveTo>
                <a:lnTo>
                  <a:pt x="45719" y="37592"/>
                </a:lnTo>
                <a:lnTo>
                  <a:pt x="46482" y="37338"/>
                </a:lnTo>
                <a:lnTo>
                  <a:pt x="46939" y="37795"/>
                </a:lnTo>
                <a:lnTo>
                  <a:pt x="46482" y="38100"/>
                </a:lnTo>
                <a:close/>
              </a:path>
              <a:path w="93345" h="127000">
                <a:moveTo>
                  <a:pt x="46939" y="37795"/>
                </a:moveTo>
                <a:lnTo>
                  <a:pt x="46482" y="37338"/>
                </a:lnTo>
                <a:lnTo>
                  <a:pt x="47244" y="37592"/>
                </a:lnTo>
                <a:lnTo>
                  <a:pt x="46939" y="37795"/>
                </a:lnTo>
                <a:close/>
              </a:path>
              <a:path w="93345" h="127000">
                <a:moveTo>
                  <a:pt x="45339" y="38862"/>
                </a:moveTo>
                <a:lnTo>
                  <a:pt x="45719" y="38100"/>
                </a:lnTo>
                <a:lnTo>
                  <a:pt x="44195" y="38100"/>
                </a:lnTo>
                <a:lnTo>
                  <a:pt x="45719" y="37592"/>
                </a:lnTo>
                <a:lnTo>
                  <a:pt x="46481" y="38100"/>
                </a:lnTo>
                <a:lnTo>
                  <a:pt x="45339" y="38862"/>
                </a:lnTo>
                <a:close/>
              </a:path>
              <a:path w="93345" h="127000">
                <a:moveTo>
                  <a:pt x="47244" y="38100"/>
                </a:moveTo>
                <a:lnTo>
                  <a:pt x="46939" y="37795"/>
                </a:lnTo>
                <a:lnTo>
                  <a:pt x="47244" y="37592"/>
                </a:lnTo>
                <a:lnTo>
                  <a:pt x="47625" y="37719"/>
                </a:lnTo>
                <a:lnTo>
                  <a:pt x="47244" y="38100"/>
                </a:lnTo>
                <a:close/>
              </a:path>
              <a:path w="93345" h="127000">
                <a:moveTo>
                  <a:pt x="90351" y="41148"/>
                </a:moveTo>
                <a:lnTo>
                  <a:pt x="50292" y="41148"/>
                </a:lnTo>
                <a:lnTo>
                  <a:pt x="47244" y="38100"/>
                </a:lnTo>
                <a:lnTo>
                  <a:pt x="47625" y="37719"/>
                </a:lnTo>
                <a:lnTo>
                  <a:pt x="48768" y="38100"/>
                </a:lnTo>
                <a:lnTo>
                  <a:pt x="89611" y="38100"/>
                </a:lnTo>
                <a:lnTo>
                  <a:pt x="89916" y="39624"/>
                </a:lnTo>
                <a:lnTo>
                  <a:pt x="90351" y="41148"/>
                </a:lnTo>
                <a:close/>
              </a:path>
              <a:path w="93345" h="127000">
                <a:moveTo>
                  <a:pt x="46939" y="38404"/>
                </a:moveTo>
                <a:lnTo>
                  <a:pt x="46482" y="38100"/>
                </a:lnTo>
                <a:lnTo>
                  <a:pt x="46939" y="37795"/>
                </a:lnTo>
                <a:lnTo>
                  <a:pt x="47244" y="38100"/>
                </a:lnTo>
                <a:lnTo>
                  <a:pt x="46939" y="38404"/>
                </a:lnTo>
                <a:close/>
              </a:path>
              <a:path w="93345" h="127000">
                <a:moveTo>
                  <a:pt x="44195" y="41148"/>
                </a:moveTo>
                <a:lnTo>
                  <a:pt x="45339" y="38862"/>
                </a:lnTo>
                <a:lnTo>
                  <a:pt x="46482" y="38100"/>
                </a:lnTo>
                <a:lnTo>
                  <a:pt x="46939" y="38404"/>
                </a:lnTo>
                <a:lnTo>
                  <a:pt x="44195" y="41148"/>
                </a:lnTo>
                <a:close/>
              </a:path>
              <a:path w="93345" h="127000">
                <a:moveTo>
                  <a:pt x="48006" y="39116"/>
                </a:moveTo>
                <a:lnTo>
                  <a:pt x="46939" y="38404"/>
                </a:lnTo>
                <a:lnTo>
                  <a:pt x="47244" y="38100"/>
                </a:lnTo>
                <a:lnTo>
                  <a:pt x="48006" y="39116"/>
                </a:lnTo>
                <a:close/>
              </a:path>
              <a:path w="93345" h="127000">
                <a:moveTo>
                  <a:pt x="48767" y="39624"/>
                </a:moveTo>
                <a:lnTo>
                  <a:pt x="48006" y="39116"/>
                </a:lnTo>
                <a:lnTo>
                  <a:pt x="47244" y="38100"/>
                </a:lnTo>
                <a:lnTo>
                  <a:pt x="48767" y="39624"/>
                </a:lnTo>
                <a:close/>
              </a:path>
              <a:path w="93345" h="127000">
                <a:moveTo>
                  <a:pt x="44958" y="39624"/>
                </a:moveTo>
                <a:lnTo>
                  <a:pt x="44195" y="39624"/>
                </a:lnTo>
                <a:lnTo>
                  <a:pt x="45339" y="38862"/>
                </a:lnTo>
                <a:lnTo>
                  <a:pt x="44958" y="39624"/>
                </a:lnTo>
                <a:close/>
              </a:path>
              <a:path w="93345" h="127000">
                <a:moveTo>
                  <a:pt x="92093" y="47244"/>
                </a:moveTo>
                <a:lnTo>
                  <a:pt x="53339" y="47244"/>
                </a:lnTo>
                <a:lnTo>
                  <a:pt x="51816" y="44196"/>
                </a:lnTo>
                <a:lnTo>
                  <a:pt x="48006" y="39116"/>
                </a:lnTo>
                <a:lnTo>
                  <a:pt x="48768" y="39624"/>
                </a:lnTo>
                <a:lnTo>
                  <a:pt x="50292" y="41148"/>
                </a:lnTo>
                <a:lnTo>
                  <a:pt x="90351" y="41148"/>
                </a:lnTo>
                <a:lnTo>
                  <a:pt x="92093" y="47244"/>
                </a:lnTo>
                <a:close/>
              </a:path>
              <a:path w="93345" h="127000">
                <a:moveTo>
                  <a:pt x="52686" y="46373"/>
                </a:moveTo>
                <a:lnTo>
                  <a:pt x="48768" y="41148"/>
                </a:lnTo>
                <a:lnTo>
                  <a:pt x="51816" y="44196"/>
                </a:lnTo>
                <a:lnTo>
                  <a:pt x="52686" y="46373"/>
                </a:lnTo>
                <a:close/>
              </a:path>
              <a:path w="93345" h="127000">
                <a:moveTo>
                  <a:pt x="39624" y="47244"/>
                </a:moveTo>
                <a:lnTo>
                  <a:pt x="41148" y="44196"/>
                </a:lnTo>
                <a:lnTo>
                  <a:pt x="40767" y="45720"/>
                </a:lnTo>
                <a:lnTo>
                  <a:pt x="39624" y="47244"/>
                </a:lnTo>
                <a:close/>
              </a:path>
              <a:path w="93345" h="127000">
                <a:moveTo>
                  <a:pt x="40767" y="45720"/>
                </a:moveTo>
                <a:lnTo>
                  <a:pt x="41148" y="44196"/>
                </a:lnTo>
                <a:lnTo>
                  <a:pt x="41910" y="44196"/>
                </a:lnTo>
                <a:lnTo>
                  <a:pt x="40767" y="45720"/>
                </a:lnTo>
                <a:close/>
              </a:path>
              <a:path w="93345" h="127000">
                <a:moveTo>
                  <a:pt x="53339" y="47244"/>
                </a:moveTo>
                <a:lnTo>
                  <a:pt x="52686" y="46373"/>
                </a:lnTo>
                <a:lnTo>
                  <a:pt x="51816" y="44196"/>
                </a:lnTo>
                <a:lnTo>
                  <a:pt x="53339" y="47244"/>
                </a:lnTo>
                <a:close/>
              </a:path>
              <a:path w="93345" h="127000">
                <a:moveTo>
                  <a:pt x="40386" y="47244"/>
                </a:moveTo>
                <a:lnTo>
                  <a:pt x="39624" y="47244"/>
                </a:lnTo>
                <a:lnTo>
                  <a:pt x="40767" y="45720"/>
                </a:lnTo>
                <a:lnTo>
                  <a:pt x="40386" y="47244"/>
                </a:lnTo>
                <a:close/>
              </a:path>
              <a:path w="93345" h="127000">
                <a:moveTo>
                  <a:pt x="51816" y="80772"/>
                </a:moveTo>
                <a:lnTo>
                  <a:pt x="53339" y="76200"/>
                </a:lnTo>
                <a:lnTo>
                  <a:pt x="54864" y="70104"/>
                </a:lnTo>
                <a:lnTo>
                  <a:pt x="54864" y="51816"/>
                </a:lnTo>
                <a:lnTo>
                  <a:pt x="52686" y="46373"/>
                </a:lnTo>
                <a:lnTo>
                  <a:pt x="53339" y="47244"/>
                </a:lnTo>
                <a:lnTo>
                  <a:pt x="92093" y="47244"/>
                </a:lnTo>
                <a:lnTo>
                  <a:pt x="92964" y="50292"/>
                </a:lnTo>
                <a:lnTo>
                  <a:pt x="92964" y="73152"/>
                </a:lnTo>
                <a:lnTo>
                  <a:pt x="92093" y="79248"/>
                </a:lnTo>
                <a:lnTo>
                  <a:pt x="53339" y="79248"/>
                </a:lnTo>
                <a:lnTo>
                  <a:pt x="51816" y="80772"/>
                </a:lnTo>
                <a:close/>
              </a:path>
              <a:path w="93345" h="127000">
                <a:moveTo>
                  <a:pt x="41148" y="80772"/>
                </a:moveTo>
                <a:lnTo>
                  <a:pt x="39624" y="79248"/>
                </a:lnTo>
                <a:lnTo>
                  <a:pt x="40767" y="79248"/>
                </a:lnTo>
                <a:lnTo>
                  <a:pt x="41148" y="80772"/>
                </a:lnTo>
                <a:close/>
              </a:path>
              <a:path w="93345" h="127000">
                <a:moveTo>
                  <a:pt x="48768" y="85344"/>
                </a:moveTo>
                <a:lnTo>
                  <a:pt x="53339" y="79248"/>
                </a:lnTo>
                <a:lnTo>
                  <a:pt x="92093" y="79248"/>
                </a:lnTo>
                <a:lnTo>
                  <a:pt x="91657" y="82296"/>
                </a:lnTo>
                <a:lnTo>
                  <a:pt x="51816" y="82296"/>
                </a:lnTo>
                <a:lnTo>
                  <a:pt x="48768" y="85344"/>
                </a:lnTo>
                <a:close/>
              </a:path>
              <a:path w="93345" h="127000">
                <a:moveTo>
                  <a:pt x="44195" y="85344"/>
                </a:moveTo>
                <a:lnTo>
                  <a:pt x="41148" y="82296"/>
                </a:lnTo>
                <a:lnTo>
                  <a:pt x="41910" y="82296"/>
                </a:lnTo>
                <a:lnTo>
                  <a:pt x="44195" y="85344"/>
                </a:lnTo>
                <a:close/>
              </a:path>
              <a:path w="93345" h="127000">
                <a:moveTo>
                  <a:pt x="48260" y="87037"/>
                </a:moveTo>
                <a:lnTo>
                  <a:pt x="51816" y="82296"/>
                </a:lnTo>
                <a:lnTo>
                  <a:pt x="91657" y="82296"/>
                </a:lnTo>
                <a:lnTo>
                  <a:pt x="91439" y="83820"/>
                </a:lnTo>
                <a:lnTo>
                  <a:pt x="91004" y="85344"/>
                </a:lnTo>
                <a:lnTo>
                  <a:pt x="50292" y="85344"/>
                </a:lnTo>
                <a:lnTo>
                  <a:pt x="48768" y="86868"/>
                </a:lnTo>
                <a:lnTo>
                  <a:pt x="48260" y="87037"/>
                </a:lnTo>
                <a:close/>
              </a:path>
              <a:path w="93345" h="127000">
                <a:moveTo>
                  <a:pt x="46482" y="87630"/>
                </a:moveTo>
                <a:lnTo>
                  <a:pt x="45110" y="87172"/>
                </a:lnTo>
                <a:lnTo>
                  <a:pt x="44195" y="85344"/>
                </a:lnTo>
                <a:lnTo>
                  <a:pt x="46482" y="87630"/>
                </a:lnTo>
                <a:close/>
              </a:path>
              <a:path w="93345" h="127000">
                <a:moveTo>
                  <a:pt x="90133" y="88392"/>
                </a:moveTo>
                <a:lnTo>
                  <a:pt x="48768" y="88392"/>
                </a:lnTo>
                <a:lnTo>
                  <a:pt x="47625" y="88011"/>
                </a:lnTo>
                <a:lnTo>
                  <a:pt x="50292" y="85344"/>
                </a:lnTo>
                <a:lnTo>
                  <a:pt x="91004" y="85344"/>
                </a:lnTo>
                <a:lnTo>
                  <a:pt x="90133" y="88392"/>
                </a:lnTo>
                <a:close/>
              </a:path>
              <a:path w="93345" h="127000">
                <a:moveTo>
                  <a:pt x="44958" y="87376"/>
                </a:moveTo>
                <a:lnTo>
                  <a:pt x="44195" y="86868"/>
                </a:lnTo>
                <a:lnTo>
                  <a:pt x="44704" y="87037"/>
                </a:lnTo>
                <a:lnTo>
                  <a:pt x="44958" y="87376"/>
                </a:lnTo>
                <a:close/>
              </a:path>
              <a:path w="93345" h="127000">
                <a:moveTo>
                  <a:pt x="44704" y="87037"/>
                </a:moveTo>
                <a:lnTo>
                  <a:pt x="44195" y="86868"/>
                </a:lnTo>
                <a:lnTo>
                  <a:pt x="44577" y="86868"/>
                </a:lnTo>
                <a:lnTo>
                  <a:pt x="44704" y="87037"/>
                </a:lnTo>
                <a:close/>
              </a:path>
              <a:path w="93345" h="127000">
                <a:moveTo>
                  <a:pt x="48006" y="87376"/>
                </a:moveTo>
                <a:lnTo>
                  <a:pt x="48260" y="87037"/>
                </a:lnTo>
                <a:lnTo>
                  <a:pt x="48768" y="86868"/>
                </a:lnTo>
                <a:lnTo>
                  <a:pt x="48006" y="87376"/>
                </a:lnTo>
                <a:close/>
              </a:path>
              <a:path w="93345" h="127000">
                <a:moveTo>
                  <a:pt x="47625" y="88011"/>
                </a:moveTo>
                <a:lnTo>
                  <a:pt x="47625" y="87884"/>
                </a:lnTo>
                <a:lnTo>
                  <a:pt x="48006" y="87376"/>
                </a:lnTo>
                <a:lnTo>
                  <a:pt x="48768" y="86868"/>
                </a:lnTo>
                <a:lnTo>
                  <a:pt x="47625" y="88011"/>
                </a:lnTo>
                <a:close/>
              </a:path>
              <a:path w="93345" h="127000">
                <a:moveTo>
                  <a:pt x="45339" y="87630"/>
                </a:moveTo>
                <a:lnTo>
                  <a:pt x="44958" y="87376"/>
                </a:lnTo>
                <a:lnTo>
                  <a:pt x="44704" y="87037"/>
                </a:lnTo>
                <a:lnTo>
                  <a:pt x="45110" y="87172"/>
                </a:lnTo>
                <a:lnTo>
                  <a:pt x="45339" y="87630"/>
                </a:lnTo>
                <a:close/>
              </a:path>
              <a:path w="93345" h="127000">
                <a:moveTo>
                  <a:pt x="47244" y="87884"/>
                </a:moveTo>
                <a:lnTo>
                  <a:pt x="46482" y="87630"/>
                </a:lnTo>
                <a:lnTo>
                  <a:pt x="48260" y="87037"/>
                </a:lnTo>
                <a:lnTo>
                  <a:pt x="48006" y="87376"/>
                </a:lnTo>
                <a:lnTo>
                  <a:pt x="47244" y="87884"/>
                </a:lnTo>
                <a:close/>
              </a:path>
              <a:path w="93345" h="127000">
                <a:moveTo>
                  <a:pt x="45719" y="87884"/>
                </a:moveTo>
                <a:lnTo>
                  <a:pt x="45339" y="87630"/>
                </a:lnTo>
                <a:lnTo>
                  <a:pt x="45110" y="87172"/>
                </a:lnTo>
                <a:lnTo>
                  <a:pt x="46482" y="87630"/>
                </a:lnTo>
                <a:lnTo>
                  <a:pt x="45719" y="87884"/>
                </a:lnTo>
                <a:close/>
              </a:path>
              <a:path w="93345" h="127000">
                <a:moveTo>
                  <a:pt x="47548" y="87985"/>
                </a:moveTo>
                <a:lnTo>
                  <a:pt x="47244" y="87884"/>
                </a:lnTo>
                <a:lnTo>
                  <a:pt x="48006" y="87376"/>
                </a:lnTo>
                <a:lnTo>
                  <a:pt x="47548" y="87985"/>
                </a:lnTo>
                <a:close/>
              </a:path>
              <a:path w="93345" h="127000">
                <a:moveTo>
                  <a:pt x="45502" y="87956"/>
                </a:moveTo>
                <a:lnTo>
                  <a:pt x="45339" y="87630"/>
                </a:lnTo>
                <a:lnTo>
                  <a:pt x="45719" y="87884"/>
                </a:lnTo>
                <a:lnTo>
                  <a:pt x="45502" y="87956"/>
                </a:lnTo>
                <a:close/>
              </a:path>
              <a:path w="93345" h="127000">
                <a:moveTo>
                  <a:pt x="46482" y="88392"/>
                </a:moveTo>
                <a:lnTo>
                  <a:pt x="45719" y="87884"/>
                </a:lnTo>
                <a:lnTo>
                  <a:pt x="46482" y="87630"/>
                </a:lnTo>
                <a:lnTo>
                  <a:pt x="46939" y="88087"/>
                </a:lnTo>
                <a:lnTo>
                  <a:pt x="46482" y="88392"/>
                </a:lnTo>
                <a:close/>
              </a:path>
              <a:path w="93345" h="127000">
                <a:moveTo>
                  <a:pt x="46939" y="88087"/>
                </a:moveTo>
                <a:lnTo>
                  <a:pt x="46482" y="87630"/>
                </a:lnTo>
                <a:lnTo>
                  <a:pt x="47244" y="87884"/>
                </a:lnTo>
                <a:lnTo>
                  <a:pt x="46939" y="88087"/>
                </a:lnTo>
                <a:close/>
              </a:path>
              <a:path w="93345" h="127000">
                <a:moveTo>
                  <a:pt x="46482" y="88392"/>
                </a:moveTo>
                <a:lnTo>
                  <a:pt x="45719" y="88392"/>
                </a:lnTo>
                <a:lnTo>
                  <a:pt x="45502" y="87956"/>
                </a:lnTo>
                <a:lnTo>
                  <a:pt x="45719" y="87884"/>
                </a:lnTo>
                <a:lnTo>
                  <a:pt x="46482" y="88392"/>
                </a:lnTo>
                <a:close/>
              </a:path>
              <a:path w="93345" h="127000">
                <a:moveTo>
                  <a:pt x="47244" y="88392"/>
                </a:moveTo>
                <a:lnTo>
                  <a:pt x="46939" y="88087"/>
                </a:lnTo>
                <a:lnTo>
                  <a:pt x="47244" y="87884"/>
                </a:lnTo>
                <a:lnTo>
                  <a:pt x="47461" y="87956"/>
                </a:lnTo>
                <a:lnTo>
                  <a:pt x="47472" y="88087"/>
                </a:lnTo>
                <a:lnTo>
                  <a:pt x="47244" y="88392"/>
                </a:lnTo>
                <a:close/>
              </a:path>
              <a:path w="93345" h="127000">
                <a:moveTo>
                  <a:pt x="45719" y="88392"/>
                </a:moveTo>
                <a:lnTo>
                  <a:pt x="45491" y="88087"/>
                </a:lnTo>
                <a:lnTo>
                  <a:pt x="45502" y="87956"/>
                </a:lnTo>
                <a:lnTo>
                  <a:pt x="45719" y="88392"/>
                </a:lnTo>
                <a:close/>
              </a:path>
              <a:path w="93345" h="127000">
                <a:moveTo>
                  <a:pt x="45719" y="88392"/>
                </a:moveTo>
                <a:lnTo>
                  <a:pt x="44195" y="88392"/>
                </a:lnTo>
                <a:lnTo>
                  <a:pt x="45415" y="87985"/>
                </a:lnTo>
                <a:lnTo>
                  <a:pt x="45719" y="88392"/>
                </a:lnTo>
                <a:close/>
              </a:path>
              <a:path w="93345" h="127000">
                <a:moveTo>
                  <a:pt x="47244" y="88392"/>
                </a:moveTo>
                <a:lnTo>
                  <a:pt x="47548" y="87985"/>
                </a:lnTo>
                <a:lnTo>
                  <a:pt x="47244" y="88392"/>
                </a:lnTo>
                <a:close/>
              </a:path>
              <a:path w="93345" h="127000">
                <a:moveTo>
                  <a:pt x="89698" y="89916"/>
                </a:moveTo>
                <a:lnTo>
                  <a:pt x="48768" y="89916"/>
                </a:lnTo>
                <a:lnTo>
                  <a:pt x="47244" y="88392"/>
                </a:lnTo>
                <a:lnTo>
                  <a:pt x="47625" y="88011"/>
                </a:lnTo>
                <a:lnTo>
                  <a:pt x="48768" y="88392"/>
                </a:lnTo>
                <a:lnTo>
                  <a:pt x="90133" y="88392"/>
                </a:lnTo>
                <a:lnTo>
                  <a:pt x="89698" y="89916"/>
                </a:lnTo>
                <a:close/>
              </a:path>
              <a:path w="93345" h="127000">
                <a:moveTo>
                  <a:pt x="46939" y="88696"/>
                </a:moveTo>
                <a:lnTo>
                  <a:pt x="46482" y="88392"/>
                </a:lnTo>
                <a:lnTo>
                  <a:pt x="46939" y="88087"/>
                </a:lnTo>
                <a:lnTo>
                  <a:pt x="47244" y="88392"/>
                </a:lnTo>
                <a:lnTo>
                  <a:pt x="46939" y="88696"/>
                </a:lnTo>
                <a:close/>
              </a:path>
              <a:path w="93345" h="127000">
                <a:moveTo>
                  <a:pt x="45719" y="89916"/>
                </a:moveTo>
                <a:lnTo>
                  <a:pt x="44195" y="89916"/>
                </a:lnTo>
                <a:lnTo>
                  <a:pt x="46482" y="88392"/>
                </a:lnTo>
                <a:lnTo>
                  <a:pt x="46939" y="88696"/>
                </a:lnTo>
                <a:lnTo>
                  <a:pt x="45719" y="89916"/>
                </a:lnTo>
                <a:close/>
              </a:path>
              <a:path w="93345" h="127000">
                <a:moveTo>
                  <a:pt x="48768" y="89916"/>
                </a:moveTo>
                <a:lnTo>
                  <a:pt x="46939" y="88696"/>
                </a:lnTo>
                <a:lnTo>
                  <a:pt x="47244" y="88392"/>
                </a:lnTo>
                <a:lnTo>
                  <a:pt x="48768" y="89916"/>
                </a:lnTo>
                <a:close/>
              </a:path>
              <a:path w="93345" h="127000">
                <a:moveTo>
                  <a:pt x="48768" y="89916"/>
                </a:moveTo>
                <a:lnTo>
                  <a:pt x="45719" y="89916"/>
                </a:lnTo>
                <a:lnTo>
                  <a:pt x="46939" y="88696"/>
                </a:lnTo>
                <a:lnTo>
                  <a:pt x="48768" y="89916"/>
                </a:lnTo>
                <a:close/>
              </a:path>
              <a:path w="93345" h="127000">
                <a:moveTo>
                  <a:pt x="59436" y="124968"/>
                </a:moveTo>
                <a:lnTo>
                  <a:pt x="35052" y="124968"/>
                </a:lnTo>
                <a:lnTo>
                  <a:pt x="32004" y="123444"/>
                </a:lnTo>
                <a:lnTo>
                  <a:pt x="27432" y="120396"/>
                </a:lnTo>
                <a:lnTo>
                  <a:pt x="65532" y="120396"/>
                </a:lnTo>
                <a:lnTo>
                  <a:pt x="60960" y="123444"/>
                </a:lnTo>
                <a:lnTo>
                  <a:pt x="59436" y="124968"/>
                </a:lnTo>
                <a:close/>
              </a:path>
              <a:path w="93345" h="127000">
                <a:moveTo>
                  <a:pt x="48768" y="126492"/>
                </a:moveTo>
                <a:lnTo>
                  <a:pt x="44195" y="126492"/>
                </a:lnTo>
                <a:lnTo>
                  <a:pt x="38100" y="124968"/>
                </a:lnTo>
                <a:lnTo>
                  <a:pt x="54864" y="124968"/>
                </a:lnTo>
                <a:lnTo>
                  <a:pt x="48768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96505" y="2232660"/>
            <a:ext cx="0" cy="165100"/>
          </a:xfrm>
          <a:custGeom>
            <a:avLst/>
            <a:gdLst/>
            <a:ahLst/>
            <a:cxnLst/>
            <a:rect l="l" t="t" r="r" b="b"/>
            <a:pathLst>
              <a:path w="0"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96505" y="2721864"/>
            <a:ext cx="0" cy="193675"/>
          </a:xfrm>
          <a:custGeom>
            <a:avLst/>
            <a:gdLst/>
            <a:ahLst/>
            <a:cxnLst/>
            <a:rect l="l" t="t" r="r" b="b"/>
            <a:pathLst>
              <a:path w="0" h="193675">
                <a:moveTo>
                  <a:pt x="0" y="0"/>
                </a:moveTo>
                <a:lnTo>
                  <a:pt x="0" y="1935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01305" y="1491996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19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91400" y="1476755"/>
            <a:ext cx="974090" cy="574675"/>
          </a:xfrm>
          <a:custGeom>
            <a:avLst/>
            <a:gdLst/>
            <a:ahLst/>
            <a:cxnLst/>
            <a:rect l="l" t="t" r="r" b="b"/>
            <a:pathLst>
              <a:path w="974090" h="574675">
                <a:moveTo>
                  <a:pt x="955548" y="574548"/>
                </a:moveTo>
                <a:lnTo>
                  <a:pt x="0" y="32004"/>
                </a:lnTo>
                <a:lnTo>
                  <a:pt x="19812" y="0"/>
                </a:lnTo>
                <a:lnTo>
                  <a:pt x="973835" y="542544"/>
                </a:lnTo>
                <a:lnTo>
                  <a:pt x="955548" y="574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92923" y="2017776"/>
            <a:ext cx="970915" cy="502920"/>
          </a:xfrm>
          <a:custGeom>
            <a:avLst/>
            <a:gdLst/>
            <a:ahLst/>
            <a:cxnLst/>
            <a:rect l="l" t="t" r="r" b="b"/>
            <a:pathLst>
              <a:path w="970915" h="502919">
                <a:moveTo>
                  <a:pt x="16764" y="502920"/>
                </a:moveTo>
                <a:lnTo>
                  <a:pt x="0" y="467867"/>
                </a:lnTo>
                <a:lnTo>
                  <a:pt x="954024" y="0"/>
                </a:lnTo>
                <a:lnTo>
                  <a:pt x="970788" y="35052"/>
                </a:lnTo>
                <a:lnTo>
                  <a:pt x="16764" y="502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97980" y="1753361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07607" y="1753361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94219" y="2233422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33259" y="2397251"/>
            <a:ext cx="144780" cy="325120"/>
          </a:xfrm>
          <a:custGeom>
            <a:avLst/>
            <a:gdLst/>
            <a:ahLst/>
            <a:cxnLst/>
            <a:rect l="l" t="t" r="r" b="b"/>
            <a:pathLst>
              <a:path w="144779" h="325119">
                <a:moveTo>
                  <a:pt x="0" y="0"/>
                </a:moveTo>
                <a:lnTo>
                  <a:pt x="144779" y="0"/>
                </a:lnTo>
                <a:lnTo>
                  <a:pt x="144779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14971" y="2378963"/>
            <a:ext cx="181610" cy="361315"/>
          </a:xfrm>
          <a:custGeom>
            <a:avLst/>
            <a:gdLst/>
            <a:ahLst/>
            <a:cxnLst/>
            <a:rect l="l" t="t" r="r" b="b"/>
            <a:pathLst>
              <a:path w="181609" h="361314">
                <a:moveTo>
                  <a:pt x="181356" y="361187"/>
                </a:moveTo>
                <a:lnTo>
                  <a:pt x="0" y="361187"/>
                </a:lnTo>
                <a:lnTo>
                  <a:pt x="0" y="0"/>
                </a:lnTo>
                <a:lnTo>
                  <a:pt x="181356" y="0"/>
                </a:lnTo>
                <a:lnTo>
                  <a:pt x="181356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323087"/>
                </a:lnTo>
                <a:lnTo>
                  <a:pt x="18288" y="323087"/>
                </a:lnTo>
                <a:lnTo>
                  <a:pt x="38100" y="342900"/>
                </a:lnTo>
                <a:lnTo>
                  <a:pt x="181356" y="342900"/>
                </a:lnTo>
                <a:lnTo>
                  <a:pt x="181356" y="361187"/>
                </a:lnTo>
                <a:close/>
              </a:path>
              <a:path w="181609" h="361314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81609" h="361314">
                <a:moveTo>
                  <a:pt x="143256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43256" y="18288"/>
                </a:lnTo>
                <a:lnTo>
                  <a:pt x="143256" y="38100"/>
                </a:lnTo>
                <a:close/>
              </a:path>
              <a:path w="181609" h="361314">
                <a:moveTo>
                  <a:pt x="143256" y="342900"/>
                </a:moveTo>
                <a:lnTo>
                  <a:pt x="143256" y="18288"/>
                </a:lnTo>
                <a:lnTo>
                  <a:pt x="163068" y="38100"/>
                </a:lnTo>
                <a:lnTo>
                  <a:pt x="181356" y="38100"/>
                </a:lnTo>
                <a:lnTo>
                  <a:pt x="181356" y="323087"/>
                </a:lnTo>
                <a:lnTo>
                  <a:pt x="163068" y="323087"/>
                </a:lnTo>
                <a:lnTo>
                  <a:pt x="143256" y="342900"/>
                </a:lnTo>
                <a:close/>
              </a:path>
              <a:path w="181609" h="361314">
                <a:moveTo>
                  <a:pt x="181356" y="38100"/>
                </a:moveTo>
                <a:lnTo>
                  <a:pt x="163068" y="38100"/>
                </a:lnTo>
                <a:lnTo>
                  <a:pt x="143256" y="18288"/>
                </a:lnTo>
                <a:lnTo>
                  <a:pt x="181356" y="18288"/>
                </a:lnTo>
                <a:lnTo>
                  <a:pt x="181356" y="38100"/>
                </a:lnTo>
                <a:close/>
              </a:path>
              <a:path w="181609" h="361314">
                <a:moveTo>
                  <a:pt x="38100" y="342900"/>
                </a:moveTo>
                <a:lnTo>
                  <a:pt x="18288" y="323087"/>
                </a:lnTo>
                <a:lnTo>
                  <a:pt x="38100" y="323087"/>
                </a:lnTo>
                <a:lnTo>
                  <a:pt x="38100" y="342900"/>
                </a:lnTo>
                <a:close/>
              </a:path>
              <a:path w="181609" h="361314">
                <a:moveTo>
                  <a:pt x="143256" y="342900"/>
                </a:moveTo>
                <a:lnTo>
                  <a:pt x="38100" y="342900"/>
                </a:lnTo>
                <a:lnTo>
                  <a:pt x="38100" y="323087"/>
                </a:lnTo>
                <a:lnTo>
                  <a:pt x="143256" y="323087"/>
                </a:lnTo>
                <a:lnTo>
                  <a:pt x="143256" y="342900"/>
                </a:lnTo>
                <a:close/>
              </a:path>
              <a:path w="181609" h="361314">
                <a:moveTo>
                  <a:pt x="181356" y="342900"/>
                </a:moveTo>
                <a:lnTo>
                  <a:pt x="143256" y="342900"/>
                </a:lnTo>
                <a:lnTo>
                  <a:pt x="163068" y="323087"/>
                </a:lnTo>
                <a:lnTo>
                  <a:pt x="181356" y="323087"/>
                </a:lnTo>
                <a:lnTo>
                  <a:pt x="181356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56092" y="2027682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20739" y="1680972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69">
                <a:moveTo>
                  <a:pt x="62484" y="1524"/>
                </a:moveTo>
                <a:lnTo>
                  <a:pt x="42672" y="1524"/>
                </a:lnTo>
                <a:lnTo>
                  <a:pt x="50292" y="0"/>
                </a:lnTo>
                <a:lnTo>
                  <a:pt x="54864" y="0"/>
                </a:lnTo>
                <a:lnTo>
                  <a:pt x="62484" y="1524"/>
                </a:lnTo>
                <a:close/>
              </a:path>
              <a:path w="105410" h="128269">
                <a:moveTo>
                  <a:pt x="74676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38100" y="1524"/>
                </a:lnTo>
                <a:lnTo>
                  <a:pt x="67056" y="1524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5410" h="128269">
                <a:moveTo>
                  <a:pt x="83820" y="12192"/>
                </a:moveTo>
                <a:lnTo>
                  <a:pt x="21336" y="12192"/>
                </a:lnTo>
                <a:lnTo>
                  <a:pt x="22859" y="10668"/>
                </a:lnTo>
                <a:lnTo>
                  <a:pt x="28956" y="7620"/>
                </a:lnTo>
                <a:lnTo>
                  <a:pt x="28956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2296" y="10668"/>
                </a:lnTo>
                <a:lnTo>
                  <a:pt x="83820" y="12192"/>
                </a:lnTo>
                <a:close/>
              </a:path>
              <a:path w="105410" h="128269">
                <a:moveTo>
                  <a:pt x="76200" y="121920"/>
                </a:moveTo>
                <a:lnTo>
                  <a:pt x="28956" y="121920"/>
                </a:lnTo>
                <a:lnTo>
                  <a:pt x="28956" y="120396"/>
                </a:lnTo>
                <a:lnTo>
                  <a:pt x="22859" y="117348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8204"/>
                </a:lnTo>
                <a:lnTo>
                  <a:pt x="13716" y="106680"/>
                </a:lnTo>
                <a:lnTo>
                  <a:pt x="12192" y="105156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3048" y="88392"/>
                </a:lnTo>
                <a:lnTo>
                  <a:pt x="3048" y="85344"/>
                </a:lnTo>
                <a:lnTo>
                  <a:pt x="1524" y="77724"/>
                </a:lnTo>
                <a:lnTo>
                  <a:pt x="0" y="76200"/>
                </a:lnTo>
                <a:lnTo>
                  <a:pt x="0" y="51816"/>
                </a:lnTo>
                <a:lnTo>
                  <a:pt x="1524" y="50292"/>
                </a:lnTo>
                <a:lnTo>
                  <a:pt x="3048" y="42672"/>
                </a:lnTo>
                <a:lnTo>
                  <a:pt x="3048" y="39624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28956"/>
                </a:lnTo>
                <a:lnTo>
                  <a:pt x="9144" y="28956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19812"/>
                </a:lnTo>
                <a:lnTo>
                  <a:pt x="15240" y="19812"/>
                </a:lnTo>
                <a:lnTo>
                  <a:pt x="19812" y="13716"/>
                </a:lnTo>
                <a:lnTo>
                  <a:pt x="19812" y="12192"/>
                </a:lnTo>
                <a:lnTo>
                  <a:pt x="85344" y="12192"/>
                </a:lnTo>
                <a:lnTo>
                  <a:pt x="85344" y="13716"/>
                </a:lnTo>
                <a:lnTo>
                  <a:pt x="92964" y="21336"/>
                </a:lnTo>
                <a:lnTo>
                  <a:pt x="97536" y="28956"/>
                </a:lnTo>
                <a:lnTo>
                  <a:pt x="97536" y="30480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47244" y="39624"/>
                </a:lnTo>
                <a:lnTo>
                  <a:pt x="42672" y="44196"/>
                </a:lnTo>
                <a:lnTo>
                  <a:pt x="43434" y="44196"/>
                </a:lnTo>
                <a:lnTo>
                  <a:pt x="41148" y="48768"/>
                </a:lnTo>
                <a:lnTo>
                  <a:pt x="41452" y="48768"/>
                </a:lnTo>
                <a:lnTo>
                  <a:pt x="40843" y="50292"/>
                </a:lnTo>
                <a:lnTo>
                  <a:pt x="39624" y="50292"/>
                </a:lnTo>
                <a:lnTo>
                  <a:pt x="38608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608" y="71628"/>
                </a:lnTo>
                <a:lnTo>
                  <a:pt x="39624" y="77724"/>
                </a:lnTo>
                <a:lnTo>
                  <a:pt x="40843" y="77724"/>
                </a:lnTo>
                <a:lnTo>
                  <a:pt x="41452" y="79248"/>
                </a:lnTo>
                <a:lnTo>
                  <a:pt x="41148" y="79248"/>
                </a:lnTo>
                <a:lnTo>
                  <a:pt x="44195" y="85344"/>
                </a:lnTo>
                <a:lnTo>
                  <a:pt x="47244" y="88392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6680"/>
                </a:lnTo>
                <a:lnTo>
                  <a:pt x="82296" y="117348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5410" h="128269">
                <a:moveTo>
                  <a:pt x="47244" y="39624"/>
                </a:moveTo>
                <a:lnTo>
                  <a:pt x="50292" y="38100"/>
                </a:lnTo>
                <a:lnTo>
                  <a:pt x="48768" y="39243"/>
                </a:lnTo>
                <a:lnTo>
                  <a:pt x="47244" y="39624"/>
                </a:lnTo>
                <a:close/>
              </a:path>
              <a:path w="105410" h="128269">
                <a:moveTo>
                  <a:pt x="48768" y="39243"/>
                </a:moveTo>
                <a:lnTo>
                  <a:pt x="50292" y="38100"/>
                </a:lnTo>
                <a:lnTo>
                  <a:pt x="51816" y="38100"/>
                </a:lnTo>
                <a:lnTo>
                  <a:pt x="52662" y="38269"/>
                </a:lnTo>
                <a:lnTo>
                  <a:pt x="48768" y="39243"/>
                </a:lnTo>
                <a:close/>
              </a:path>
              <a:path w="105410" h="128269">
                <a:moveTo>
                  <a:pt x="52662" y="38269"/>
                </a:moveTo>
                <a:lnTo>
                  <a:pt x="51816" y="38100"/>
                </a:lnTo>
                <a:lnTo>
                  <a:pt x="53339" y="38100"/>
                </a:lnTo>
                <a:lnTo>
                  <a:pt x="52662" y="38269"/>
                </a:lnTo>
                <a:close/>
              </a:path>
              <a:path w="105410" h="128269">
                <a:moveTo>
                  <a:pt x="55972" y="38931"/>
                </a:moveTo>
                <a:lnTo>
                  <a:pt x="52662" y="38269"/>
                </a:lnTo>
                <a:lnTo>
                  <a:pt x="53339" y="38100"/>
                </a:lnTo>
                <a:lnTo>
                  <a:pt x="54864" y="38100"/>
                </a:lnTo>
                <a:lnTo>
                  <a:pt x="55972" y="38931"/>
                </a:lnTo>
                <a:close/>
              </a:path>
              <a:path w="105410" h="128269">
                <a:moveTo>
                  <a:pt x="59436" y="39624"/>
                </a:moveTo>
                <a:lnTo>
                  <a:pt x="55972" y="38931"/>
                </a:lnTo>
                <a:lnTo>
                  <a:pt x="54864" y="38100"/>
                </a:lnTo>
                <a:lnTo>
                  <a:pt x="59436" y="39624"/>
                </a:lnTo>
                <a:close/>
              </a:path>
              <a:path w="105410" h="128269">
                <a:moveTo>
                  <a:pt x="102717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59436" y="39624"/>
                </a:lnTo>
                <a:lnTo>
                  <a:pt x="54864" y="38100"/>
                </a:lnTo>
                <a:lnTo>
                  <a:pt x="101498" y="38100"/>
                </a:lnTo>
                <a:lnTo>
                  <a:pt x="102108" y="39624"/>
                </a:lnTo>
                <a:lnTo>
                  <a:pt x="102108" y="42672"/>
                </a:lnTo>
                <a:lnTo>
                  <a:pt x="102717" y="44196"/>
                </a:lnTo>
                <a:close/>
              </a:path>
              <a:path w="105410" h="128269">
                <a:moveTo>
                  <a:pt x="60960" y="42672"/>
                </a:moveTo>
                <a:lnTo>
                  <a:pt x="55972" y="38931"/>
                </a:lnTo>
                <a:lnTo>
                  <a:pt x="59436" y="39624"/>
                </a:lnTo>
                <a:lnTo>
                  <a:pt x="57912" y="39624"/>
                </a:lnTo>
                <a:lnTo>
                  <a:pt x="60960" y="42672"/>
                </a:lnTo>
                <a:close/>
              </a:path>
              <a:path w="105410" h="128269">
                <a:moveTo>
                  <a:pt x="44195" y="42672"/>
                </a:moveTo>
                <a:lnTo>
                  <a:pt x="47244" y="39624"/>
                </a:lnTo>
                <a:lnTo>
                  <a:pt x="48768" y="39243"/>
                </a:lnTo>
                <a:lnTo>
                  <a:pt x="44195" y="42672"/>
                </a:lnTo>
                <a:close/>
              </a:path>
              <a:path w="105410" h="128269">
                <a:moveTo>
                  <a:pt x="43434" y="44196"/>
                </a:moveTo>
                <a:lnTo>
                  <a:pt x="42672" y="44196"/>
                </a:lnTo>
                <a:lnTo>
                  <a:pt x="44195" y="42672"/>
                </a:lnTo>
                <a:lnTo>
                  <a:pt x="43434" y="44196"/>
                </a:lnTo>
                <a:close/>
              </a:path>
              <a:path w="105410" h="128269">
                <a:moveTo>
                  <a:pt x="64878" y="47897"/>
                </a:moveTo>
                <a:lnTo>
                  <a:pt x="60960" y="42672"/>
                </a:lnTo>
                <a:lnTo>
                  <a:pt x="62484" y="44196"/>
                </a:lnTo>
                <a:lnTo>
                  <a:pt x="102717" y="44196"/>
                </a:lnTo>
                <a:lnTo>
                  <a:pt x="103327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5410" h="128269">
                <a:moveTo>
                  <a:pt x="41452" y="48768"/>
                </a:moveTo>
                <a:lnTo>
                  <a:pt x="41148" y="48768"/>
                </a:lnTo>
                <a:lnTo>
                  <a:pt x="42672" y="45720"/>
                </a:lnTo>
                <a:lnTo>
                  <a:pt x="41452" y="48768"/>
                </a:lnTo>
                <a:close/>
              </a:path>
              <a:path w="105410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5410" h="128269">
                <a:moveTo>
                  <a:pt x="104546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3327" y="45720"/>
                </a:lnTo>
                <a:lnTo>
                  <a:pt x="104546" y="48768"/>
                </a:lnTo>
                <a:close/>
              </a:path>
              <a:path w="105410" h="128269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546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5410" h="128269">
                <a:moveTo>
                  <a:pt x="39624" y="53340"/>
                </a:moveTo>
                <a:lnTo>
                  <a:pt x="39624" y="50292"/>
                </a:lnTo>
                <a:lnTo>
                  <a:pt x="40843" y="50292"/>
                </a:lnTo>
                <a:lnTo>
                  <a:pt x="39624" y="53340"/>
                </a:lnTo>
                <a:close/>
              </a:path>
              <a:path w="105410" h="128269">
                <a:moveTo>
                  <a:pt x="67056" y="59436"/>
                </a:move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5155" y="56388"/>
                </a:lnTo>
                <a:lnTo>
                  <a:pt x="67056" y="56388"/>
                </a:lnTo>
                <a:lnTo>
                  <a:pt x="67056" y="59436"/>
                </a:lnTo>
                <a:close/>
              </a:path>
              <a:path w="105410" h="128269">
                <a:moveTo>
                  <a:pt x="38100" y="59436"/>
                </a:moveTo>
                <a:lnTo>
                  <a:pt x="38100" y="56388"/>
                </a:lnTo>
                <a:lnTo>
                  <a:pt x="38608" y="56388"/>
                </a:lnTo>
                <a:lnTo>
                  <a:pt x="38100" y="59436"/>
                </a:lnTo>
                <a:close/>
              </a:path>
              <a:path w="105410" h="128269">
                <a:moveTo>
                  <a:pt x="105155" y="71628"/>
                </a:moveTo>
                <a:lnTo>
                  <a:pt x="67056" y="71628"/>
                </a:lnTo>
                <a:lnTo>
                  <a:pt x="67056" y="56388"/>
                </a:lnTo>
                <a:lnTo>
                  <a:pt x="105155" y="56388"/>
                </a:lnTo>
                <a:lnTo>
                  <a:pt x="105155" y="71628"/>
                </a:lnTo>
                <a:close/>
              </a:path>
              <a:path w="105410" h="128269">
                <a:moveTo>
                  <a:pt x="38608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608" y="71628"/>
                </a:lnTo>
                <a:close/>
              </a:path>
              <a:path w="105410" h="128269">
                <a:moveTo>
                  <a:pt x="65532" y="77724"/>
                </a:moveTo>
                <a:lnTo>
                  <a:pt x="67056" y="68580"/>
                </a:lnTo>
                <a:lnTo>
                  <a:pt x="67056" y="71628"/>
                </a:lnTo>
                <a:lnTo>
                  <a:pt x="105155" y="71628"/>
                </a:lnTo>
                <a:lnTo>
                  <a:pt x="105155" y="74676"/>
                </a:lnTo>
                <a:lnTo>
                  <a:pt x="67056" y="74676"/>
                </a:lnTo>
                <a:lnTo>
                  <a:pt x="65532" y="77724"/>
                </a:lnTo>
                <a:close/>
              </a:path>
              <a:path w="105410" h="128269">
                <a:moveTo>
                  <a:pt x="40843" y="77724"/>
                </a:moveTo>
                <a:lnTo>
                  <a:pt x="39624" y="77724"/>
                </a:lnTo>
                <a:lnTo>
                  <a:pt x="39624" y="74676"/>
                </a:lnTo>
                <a:lnTo>
                  <a:pt x="40843" y="77724"/>
                </a:lnTo>
                <a:close/>
              </a:path>
              <a:path w="105410" h="128269">
                <a:moveTo>
                  <a:pt x="64878" y="80118"/>
                </a:moveTo>
                <a:lnTo>
                  <a:pt x="67056" y="74676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546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5410" h="128269">
                <a:moveTo>
                  <a:pt x="42672" y="82296"/>
                </a:moveTo>
                <a:lnTo>
                  <a:pt x="41148" y="79248"/>
                </a:lnTo>
                <a:lnTo>
                  <a:pt x="41452" y="79248"/>
                </a:lnTo>
                <a:lnTo>
                  <a:pt x="42672" y="82296"/>
                </a:lnTo>
                <a:close/>
              </a:path>
              <a:path w="105410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5410" h="128269">
                <a:moveTo>
                  <a:pt x="103327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546" y="79248"/>
                </a:lnTo>
                <a:lnTo>
                  <a:pt x="103327" y="82296"/>
                </a:lnTo>
                <a:close/>
              </a:path>
              <a:path w="105410" h="128269">
                <a:moveTo>
                  <a:pt x="101498" y="89916"/>
                </a:moveTo>
                <a:lnTo>
                  <a:pt x="54864" y="89916"/>
                </a:lnTo>
                <a:lnTo>
                  <a:pt x="59436" y="88392"/>
                </a:lnTo>
                <a:lnTo>
                  <a:pt x="57912" y="88392"/>
                </a:lnTo>
                <a:lnTo>
                  <a:pt x="60960" y="85344"/>
                </a:lnTo>
                <a:lnTo>
                  <a:pt x="64878" y="80118"/>
                </a:lnTo>
                <a:lnTo>
                  <a:pt x="64008" y="82296"/>
                </a:lnTo>
                <a:lnTo>
                  <a:pt x="103327" y="82296"/>
                </a:lnTo>
                <a:lnTo>
                  <a:pt x="102108" y="85344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5410" h="128269">
                <a:moveTo>
                  <a:pt x="45937" y="86650"/>
                </a:moveTo>
                <a:lnTo>
                  <a:pt x="44195" y="85344"/>
                </a:lnTo>
                <a:lnTo>
                  <a:pt x="42672" y="82296"/>
                </a:lnTo>
                <a:lnTo>
                  <a:pt x="45937" y="86650"/>
                </a:lnTo>
                <a:close/>
              </a:path>
              <a:path w="105410" h="128269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5410" h="128269">
                <a:moveTo>
                  <a:pt x="47244" y="88392"/>
                </a:moveTo>
                <a:lnTo>
                  <a:pt x="44195" y="85344"/>
                </a:lnTo>
                <a:lnTo>
                  <a:pt x="45937" y="86650"/>
                </a:lnTo>
                <a:lnTo>
                  <a:pt x="47244" y="88392"/>
                </a:lnTo>
                <a:close/>
              </a:path>
              <a:path w="105410" h="128269">
                <a:moveTo>
                  <a:pt x="57912" y="88392"/>
                </a:moveTo>
                <a:lnTo>
                  <a:pt x="59218" y="86650"/>
                </a:lnTo>
                <a:lnTo>
                  <a:pt x="60960" y="85344"/>
                </a:lnTo>
                <a:lnTo>
                  <a:pt x="57912" y="88392"/>
                </a:lnTo>
                <a:close/>
              </a:path>
              <a:path w="105410" h="128269">
                <a:moveTo>
                  <a:pt x="48768" y="88773"/>
                </a:moveTo>
                <a:lnTo>
                  <a:pt x="47244" y="88392"/>
                </a:lnTo>
                <a:lnTo>
                  <a:pt x="45937" y="86650"/>
                </a:lnTo>
                <a:lnTo>
                  <a:pt x="48768" y="88773"/>
                </a:lnTo>
                <a:close/>
              </a:path>
              <a:path w="105410" h="128269">
                <a:moveTo>
                  <a:pt x="55972" y="89084"/>
                </a:moveTo>
                <a:lnTo>
                  <a:pt x="59218" y="86650"/>
                </a:lnTo>
                <a:lnTo>
                  <a:pt x="57912" y="88392"/>
                </a:lnTo>
                <a:lnTo>
                  <a:pt x="59436" y="88392"/>
                </a:lnTo>
                <a:lnTo>
                  <a:pt x="55972" y="89084"/>
                </a:lnTo>
                <a:close/>
              </a:path>
              <a:path w="105410" h="128269">
                <a:moveTo>
                  <a:pt x="50292" y="89916"/>
                </a:moveTo>
                <a:lnTo>
                  <a:pt x="47244" y="88392"/>
                </a:lnTo>
                <a:lnTo>
                  <a:pt x="48768" y="88773"/>
                </a:lnTo>
                <a:lnTo>
                  <a:pt x="50292" y="89916"/>
                </a:lnTo>
                <a:close/>
              </a:path>
              <a:path w="105410" h="128269">
                <a:moveTo>
                  <a:pt x="52033" y="89480"/>
                </a:moveTo>
                <a:lnTo>
                  <a:pt x="48768" y="88392"/>
                </a:lnTo>
                <a:lnTo>
                  <a:pt x="52577" y="89344"/>
                </a:lnTo>
                <a:lnTo>
                  <a:pt x="52033" y="89480"/>
                </a:lnTo>
                <a:close/>
              </a:path>
              <a:path w="105410" h="128269">
                <a:moveTo>
                  <a:pt x="53122" y="89480"/>
                </a:moveTo>
                <a:lnTo>
                  <a:pt x="52578" y="89344"/>
                </a:lnTo>
                <a:lnTo>
                  <a:pt x="56387" y="88392"/>
                </a:lnTo>
                <a:lnTo>
                  <a:pt x="53122" y="89480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5972" y="89084"/>
                </a:lnTo>
                <a:lnTo>
                  <a:pt x="59436" y="88392"/>
                </a:lnTo>
                <a:lnTo>
                  <a:pt x="54864" y="89916"/>
                </a:lnTo>
                <a:close/>
              </a:path>
              <a:path w="105410" h="128269">
                <a:moveTo>
                  <a:pt x="50292" y="89916"/>
                </a:moveTo>
                <a:lnTo>
                  <a:pt x="48768" y="88773"/>
                </a:lnTo>
                <a:lnTo>
                  <a:pt x="51816" y="89535"/>
                </a:lnTo>
                <a:lnTo>
                  <a:pt x="50292" y="89916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509" y="89577"/>
                </a:lnTo>
                <a:lnTo>
                  <a:pt x="55972" y="89084"/>
                </a:lnTo>
                <a:lnTo>
                  <a:pt x="54864" y="89916"/>
                </a:lnTo>
                <a:close/>
              </a:path>
              <a:path w="105410" h="128269">
                <a:moveTo>
                  <a:pt x="52577" y="89662"/>
                </a:moveTo>
                <a:lnTo>
                  <a:pt x="52033" y="89480"/>
                </a:lnTo>
                <a:lnTo>
                  <a:pt x="52578" y="89344"/>
                </a:lnTo>
                <a:lnTo>
                  <a:pt x="53122" y="89480"/>
                </a:lnTo>
                <a:lnTo>
                  <a:pt x="52577" y="89662"/>
                </a:lnTo>
                <a:close/>
              </a:path>
              <a:path w="105410" h="128269">
                <a:moveTo>
                  <a:pt x="52469" y="89698"/>
                </a:moveTo>
                <a:lnTo>
                  <a:pt x="51816" y="89535"/>
                </a:lnTo>
                <a:lnTo>
                  <a:pt x="52033" y="89480"/>
                </a:lnTo>
                <a:lnTo>
                  <a:pt x="52577" y="89662"/>
                </a:lnTo>
                <a:close/>
              </a:path>
              <a:path w="105410" h="128269">
                <a:moveTo>
                  <a:pt x="52768" y="89725"/>
                </a:moveTo>
                <a:lnTo>
                  <a:pt x="52577" y="89662"/>
                </a:lnTo>
                <a:lnTo>
                  <a:pt x="53122" y="89480"/>
                </a:lnTo>
                <a:lnTo>
                  <a:pt x="53509" y="89577"/>
                </a:lnTo>
                <a:lnTo>
                  <a:pt x="52768" y="89725"/>
                </a:lnTo>
                <a:close/>
              </a:path>
              <a:path w="105410" h="128269">
                <a:moveTo>
                  <a:pt x="51816" y="89916"/>
                </a:moveTo>
                <a:lnTo>
                  <a:pt x="50292" y="89916"/>
                </a:lnTo>
                <a:lnTo>
                  <a:pt x="51816" y="89535"/>
                </a:lnTo>
                <a:lnTo>
                  <a:pt x="52469" y="89698"/>
                </a:lnTo>
                <a:lnTo>
                  <a:pt x="51816" y="89916"/>
                </a:lnTo>
                <a:close/>
              </a:path>
              <a:path w="105410" h="128269">
                <a:moveTo>
                  <a:pt x="54864" y="89916"/>
                </a:moveTo>
                <a:lnTo>
                  <a:pt x="53339" y="89916"/>
                </a:lnTo>
                <a:lnTo>
                  <a:pt x="52768" y="89725"/>
                </a:lnTo>
                <a:lnTo>
                  <a:pt x="53509" y="89577"/>
                </a:lnTo>
                <a:lnTo>
                  <a:pt x="54864" y="89916"/>
                </a:lnTo>
                <a:close/>
              </a:path>
              <a:path w="105410" h="128269">
                <a:moveTo>
                  <a:pt x="51816" y="89916"/>
                </a:moveTo>
                <a:lnTo>
                  <a:pt x="52469" y="89698"/>
                </a:lnTo>
                <a:lnTo>
                  <a:pt x="52662" y="89746"/>
                </a:lnTo>
                <a:lnTo>
                  <a:pt x="51816" y="89916"/>
                </a:lnTo>
                <a:close/>
              </a:path>
              <a:path w="105410" h="128269">
                <a:moveTo>
                  <a:pt x="53339" y="89916"/>
                </a:moveTo>
                <a:lnTo>
                  <a:pt x="52662" y="89746"/>
                </a:lnTo>
                <a:lnTo>
                  <a:pt x="53339" y="89916"/>
                </a:lnTo>
                <a:close/>
              </a:path>
              <a:path w="105410" h="128269">
                <a:moveTo>
                  <a:pt x="53339" y="89916"/>
                </a:moveTo>
                <a:lnTo>
                  <a:pt x="51816" y="89916"/>
                </a:lnTo>
                <a:lnTo>
                  <a:pt x="52662" y="89746"/>
                </a:lnTo>
                <a:lnTo>
                  <a:pt x="53339" y="89916"/>
                </a:lnTo>
                <a:close/>
              </a:path>
              <a:path w="105410" h="128269">
                <a:moveTo>
                  <a:pt x="65532" y="126492"/>
                </a:moveTo>
                <a:lnTo>
                  <a:pt x="39624" y="126492"/>
                </a:lnTo>
                <a:lnTo>
                  <a:pt x="38100" y="124968"/>
                </a:lnTo>
                <a:lnTo>
                  <a:pt x="32004" y="123444"/>
                </a:lnTo>
                <a:lnTo>
                  <a:pt x="30480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5410" h="128269">
                <a:moveTo>
                  <a:pt x="54864" y="128016"/>
                </a:moveTo>
                <a:lnTo>
                  <a:pt x="50292" y="128016"/>
                </a:lnTo>
                <a:lnTo>
                  <a:pt x="42672" y="126492"/>
                </a:lnTo>
                <a:lnTo>
                  <a:pt x="62484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02780" y="2903982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37320" y="1967483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4008" y="1524"/>
                </a:moveTo>
                <a:lnTo>
                  <a:pt x="44196" y="1524"/>
                </a:lnTo>
                <a:lnTo>
                  <a:pt x="51816" y="0"/>
                </a:lnTo>
                <a:lnTo>
                  <a:pt x="56388" y="0"/>
                </a:lnTo>
                <a:lnTo>
                  <a:pt x="64008" y="1524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32004" y="121920"/>
                </a:lnTo>
                <a:lnTo>
                  <a:pt x="30480" y="121920"/>
                </a:lnTo>
                <a:lnTo>
                  <a:pt x="28956" y="120396"/>
                </a:lnTo>
                <a:lnTo>
                  <a:pt x="22860" y="117348"/>
                </a:lnTo>
                <a:lnTo>
                  <a:pt x="22860" y="115824"/>
                </a:lnTo>
                <a:lnTo>
                  <a:pt x="21336" y="115824"/>
                </a:lnTo>
                <a:lnTo>
                  <a:pt x="21336" y="114300"/>
                </a:lnTo>
                <a:lnTo>
                  <a:pt x="13716" y="106680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5344"/>
                </a:lnTo>
                <a:lnTo>
                  <a:pt x="1524" y="77724"/>
                </a:lnTo>
                <a:lnTo>
                  <a:pt x="1524" y="65532"/>
                </a:lnTo>
                <a:lnTo>
                  <a:pt x="0" y="64008"/>
                </a:lnTo>
                <a:lnTo>
                  <a:pt x="1524" y="62484"/>
                </a:lnTo>
                <a:lnTo>
                  <a:pt x="1524" y="50292"/>
                </a:lnTo>
                <a:lnTo>
                  <a:pt x="4572" y="42672"/>
                </a:lnTo>
                <a:lnTo>
                  <a:pt x="4572" y="39624"/>
                </a:lnTo>
                <a:lnTo>
                  <a:pt x="7620" y="32004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3716"/>
                </a:lnTo>
                <a:lnTo>
                  <a:pt x="22860" y="12192"/>
                </a:lnTo>
                <a:lnTo>
                  <a:pt x="28956" y="7620"/>
                </a:lnTo>
                <a:lnTo>
                  <a:pt x="30480" y="6096"/>
                </a:ln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7056" y="1524"/>
                </a:lnTo>
                <a:lnTo>
                  <a:pt x="67056" y="3048"/>
                </a:lnTo>
                <a:lnTo>
                  <a:pt x="74676" y="4572"/>
                </a:lnTo>
                <a:lnTo>
                  <a:pt x="77724" y="7620"/>
                </a:lnTo>
                <a:lnTo>
                  <a:pt x="83820" y="12192"/>
                </a:lnTo>
                <a:lnTo>
                  <a:pt x="85344" y="12192"/>
                </a:lnTo>
                <a:lnTo>
                  <a:pt x="86868" y="13716"/>
                </a:lnTo>
                <a:lnTo>
                  <a:pt x="91440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4488" y="22860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1816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5720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843" y="53340"/>
                </a:lnTo>
                <a:lnTo>
                  <a:pt x="40233" y="56388"/>
                </a:lnTo>
                <a:lnTo>
                  <a:pt x="39624" y="56388"/>
                </a:lnTo>
                <a:lnTo>
                  <a:pt x="38608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8" y="65532"/>
                </a:lnTo>
                <a:lnTo>
                  <a:pt x="39624" y="71628"/>
                </a:lnTo>
                <a:lnTo>
                  <a:pt x="40132" y="71628"/>
                </a:lnTo>
                <a:lnTo>
                  <a:pt x="40640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6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4488" y="10668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40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0396"/>
                </a:lnTo>
                <a:lnTo>
                  <a:pt x="74676" y="123444"/>
                </a:lnTo>
                <a:lnTo>
                  <a:pt x="67056" y="126492"/>
                </a:lnTo>
                <a:close/>
              </a:path>
              <a:path w="106679" h="128269">
                <a:moveTo>
                  <a:pt x="47244" y="39624"/>
                </a:moveTo>
                <a:lnTo>
                  <a:pt x="51816" y="3810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79" h="128269">
                <a:moveTo>
                  <a:pt x="51054" y="38671"/>
                </a:moveTo>
                <a:lnTo>
                  <a:pt x="51816" y="38100"/>
                </a:lnTo>
                <a:lnTo>
                  <a:pt x="52578" y="38290"/>
                </a:lnTo>
                <a:lnTo>
                  <a:pt x="51054" y="38671"/>
                </a:lnTo>
                <a:close/>
              </a:path>
              <a:path w="106679" h="128269">
                <a:moveTo>
                  <a:pt x="52578" y="38290"/>
                </a:moveTo>
                <a:lnTo>
                  <a:pt x="51816" y="38100"/>
                </a:lnTo>
                <a:lnTo>
                  <a:pt x="53340" y="38100"/>
                </a:lnTo>
                <a:lnTo>
                  <a:pt x="52578" y="38290"/>
                </a:lnTo>
                <a:close/>
              </a:path>
              <a:path w="106679" h="128269">
                <a:moveTo>
                  <a:pt x="52832" y="38354"/>
                </a:moveTo>
                <a:lnTo>
                  <a:pt x="52578" y="38290"/>
                </a:lnTo>
                <a:lnTo>
                  <a:pt x="53340" y="38100"/>
                </a:lnTo>
                <a:lnTo>
                  <a:pt x="52832" y="38354"/>
                </a:lnTo>
                <a:close/>
              </a:path>
              <a:path w="106679" h="128269">
                <a:moveTo>
                  <a:pt x="54102" y="38671"/>
                </a:moveTo>
                <a:lnTo>
                  <a:pt x="52832" y="38354"/>
                </a:lnTo>
                <a:lnTo>
                  <a:pt x="53340" y="38100"/>
                </a:lnTo>
                <a:lnTo>
                  <a:pt x="54646" y="38535"/>
                </a:lnTo>
                <a:lnTo>
                  <a:pt x="54102" y="38671"/>
                </a:lnTo>
                <a:close/>
              </a:path>
              <a:path w="106679" h="128269">
                <a:moveTo>
                  <a:pt x="54646" y="38535"/>
                </a:moveTo>
                <a:lnTo>
                  <a:pt x="53340" y="38100"/>
                </a:lnTo>
                <a:lnTo>
                  <a:pt x="54864" y="38481"/>
                </a:lnTo>
                <a:lnTo>
                  <a:pt x="54646" y="38535"/>
                </a:lnTo>
                <a:close/>
              </a:path>
              <a:path w="106679" h="128269">
                <a:moveTo>
                  <a:pt x="54864" y="38481"/>
                </a:moveTo>
                <a:lnTo>
                  <a:pt x="53340" y="38100"/>
                </a:lnTo>
                <a:lnTo>
                  <a:pt x="56388" y="38100"/>
                </a:lnTo>
                <a:lnTo>
                  <a:pt x="54864" y="38481"/>
                </a:lnTo>
                <a:close/>
              </a:path>
              <a:path w="106679" h="128269">
                <a:moveTo>
                  <a:pt x="57404" y="39116"/>
                </a:moveTo>
                <a:lnTo>
                  <a:pt x="54864" y="38481"/>
                </a:lnTo>
                <a:lnTo>
                  <a:pt x="56388" y="38100"/>
                </a:lnTo>
                <a:lnTo>
                  <a:pt x="57404" y="39116"/>
                </a:lnTo>
                <a:close/>
              </a:path>
              <a:path w="106679" h="128269">
                <a:moveTo>
                  <a:pt x="59436" y="39624"/>
                </a:moveTo>
                <a:lnTo>
                  <a:pt x="57404" y="39116"/>
                </a:lnTo>
                <a:lnTo>
                  <a:pt x="56388" y="38100"/>
                </a:lnTo>
                <a:lnTo>
                  <a:pt x="59436" y="39624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6388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50292" y="39624"/>
                </a:moveTo>
                <a:lnTo>
                  <a:pt x="52832" y="38354"/>
                </a:lnTo>
                <a:lnTo>
                  <a:pt x="54102" y="38671"/>
                </a:lnTo>
                <a:lnTo>
                  <a:pt x="50292" y="39624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4102" y="38671"/>
                </a:lnTo>
                <a:lnTo>
                  <a:pt x="54646" y="38535"/>
                </a:lnTo>
                <a:lnTo>
                  <a:pt x="57912" y="39624"/>
                </a:lnTo>
                <a:close/>
              </a:path>
              <a:path w="106679" h="128269">
                <a:moveTo>
                  <a:pt x="47461" y="41365"/>
                </a:moveTo>
                <a:lnTo>
                  <a:pt x="48768" y="39624"/>
                </a:lnTo>
                <a:lnTo>
                  <a:pt x="47244" y="39624"/>
                </a:lnTo>
                <a:lnTo>
                  <a:pt x="51054" y="38671"/>
                </a:lnTo>
                <a:lnTo>
                  <a:pt x="47461" y="41365"/>
                </a:lnTo>
                <a:close/>
              </a:path>
              <a:path w="106679" h="128269">
                <a:moveTo>
                  <a:pt x="64008" y="45720"/>
                </a:moveTo>
                <a:lnTo>
                  <a:pt x="57404" y="39116"/>
                </a:lnTo>
                <a:lnTo>
                  <a:pt x="59436" y="39624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62484" y="42672"/>
                </a:lnTo>
                <a:lnTo>
                  <a:pt x="64008" y="45720"/>
                </a:lnTo>
                <a:close/>
              </a:path>
              <a:path w="106679" h="128269">
                <a:moveTo>
                  <a:pt x="45720" y="42672"/>
                </a:moveTo>
                <a:lnTo>
                  <a:pt x="48768" y="39624"/>
                </a:lnTo>
                <a:lnTo>
                  <a:pt x="47461" y="41365"/>
                </a:lnTo>
                <a:lnTo>
                  <a:pt x="45720" y="42672"/>
                </a:lnTo>
                <a:close/>
              </a:path>
              <a:path w="106679" h="128269">
                <a:moveTo>
                  <a:pt x="44196" y="45720"/>
                </a:moveTo>
                <a:lnTo>
                  <a:pt x="45720" y="42672"/>
                </a:lnTo>
                <a:lnTo>
                  <a:pt x="47461" y="41365"/>
                </a:lnTo>
                <a:lnTo>
                  <a:pt x="44196" y="45720"/>
                </a:lnTo>
                <a:close/>
              </a:path>
              <a:path w="106679" h="128269">
                <a:moveTo>
                  <a:pt x="104851" y="48768"/>
                </a:moveTo>
                <a:lnTo>
                  <a:pt x="65532" y="48768"/>
                </a:lnTo>
                <a:lnTo>
                  <a:pt x="62484" y="42672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008" y="45720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6" y="50292"/>
                </a:lnTo>
                <a:lnTo>
                  <a:pt x="105156" y="51816"/>
                </a:lnTo>
                <a:lnTo>
                  <a:pt x="67056" y="51816"/>
                </a:lnTo>
                <a:lnTo>
                  <a:pt x="67056" y="53340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40843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843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1816"/>
                </a:lnTo>
                <a:lnTo>
                  <a:pt x="105156" y="51816"/>
                </a:lnTo>
                <a:lnTo>
                  <a:pt x="106680" y="53340"/>
                </a:lnTo>
                <a:lnTo>
                  <a:pt x="106680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624" y="59436"/>
                </a:moveTo>
                <a:lnTo>
                  <a:pt x="39624" y="56388"/>
                </a:lnTo>
                <a:lnTo>
                  <a:pt x="40233" y="56388"/>
                </a:lnTo>
                <a:lnTo>
                  <a:pt x="39624" y="59436"/>
                </a:lnTo>
                <a:close/>
              </a:path>
              <a:path w="106679" h="128269">
                <a:moveTo>
                  <a:pt x="106680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80" y="56388"/>
                </a:lnTo>
                <a:lnTo>
                  <a:pt x="106680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4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4" y="64008"/>
                </a:moveTo>
                <a:lnTo>
                  <a:pt x="38100" y="62484"/>
                </a:lnTo>
                <a:lnTo>
                  <a:pt x="38608" y="62484"/>
                </a:lnTo>
                <a:lnTo>
                  <a:pt x="38354" y="64008"/>
                </a:lnTo>
                <a:close/>
              </a:path>
              <a:path w="106679" h="128269">
                <a:moveTo>
                  <a:pt x="38608" y="65532"/>
                </a:moveTo>
                <a:lnTo>
                  <a:pt x="38100" y="65532"/>
                </a:lnTo>
                <a:lnTo>
                  <a:pt x="38354" y="64008"/>
                </a:lnTo>
                <a:lnTo>
                  <a:pt x="38608" y="65532"/>
                </a:lnTo>
                <a:close/>
              </a:path>
              <a:path w="106679" h="128269">
                <a:moveTo>
                  <a:pt x="40132" y="71628"/>
                </a:moveTo>
                <a:lnTo>
                  <a:pt x="39624" y="71628"/>
                </a:lnTo>
                <a:lnTo>
                  <a:pt x="39624" y="68580"/>
                </a:lnTo>
                <a:lnTo>
                  <a:pt x="40132" y="71628"/>
                </a:lnTo>
                <a:close/>
              </a:path>
              <a:path w="106679" h="128269">
                <a:moveTo>
                  <a:pt x="105156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80" y="71628"/>
                </a:lnTo>
                <a:lnTo>
                  <a:pt x="106680" y="76200"/>
                </a:lnTo>
                <a:lnTo>
                  <a:pt x="105156" y="76200"/>
                </a:lnTo>
                <a:lnTo>
                  <a:pt x="105156" y="77724"/>
                </a:lnTo>
                <a:close/>
              </a:path>
              <a:path w="106679" h="128269">
                <a:moveTo>
                  <a:pt x="41148" y="77724"/>
                </a:moveTo>
                <a:lnTo>
                  <a:pt x="39624" y="74676"/>
                </a:lnTo>
                <a:lnTo>
                  <a:pt x="40640" y="74676"/>
                </a:lnTo>
                <a:lnTo>
                  <a:pt x="41148" y="77724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6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4241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4241" y="8229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241" y="82296"/>
                </a:lnTo>
                <a:lnTo>
                  <a:pt x="103936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69">
                <a:moveTo>
                  <a:pt x="45720" y="85344"/>
                </a:moveTo>
                <a:lnTo>
                  <a:pt x="44196" y="83820"/>
                </a:lnTo>
                <a:lnTo>
                  <a:pt x="44577" y="83820"/>
                </a:lnTo>
                <a:lnTo>
                  <a:pt x="45720" y="85344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8" y="89916"/>
                </a:lnTo>
                <a:lnTo>
                  <a:pt x="59436" y="88392"/>
                </a:lnTo>
                <a:lnTo>
                  <a:pt x="64008" y="83820"/>
                </a:lnTo>
                <a:lnTo>
                  <a:pt x="103936" y="83820"/>
                </a:lnTo>
                <a:lnTo>
                  <a:pt x="103632" y="85344"/>
                </a:lnTo>
                <a:lnTo>
                  <a:pt x="103632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69">
                <a:moveTo>
                  <a:pt x="57404" y="88900"/>
                </a:moveTo>
                <a:lnTo>
                  <a:pt x="60960" y="85344"/>
                </a:lnTo>
                <a:lnTo>
                  <a:pt x="59436" y="88392"/>
                </a:lnTo>
                <a:lnTo>
                  <a:pt x="57404" y="88900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7404" y="88900"/>
                </a:lnTo>
                <a:lnTo>
                  <a:pt x="59436" y="88392"/>
                </a:lnTo>
                <a:lnTo>
                  <a:pt x="56388" y="89916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3340" y="89916"/>
                </a:lnTo>
                <a:lnTo>
                  <a:pt x="57404" y="88900"/>
                </a:lnTo>
                <a:lnTo>
                  <a:pt x="56388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40" y="89916"/>
                </a:lnTo>
                <a:close/>
              </a:path>
              <a:path w="106679" h="128269">
                <a:moveTo>
                  <a:pt x="56388" y="128016"/>
                </a:moveTo>
                <a:lnTo>
                  <a:pt x="51816" y="128016"/>
                </a:lnTo>
                <a:lnTo>
                  <a:pt x="44196" y="126492"/>
                </a:lnTo>
                <a:lnTo>
                  <a:pt x="64008" y="126492"/>
                </a:lnTo>
                <a:lnTo>
                  <a:pt x="56388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66688" y="1691640"/>
            <a:ext cx="431800" cy="125095"/>
          </a:xfrm>
          <a:custGeom>
            <a:avLst/>
            <a:gdLst/>
            <a:ahLst/>
            <a:cxnLst/>
            <a:rect l="l" t="t" r="r" b="b"/>
            <a:pathLst>
              <a:path w="431800" h="125094">
                <a:moveTo>
                  <a:pt x="431292" y="0"/>
                </a:moveTo>
                <a:lnTo>
                  <a:pt x="431292" y="124967"/>
                </a:lnTo>
                <a:lnTo>
                  <a:pt x="0" y="124967"/>
                </a:lnTo>
                <a:lnTo>
                  <a:pt x="0" y="0"/>
                </a:lnTo>
                <a:lnTo>
                  <a:pt x="43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46876" y="1671827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70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100" y="19812"/>
                </a:lnTo>
                <a:lnTo>
                  <a:pt x="19811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9811" y="126491"/>
                </a:lnTo>
                <a:lnTo>
                  <a:pt x="38100" y="144779"/>
                </a:lnTo>
                <a:lnTo>
                  <a:pt x="470915" y="144779"/>
                </a:lnTo>
                <a:lnTo>
                  <a:pt x="470915" y="164592"/>
                </a:lnTo>
                <a:close/>
              </a:path>
              <a:path w="471170" h="165100">
                <a:moveTo>
                  <a:pt x="38100" y="38100"/>
                </a:moveTo>
                <a:lnTo>
                  <a:pt x="19811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71170" h="165100">
                <a:moveTo>
                  <a:pt x="432815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2815" y="19812"/>
                </a:lnTo>
                <a:lnTo>
                  <a:pt x="432815" y="38100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432815" y="19812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38100"/>
                </a:moveTo>
                <a:lnTo>
                  <a:pt x="451103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100"/>
                </a:lnTo>
                <a:close/>
              </a:path>
              <a:path w="471170" h="165100">
                <a:moveTo>
                  <a:pt x="38100" y="144779"/>
                </a:moveTo>
                <a:lnTo>
                  <a:pt x="19811" y="126491"/>
                </a:lnTo>
                <a:lnTo>
                  <a:pt x="38100" y="126491"/>
                </a:lnTo>
                <a:lnTo>
                  <a:pt x="38100" y="144779"/>
                </a:lnTo>
                <a:close/>
              </a:path>
              <a:path w="471170" h="165100">
                <a:moveTo>
                  <a:pt x="432815" y="144779"/>
                </a:moveTo>
                <a:lnTo>
                  <a:pt x="38100" y="144779"/>
                </a:lnTo>
                <a:lnTo>
                  <a:pt x="38100" y="126491"/>
                </a:lnTo>
                <a:lnTo>
                  <a:pt x="432815" y="126491"/>
                </a:lnTo>
                <a:lnTo>
                  <a:pt x="432815" y="144779"/>
                </a:lnTo>
                <a:close/>
              </a:path>
              <a:path w="471170" h="165100">
                <a:moveTo>
                  <a:pt x="470915" y="144779"/>
                </a:moveTo>
                <a:lnTo>
                  <a:pt x="432815" y="144779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938771" y="1141475"/>
            <a:ext cx="114300" cy="669290"/>
          </a:xfrm>
          <a:custGeom>
            <a:avLst/>
            <a:gdLst/>
            <a:ahLst/>
            <a:cxnLst/>
            <a:rect l="l" t="t" r="r" b="b"/>
            <a:pathLst>
              <a:path w="114300" h="669289">
                <a:moveTo>
                  <a:pt x="38100" y="558444"/>
                </a:moveTo>
                <a:lnTo>
                  <a:pt x="38100" y="0"/>
                </a:lnTo>
                <a:lnTo>
                  <a:pt x="76200" y="0"/>
                </a:lnTo>
                <a:lnTo>
                  <a:pt x="76200" y="554736"/>
                </a:lnTo>
                <a:lnTo>
                  <a:pt x="56387" y="554736"/>
                </a:lnTo>
                <a:lnTo>
                  <a:pt x="38100" y="558444"/>
                </a:lnTo>
                <a:close/>
              </a:path>
              <a:path w="114300" h="669289">
                <a:moveTo>
                  <a:pt x="76200" y="611124"/>
                </a:moveTo>
                <a:lnTo>
                  <a:pt x="38100" y="611124"/>
                </a:lnTo>
                <a:lnTo>
                  <a:pt x="38100" y="558444"/>
                </a:lnTo>
                <a:lnTo>
                  <a:pt x="56387" y="554736"/>
                </a:lnTo>
                <a:lnTo>
                  <a:pt x="76200" y="558710"/>
                </a:lnTo>
                <a:lnTo>
                  <a:pt x="76200" y="611124"/>
                </a:lnTo>
                <a:close/>
              </a:path>
              <a:path w="114300" h="669289">
                <a:moveTo>
                  <a:pt x="76200" y="558710"/>
                </a:moveTo>
                <a:lnTo>
                  <a:pt x="56387" y="554736"/>
                </a:lnTo>
                <a:lnTo>
                  <a:pt x="76200" y="554736"/>
                </a:lnTo>
                <a:lnTo>
                  <a:pt x="76200" y="558710"/>
                </a:lnTo>
                <a:close/>
              </a:path>
              <a:path w="114300" h="669289">
                <a:moveTo>
                  <a:pt x="56387" y="669035"/>
                </a:moveTo>
                <a:lnTo>
                  <a:pt x="34075" y="664487"/>
                </a:lnTo>
                <a:lnTo>
                  <a:pt x="16192" y="652081"/>
                </a:lnTo>
                <a:lnTo>
                  <a:pt x="4310" y="633674"/>
                </a:lnTo>
                <a:lnTo>
                  <a:pt x="0" y="611124"/>
                </a:lnTo>
                <a:lnTo>
                  <a:pt x="4310" y="589454"/>
                </a:lnTo>
                <a:lnTo>
                  <a:pt x="16192" y="571500"/>
                </a:lnTo>
                <a:lnTo>
                  <a:pt x="34075" y="559260"/>
                </a:lnTo>
                <a:lnTo>
                  <a:pt x="38100" y="558444"/>
                </a:lnTo>
                <a:lnTo>
                  <a:pt x="38100" y="611124"/>
                </a:lnTo>
                <a:lnTo>
                  <a:pt x="114300" y="611124"/>
                </a:lnTo>
                <a:lnTo>
                  <a:pt x="109751" y="633674"/>
                </a:lnTo>
                <a:lnTo>
                  <a:pt x="97345" y="652081"/>
                </a:lnTo>
                <a:lnTo>
                  <a:pt x="78938" y="664487"/>
                </a:lnTo>
                <a:lnTo>
                  <a:pt x="56387" y="669035"/>
                </a:lnTo>
                <a:close/>
              </a:path>
              <a:path w="114300" h="669289">
                <a:moveTo>
                  <a:pt x="114300" y="611124"/>
                </a:moveTo>
                <a:lnTo>
                  <a:pt x="76200" y="611124"/>
                </a:lnTo>
                <a:lnTo>
                  <a:pt x="76200" y="558710"/>
                </a:lnTo>
                <a:lnTo>
                  <a:pt x="78938" y="559260"/>
                </a:lnTo>
                <a:lnTo>
                  <a:pt x="97345" y="571500"/>
                </a:lnTo>
                <a:lnTo>
                  <a:pt x="109751" y="589454"/>
                </a:lnTo>
                <a:lnTo>
                  <a:pt x="114300" y="611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10728" y="1155954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 h="0">
                <a:moveTo>
                  <a:pt x="0" y="0"/>
                </a:moveTo>
                <a:lnTo>
                  <a:pt x="5577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86016" y="1155954"/>
            <a:ext cx="728980" cy="0"/>
          </a:xfrm>
          <a:custGeom>
            <a:avLst/>
            <a:gdLst/>
            <a:ahLst/>
            <a:cxnLst/>
            <a:rect l="l" t="t" r="r" b="b"/>
            <a:pathLst>
              <a:path w="728979" h="0">
                <a:moveTo>
                  <a:pt x="0" y="0"/>
                </a:moveTo>
                <a:lnTo>
                  <a:pt x="72847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14488" y="1097280"/>
            <a:ext cx="396240" cy="143510"/>
          </a:xfrm>
          <a:custGeom>
            <a:avLst/>
            <a:gdLst/>
            <a:ahLst/>
            <a:cxnLst/>
            <a:rect l="l" t="t" r="r" b="b"/>
            <a:pathLst>
              <a:path w="396240" h="143509">
                <a:moveTo>
                  <a:pt x="396240" y="0"/>
                </a:moveTo>
                <a:lnTo>
                  <a:pt x="396240" y="143256"/>
                </a:lnTo>
                <a:lnTo>
                  <a:pt x="0" y="143256"/>
                </a:lnTo>
                <a:lnTo>
                  <a:pt x="0" y="0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96200" y="1077468"/>
            <a:ext cx="434340" cy="182880"/>
          </a:xfrm>
          <a:custGeom>
            <a:avLst/>
            <a:gdLst/>
            <a:ahLst/>
            <a:cxnLst/>
            <a:rect l="l" t="t" r="r" b="b"/>
            <a:pathLst>
              <a:path w="434340" h="182880">
                <a:moveTo>
                  <a:pt x="434339" y="182880"/>
                </a:moveTo>
                <a:lnTo>
                  <a:pt x="0" y="182880"/>
                </a:lnTo>
                <a:lnTo>
                  <a:pt x="0" y="0"/>
                </a:lnTo>
                <a:lnTo>
                  <a:pt x="434339" y="0"/>
                </a:lnTo>
                <a:lnTo>
                  <a:pt x="434339" y="19812"/>
                </a:lnTo>
                <a:lnTo>
                  <a:pt x="38099" y="19812"/>
                </a:lnTo>
                <a:lnTo>
                  <a:pt x="18287" y="38100"/>
                </a:lnTo>
                <a:lnTo>
                  <a:pt x="38099" y="38099"/>
                </a:lnTo>
                <a:lnTo>
                  <a:pt x="38099" y="144779"/>
                </a:lnTo>
                <a:lnTo>
                  <a:pt x="18287" y="144779"/>
                </a:lnTo>
                <a:lnTo>
                  <a:pt x="38099" y="163068"/>
                </a:lnTo>
                <a:lnTo>
                  <a:pt x="434339" y="163068"/>
                </a:lnTo>
                <a:lnTo>
                  <a:pt x="434339" y="182880"/>
                </a:lnTo>
                <a:close/>
              </a:path>
              <a:path w="434340" h="182880">
                <a:moveTo>
                  <a:pt x="38099" y="38099"/>
                </a:moveTo>
                <a:lnTo>
                  <a:pt x="18287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34340" h="182880">
                <a:moveTo>
                  <a:pt x="396239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396239" y="19812"/>
                </a:lnTo>
                <a:lnTo>
                  <a:pt x="396239" y="38099"/>
                </a:lnTo>
                <a:close/>
              </a:path>
              <a:path w="434340" h="182880">
                <a:moveTo>
                  <a:pt x="396239" y="163068"/>
                </a:moveTo>
                <a:lnTo>
                  <a:pt x="396239" y="19812"/>
                </a:lnTo>
                <a:lnTo>
                  <a:pt x="414527" y="38100"/>
                </a:lnTo>
                <a:lnTo>
                  <a:pt x="434339" y="38099"/>
                </a:lnTo>
                <a:lnTo>
                  <a:pt x="434339" y="144779"/>
                </a:lnTo>
                <a:lnTo>
                  <a:pt x="414527" y="144779"/>
                </a:lnTo>
                <a:lnTo>
                  <a:pt x="396239" y="163068"/>
                </a:lnTo>
                <a:close/>
              </a:path>
              <a:path w="434340" h="182880">
                <a:moveTo>
                  <a:pt x="434339" y="38099"/>
                </a:moveTo>
                <a:lnTo>
                  <a:pt x="414527" y="38100"/>
                </a:lnTo>
                <a:lnTo>
                  <a:pt x="396239" y="19812"/>
                </a:lnTo>
                <a:lnTo>
                  <a:pt x="434339" y="19812"/>
                </a:lnTo>
                <a:lnTo>
                  <a:pt x="434339" y="38099"/>
                </a:lnTo>
                <a:close/>
              </a:path>
              <a:path w="434340" h="182880">
                <a:moveTo>
                  <a:pt x="38099" y="163068"/>
                </a:moveTo>
                <a:lnTo>
                  <a:pt x="18287" y="144779"/>
                </a:lnTo>
                <a:lnTo>
                  <a:pt x="38099" y="144779"/>
                </a:lnTo>
                <a:lnTo>
                  <a:pt x="38099" y="163068"/>
                </a:lnTo>
                <a:close/>
              </a:path>
              <a:path w="434340" h="182880">
                <a:moveTo>
                  <a:pt x="396239" y="163068"/>
                </a:moveTo>
                <a:lnTo>
                  <a:pt x="38099" y="163068"/>
                </a:lnTo>
                <a:lnTo>
                  <a:pt x="38099" y="144779"/>
                </a:lnTo>
                <a:lnTo>
                  <a:pt x="396239" y="144779"/>
                </a:lnTo>
                <a:lnTo>
                  <a:pt x="396239" y="163068"/>
                </a:lnTo>
                <a:close/>
              </a:path>
              <a:path w="434340" h="182880">
                <a:moveTo>
                  <a:pt x="434339" y="163068"/>
                </a:moveTo>
                <a:lnTo>
                  <a:pt x="396239" y="163068"/>
                </a:lnTo>
                <a:lnTo>
                  <a:pt x="414527" y="144779"/>
                </a:lnTo>
                <a:lnTo>
                  <a:pt x="434339" y="144779"/>
                </a:lnTo>
                <a:lnTo>
                  <a:pt x="434339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610600" y="1158239"/>
            <a:ext cx="114300" cy="922019"/>
          </a:xfrm>
          <a:custGeom>
            <a:avLst/>
            <a:gdLst/>
            <a:ahLst/>
            <a:cxnLst/>
            <a:rect l="l" t="t" r="r" b="b"/>
            <a:pathLst>
              <a:path w="114300" h="922019">
                <a:moveTo>
                  <a:pt x="38100" y="811694"/>
                </a:moveTo>
                <a:lnTo>
                  <a:pt x="38100" y="0"/>
                </a:lnTo>
                <a:lnTo>
                  <a:pt x="76200" y="0"/>
                </a:lnTo>
                <a:lnTo>
                  <a:pt x="76200" y="807720"/>
                </a:lnTo>
                <a:lnTo>
                  <a:pt x="57912" y="807720"/>
                </a:lnTo>
                <a:lnTo>
                  <a:pt x="38100" y="811694"/>
                </a:lnTo>
                <a:close/>
              </a:path>
              <a:path w="114300" h="922019">
                <a:moveTo>
                  <a:pt x="76200" y="864108"/>
                </a:moveTo>
                <a:lnTo>
                  <a:pt x="38100" y="864108"/>
                </a:lnTo>
                <a:lnTo>
                  <a:pt x="38100" y="811694"/>
                </a:lnTo>
                <a:lnTo>
                  <a:pt x="57912" y="807720"/>
                </a:lnTo>
                <a:lnTo>
                  <a:pt x="76200" y="811538"/>
                </a:lnTo>
                <a:lnTo>
                  <a:pt x="76200" y="864108"/>
                </a:lnTo>
                <a:close/>
              </a:path>
              <a:path w="114300" h="922019">
                <a:moveTo>
                  <a:pt x="76200" y="811538"/>
                </a:moveTo>
                <a:lnTo>
                  <a:pt x="57912" y="807720"/>
                </a:lnTo>
                <a:lnTo>
                  <a:pt x="76200" y="807720"/>
                </a:lnTo>
                <a:lnTo>
                  <a:pt x="76200" y="811538"/>
                </a:lnTo>
                <a:close/>
              </a:path>
              <a:path w="114300" h="922019">
                <a:moveTo>
                  <a:pt x="114300" y="864108"/>
                </a:moveTo>
                <a:lnTo>
                  <a:pt x="76200" y="864108"/>
                </a:lnTo>
                <a:lnTo>
                  <a:pt x="76200" y="811538"/>
                </a:lnTo>
                <a:lnTo>
                  <a:pt x="79581" y="812244"/>
                </a:lnTo>
                <a:lnTo>
                  <a:pt x="97536" y="824484"/>
                </a:lnTo>
                <a:lnTo>
                  <a:pt x="109775" y="842438"/>
                </a:lnTo>
                <a:lnTo>
                  <a:pt x="114300" y="864108"/>
                </a:lnTo>
                <a:close/>
              </a:path>
              <a:path w="114300" h="922019">
                <a:moveTo>
                  <a:pt x="57912" y="922020"/>
                </a:moveTo>
                <a:lnTo>
                  <a:pt x="35361" y="917471"/>
                </a:lnTo>
                <a:lnTo>
                  <a:pt x="16954" y="905065"/>
                </a:lnTo>
                <a:lnTo>
                  <a:pt x="4548" y="886658"/>
                </a:lnTo>
                <a:lnTo>
                  <a:pt x="0" y="864108"/>
                </a:lnTo>
                <a:lnTo>
                  <a:pt x="4548" y="842438"/>
                </a:lnTo>
                <a:lnTo>
                  <a:pt x="16954" y="824484"/>
                </a:lnTo>
                <a:lnTo>
                  <a:pt x="35361" y="812244"/>
                </a:lnTo>
                <a:lnTo>
                  <a:pt x="38100" y="811694"/>
                </a:lnTo>
                <a:lnTo>
                  <a:pt x="38100" y="864108"/>
                </a:lnTo>
                <a:lnTo>
                  <a:pt x="114300" y="864108"/>
                </a:lnTo>
                <a:lnTo>
                  <a:pt x="109775" y="886658"/>
                </a:lnTo>
                <a:lnTo>
                  <a:pt x="97536" y="905065"/>
                </a:lnTo>
                <a:lnTo>
                  <a:pt x="79581" y="917471"/>
                </a:lnTo>
                <a:lnTo>
                  <a:pt x="57912" y="922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13482" y="5074920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0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13482" y="5670803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18282" y="4312920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008375" y="4296155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89" h="576579">
                <a:moveTo>
                  <a:pt x="955548" y="576071"/>
                </a:moveTo>
                <a:lnTo>
                  <a:pt x="0" y="33527"/>
                </a:lnTo>
                <a:lnTo>
                  <a:pt x="19812" y="0"/>
                </a:lnTo>
                <a:lnTo>
                  <a:pt x="973835" y="544067"/>
                </a:lnTo>
                <a:lnTo>
                  <a:pt x="955548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009900" y="4838700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4" h="501650">
                <a:moveTo>
                  <a:pt x="16764" y="501396"/>
                </a:moveTo>
                <a:lnTo>
                  <a:pt x="0" y="467867"/>
                </a:lnTo>
                <a:lnTo>
                  <a:pt x="954024" y="0"/>
                </a:lnTo>
                <a:lnTo>
                  <a:pt x="970788" y="35051"/>
                </a:lnTo>
                <a:lnTo>
                  <a:pt x="16764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14955" y="457428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4583" y="4574285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711196" y="5052821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642616" y="5237988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60" h="433070">
                <a:moveTo>
                  <a:pt x="0" y="0"/>
                </a:moveTo>
                <a:lnTo>
                  <a:pt x="137159" y="0"/>
                </a:lnTo>
                <a:lnTo>
                  <a:pt x="137159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22803" y="5219700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60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60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60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137160" y="18288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6972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38100"/>
                </a:moveTo>
                <a:lnTo>
                  <a:pt x="156972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60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451104"/>
                </a:moveTo>
                <a:lnTo>
                  <a:pt x="137160" y="451104"/>
                </a:lnTo>
                <a:lnTo>
                  <a:pt x="156972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973067" y="4848605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37716" y="4501895"/>
            <a:ext cx="105410" cy="128270"/>
          </a:xfrm>
          <a:custGeom>
            <a:avLst/>
            <a:gdLst/>
            <a:ahLst/>
            <a:cxnLst/>
            <a:rect l="l" t="t" r="r" b="b"/>
            <a:pathLst>
              <a:path w="105410" h="128270">
                <a:moveTo>
                  <a:pt x="64008" y="1523"/>
                </a:moveTo>
                <a:lnTo>
                  <a:pt x="41148" y="1523"/>
                </a:lnTo>
                <a:lnTo>
                  <a:pt x="42672" y="0"/>
                </a:lnTo>
                <a:lnTo>
                  <a:pt x="62484" y="0"/>
                </a:lnTo>
                <a:lnTo>
                  <a:pt x="64008" y="1523"/>
                </a:lnTo>
                <a:close/>
              </a:path>
              <a:path w="105410" h="128270">
                <a:moveTo>
                  <a:pt x="73152" y="4571"/>
                </a:moveTo>
                <a:lnTo>
                  <a:pt x="32004" y="4571"/>
                </a:lnTo>
                <a:lnTo>
                  <a:pt x="38100" y="1523"/>
                </a:lnTo>
                <a:lnTo>
                  <a:pt x="67056" y="1523"/>
                </a:lnTo>
                <a:lnTo>
                  <a:pt x="73152" y="4571"/>
                </a:lnTo>
                <a:close/>
              </a:path>
              <a:path w="105410" h="128270">
                <a:moveTo>
                  <a:pt x="83820" y="12191"/>
                </a:moveTo>
                <a:lnTo>
                  <a:pt x="21336" y="12191"/>
                </a:lnTo>
                <a:lnTo>
                  <a:pt x="27432" y="6095"/>
                </a:lnTo>
                <a:lnTo>
                  <a:pt x="28956" y="6095"/>
                </a:lnTo>
                <a:lnTo>
                  <a:pt x="30480" y="4571"/>
                </a:lnTo>
                <a:lnTo>
                  <a:pt x="74676" y="4571"/>
                </a:lnTo>
                <a:lnTo>
                  <a:pt x="76200" y="6095"/>
                </a:lnTo>
                <a:lnTo>
                  <a:pt x="82296" y="10667"/>
                </a:lnTo>
                <a:lnTo>
                  <a:pt x="83820" y="12191"/>
                </a:lnTo>
                <a:close/>
              </a:path>
              <a:path w="105410" h="128270">
                <a:moveTo>
                  <a:pt x="83820" y="115823"/>
                </a:moveTo>
                <a:lnTo>
                  <a:pt x="21336" y="115823"/>
                </a:lnTo>
                <a:lnTo>
                  <a:pt x="13716" y="108203"/>
                </a:lnTo>
                <a:lnTo>
                  <a:pt x="13716" y="106679"/>
                </a:lnTo>
                <a:lnTo>
                  <a:pt x="12192" y="106679"/>
                </a:lnTo>
                <a:lnTo>
                  <a:pt x="12192" y="105155"/>
                </a:lnTo>
                <a:lnTo>
                  <a:pt x="7620" y="99059"/>
                </a:lnTo>
                <a:lnTo>
                  <a:pt x="7620" y="97535"/>
                </a:lnTo>
                <a:lnTo>
                  <a:pt x="6096" y="96011"/>
                </a:lnTo>
                <a:lnTo>
                  <a:pt x="3048" y="88391"/>
                </a:lnTo>
                <a:lnTo>
                  <a:pt x="3048" y="85343"/>
                </a:lnTo>
                <a:lnTo>
                  <a:pt x="0" y="77723"/>
                </a:lnTo>
                <a:lnTo>
                  <a:pt x="0" y="50291"/>
                </a:lnTo>
                <a:lnTo>
                  <a:pt x="3048" y="41147"/>
                </a:lnTo>
                <a:lnTo>
                  <a:pt x="3048" y="39623"/>
                </a:lnTo>
                <a:lnTo>
                  <a:pt x="6096" y="30479"/>
                </a:lnTo>
                <a:lnTo>
                  <a:pt x="7620" y="30479"/>
                </a:lnTo>
                <a:lnTo>
                  <a:pt x="7620" y="27431"/>
                </a:lnTo>
                <a:lnTo>
                  <a:pt x="12192" y="21335"/>
                </a:lnTo>
                <a:lnTo>
                  <a:pt x="19812" y="13715"/>
                </a:lnTo>
                <a:lnTo>
                  <a:pt x="19812" y="12191"/>
                </a:lnTo>
                <a:lnTo>
                  <a:pt x="85344" y="12191"/>
                </a:lnTo>
                <a:lnTo>
                  <a:pt x="85344" y="13715"/>
                </a:lnTo>
                <a:lnTo>
                  <a:pt x="89916" y="19811"/>
                </a:lnTo>
                <a:lnTo>
                  <a:pt x="91439" y="19811"/>
                </a:lnTo>
                <a:lnTo>
                  <a:pt x="91439" y="21335"/>
                </a:lnTo>
                <a:lnTo>
                  <a:pt x="92964" y="21335"/>
                </a:lnTo>
                <a:lnTo>
                  <a:pt x="96012" y="27431"/>
                </a:lnTo>
                <a:lnTo>
                  <a:pt x="97536" y="28955"/>
                </a:lnTo>
                <a:lnTo>
                  <a:pt x="97536" y="30479"/>
                </a:lnTo>
                <a:lnTo>
                  <a:pt x="100584" y="36575"/>
                </a:lnTo>
                <a:lnTo>
                  <a:pt x="51816" y="36575"/>
                </a:lnTo>
                <a:lnTo>
                  <a:pt x="52425" y="36880"/>
                </a:lnTo>
                <a:lnTo>
                  <a:pt x="48768" y="38099"/>
                </a:lnTo>
                <a:lnTo>
                  <a:pt x="49529" y="38099"/>
                </a:lnTo>
                <a:lnTo>
                  <a:pt x="45719" y="39623"/>
                </a:lnTo>
                <a:lnTo>
                  <a:pt x="47244" y="39623"/>
                </a:lnTo>
                <a:lnTo>
                  <a:pt x="44195" y="41147"/>
                </a:lnTo>
                <a:lnTo>
                  <a:pt x="45719" y="41147"/>
                </a:lnTo>
                <a:lnTo>
                  <a:pt x="42672" y="44195"/>
                </a:lnTo>
                <a:lnTo>
                  <a:pt x="43052" y="44195"/>
                </a:lnTo>
                <a:lnTo>
                  <a:pt x="41910" y="45719"/>
                </a:lnTo>
                <a:lnTo>
                  <a:pt x="41148" y="45719"/>
                </a:lnTo>
                <a:lnTo>
                  <a:pt x="39624" y="48767"/>
                </a:lnTo>
                <a:lnTo>
                  <a:pt x="39928" y="48767"/>
                </a:lnTo>
                <a:lnTo>
                  <a:pt x="38100" y="53339"/>
                </a:lnTo>
                <a:lnTo>
                  <a:pt x="39116" y="53339"/>
                </a:lnTo>
                <a:lnTo>
                  <a:pt x="38608" y="56387"/>
                </a:lnTo>
                <a:lnTo>
                  <a:pt x="38100" y="56387"/>
                </a:lnTo>
                <a:lnTo>
                  <a:pt x="38100" y="71627"/>
                </a:lnTo>
                <a:lnTo>
                  <a:pt x="38709" y="71627"/>
                </a:lnTo>
                <a:lnTo>
                  <a:pt x="39014" y="73151"/>
                </a:lnTo>
                <a:lnTo>
                  <a:pt x="38100" y="73151"/>
                </a:lnTo>
                <a:lnTo>
                  <a:pt x="41148" y="80771"/>
                </a:lnTo>
                <a:lnTo>
                  <a:pt x="41910" y="80771"/>
                </a:lnTo>
                <a:lnTo>
                  <a:pt x="44195" y="85343"/>
                </a:lnTo>
                <a:lnTo>
                  <a:pt x="47244" y="88391"/>
                </a:lnTo>
                <a:lnTo>
                  <a:pt x="48006" y="88391"/>
                </a:lnTo>
                <a:lnTo>
                  <a:pt x="50292" y="89915"/>
                </a:lnTo>
                <a:lnTo>
                  <a:pt x="101193" y="89915"/>
                </a:lnTo>
                <a:lnTo>
                  <a:pt x="97536" y="96011"/>
                </a:lnTo>
                <a:lnTo>
                  <a:pt x="97536" y="99059"/>
                </a:lnTo>
                <a:lnTo>
                  <a:pt x="92964" y="105155"/>
                </a:lnTo>
                <a:lnTo>
                  <a:pt x="89916" y="108203"/>
                </a:lnTo>
                <a:lnTo>
                  <a:pt x="85344" y="114299"/>
                </a:lnTo>
                <a:lnTo>
                  <a:pt x="83820" y="115823"/>
                </a:lnTo>
                <a:close/>
              </a:path>
              <a:path w="105410" h="128270">
                <a:moveTo>
                  <a:pt x="52425" y="36880"/>
                </a:moveTo>
                <a:lnTo>
                  <a:pt x="51816" y="36575"/>
                </a:lnTo>
                <a:lnTo>
                  <a:pt x="52577" y="36829"/>
                </a:lnTo>
                <a:lnTo>
                  <a:pt x="52425" y="36880"/>
                </a:lnTo>
                <a:close/>
              </a:path>
              <a:path w="105410" h="128270">
                <a:moveTo>
                  <a:pt x="52577" y="36829"/>
                </a:moveTo>
                <a:lnTo>
                  <a:pt x="51816" y="36575"/>
                </a:lnTo>
                <a:lnTo>
                  <a:pt x="53339" y="36575"/>
                </a:lnTo>
                <a:lnTo>
                  <a:pt x="52577" y="36829"/>
                </a:lnTo>
                <a:close/>
              </a:path>
              <a:path w="105410" h="128270">
                <a:moveTo>
                  <a:pt x="52647" y="36853"/>
                </a:moveTo>
                <a:lnTo>
                  <a:pt x="53339" y="36575"/>
                </a:lnTo>
                <a:lnTo>
                  <a:pt x="52647" y="36853"/>
                </a:lnTo>
                <a:close/>
              </a:path>
              <a:path w="105410" h="128270">
                <a:moveTo>
                  <a:pt x="101346" y="38099"/>
                </a:moveTo>
                <a:lnTo>
                  <a:pt x="56387" y="38099"/>
                </a:lnTo>
                <a:lnTo>
                  <a:pt x="52730" y="36880"/>
                </a:lnTo>
                <a:lnTo>
                  <a:pt x="53339" y="36575"/>
                </a:lnTo>
                <a:lnTo>
                  <a:pt x="100584" y="36575"/>
                </a:lnTo>
                <a:lnTo>
                  <a:pt x="101346" y="38099"/>
                </a:lnTo>
                <a:close/>
              </a:path>
              <a:path w="105410" h="128270">
                <a:moveTo>
                  <a:pt x="52493" y="36914"/>
                </a:moveTo>
                <a:close/>
              </a:path>
              <a:path w="105410" h="128270">
                <a:moveTo>
                  <a:pt x="102108" y="41147"/>
                </a:moveTo>
                <a:lnTo>
                  <a:pt x="60960" y="41147"/>
                </a:lnTo>
                <a:lnTo>
                  <a:pt x="52493" y="36914"/>
                </a:lnTo>
                <a:lnTo>
                  <a:pt x="52647" y="36853"/>
                </a:lnTo>
                <a:lnTo>
                  <a:pt x="56387" y="38099"/>
                </a:lnTo>
                <a:lnTo>
                  <a:pt x="101346" y="38099"/>
                </a:lnTo>
                <a:lnTo>
                  <a:pt x="102108" y="39623"/>
                </a:lnTo>
                <a:lnTo>
                  <a:pt x="102108" y="41147"/>
                </a:lnTo>
                <a:close/>
              </a:path>
              <a:path w="105410" h="128270">
                <a:moveTo>
                  <a:pt x="49529" y="38099"/>
                </a:moveTo>
                <a:lnTo>
                  <a:pt x="48768" y="38099"/>
                </a:lnTo>
                <a:lnTo>
                  <a:pt x="52425" y="36880"/>
                </a:lnTo>
                <a:lnTo>
                  <a:pt x="49529" y="38099"/>
                </a:lnTo>
                <a:close/>
              </a:path>
              <a:path w="105410" h="128270">
                <a:moveTo>
                  <a:pt x="54864" y="38099"/>
                </a:moveTo>
                <a:lnTo>
                  <a:pt x="49529" y="38099"/>
                </a:lnTo>
                <a:lnTo>
                  <a:pt x="52493" y="36914"/>
                </a:lnTo>
                <a:lnTo>
                  <a:pt x="54864" y="38099"/>
                </a:lnTo>
                <a:close/>
              </a:path>
              <a:path w="105410" h="128270">
                <a:moveTo>
                  <a:pt x="47244" y="39623"/>
                </a:moveTo>
                <a:lnTo>
                  <a:pt x="45719" y="39623"/>
                </a:lnTo>
                <a:lnTo>
                  <a:pt x="50292" y="38099"/>
                </a:lnTo>
                <a:lnTo>
                  <a:pt x="47244" y="39623"/>
                </a:lnTo>
                <a:close/>
              </a:path>
              <a:path w="105410" h="128270">
                <a:moveTo>
                  <a:pt x="45719" y="41147"/>
                </a:moveTo>
                <a:lnTo>
                  <a:pt x="44195" y="41147"/>
                </a:lnTo>
                <a:lnTo>
                  <a:pt x="47244" y="39623"/>
                </a:lnTo>
                <a:lnTo>
                  <a:pt x="45719" y="41147"/>
                </a:lnTo>
                <a:close/>
              </a:path>
              <a:path w="105410" h="128270">
                <a:moveTo>
                  <a:pt x="102616" y="44195"/>
                </a:moveTo>
                <a:lnTo>
                  <a:pt x="62484" y="44195"/>
                </a:lnTo>
                <a:lnTo>
                  <a:pt x="57912" y="39623"/>
                </a:lnTo>
                <a:lnTo>
                  <a:pt x="60960" y="41147"/>
                </a:lnTo>
                <a:lnTo>
                  <a:pt x="102108" y="41147"/>
                </a:lnTo>
                <a:lnTo>
                  <a:pt x="102616" y="44195"/>
                </a:lnTo>
                <a:close/>
              </a:path>
              <a:path w="105410" h="128270">
                <a:moveTo>
                  <a:pt x="43052" y="44195"/>
                </a:moveTo>
                <a:lnTo>
                  <a:pt x="42672" y="44195"/>
                </a:lnTo>
                <a:lnTo>
                  <a:pt x="44195" y="42671"/>
                </a:lnTo>
                <a:lnTo>
                  <a:pt x="43052" y="44195"/>
                </a:lnTo>
                <a:close/>
              </a:path>
              <a:path w="105410" h="128270">
                <a:moveTo>
                  <a:pt x="103378" y="48767"/>
                </a:moveTo>
                <a:lnTo>
                  <a:pt x="64008" y="48767"/>
                </a:lnTo>
                <a:lnTo>
                  <a:pt x="60960" y="42671"/>
                </a:lnTo>
                <a:lnTo>
                  <a:pt x="62484" y="44195"/>
                </a:lnTo>
                <a:lnTo>
                  <a:pt x="102616" y="44195"/>
                </a:lnTo>
                <a:lnTo>
                  <a:pt x="103378" y="48767"/>
                </a:lnTo>
                <a:close/>
              </a:path>
              <a:path w="105410" h="128270">
                <a:moveTo>
                  <a:pt x="39624" y="48767"/>
                </a:moveTo>
                <a:lnTo>
                  <a:pt x="41148" y="45719"/>
                </a:lnTo>
                <a:lnTo>
                  <a:pt x="40277" y="47897"/>
                </a:lnTo>
                <a:lnTo>
                  <a:pt x="39624" y="48767"/>
                </a:lnTo>
                <a:close/>
              </a:path>
              <a:path w="105410" h="128270">
                <a:moveTo>
                  <a:pt x="40277" y="47897"/>
                </a:moveTo>
                <a:lnTo>
                  <a:pt x="41148" y="45719"/>
                </a:lnTo>
                <a:lnTo>
                  <a:pt x="41910" y="45719"/>
                </a:lnTo>
                <a:lnTo>
                  <a:pt x="40277" y="47897"/>
                </a:lnTo>
                <a:close/>
              </a:path>
              <a:path w="105410" h="128270">
                <a:moveTo>
                  <a:pt x="65532" y="53339"/>
                </a:moveTo>
                <a:lnTo>
                  <a:pt x="62484" y="45719"/>
                </a:lnTo>
                <a:lnTo>
                  <a:pt x="64008" y="48767"/>
                </a:lnTo>
                <a:lnTo>
                  <a:pt x="103378" y="48767"/>
                </a:lnTo>
                <a:lnTo>
                  <a:pt x="103632" y="50291"/>
                </a:lnTo>
                <a:lnTo>
                  <a:pt x="65532" y="50291"/>
                </a:lnTo>
                <a:lnTo>
                  <a:pt x="65532" y="53339"/>
                </a:lnTo>
                <a:close/>
              </a:path>
              <a:path w="105410" h="128270">
                <a:moveTo>
                  <a:pt x="39928" y="48767"/>
                </a:moveTo>
                <a:lnTo>
                  <a:pt x="39624" y="48767"/>
                </a:lnTo>
                <a:lnTo>
                  <a:pt x="40277" y="47897"/>
                </a:lnTo>
                <a:lnTo>
                  <a:pt x="39928" y="48767"/>
                </a:lnTo>
                <a:close/>
              </a:path>
              <a:path w="105410" h="128270">
                <a:moveTo>
                  <a:pt x="39116" y="53339"/>
                </a:moveTo>
                <a:lnTo>
                  <a:pt x="38100" y="53339"/>
                </a:lnTo>
                <a:lnTo>
                  <a:pt x="39624" y="50291"/>
                </a:lnTo>
                <a:lnTo>
                  <a:pt x="39116" y="53339"/>
                </a:lnTo>
                <a:close/>
              </a:path>
              <a:path w="105410" h="128270">
                <a:moveTo>
                  <a:pt x="67056" y="59435"/>
                </a:moveTo>
                <a:lnTo>
                  <a:pt x="65532" y="50291"/>
                </a:lnTo>
                <a:lnTo>
                  <a:pt x="103632" y="50291"/>
                </a:lnTo>
                <a:lnTo>
                  <a:pt x="105155" y="51815"/>
                </a:lnTo>
                <a:lnTo>
                  <a:pt x="105155" y="56387"/>
                </a:lnTo>
                <a:lnTo>
                  <a:pt x="67056" y="56387"/>
                </a:lnTo>
                <a:lnTo>
                  <a:pt x="67056" y="59435"/>
                </a:lnTo>
                <a:close/>
              </a:path>
              <a:path w="105410" h="128270">
                <a:moveTo>
                  <a:pt x="38100" y="59435"/>
                </a:moveTo>
                <a:lnTo>
                  <a:pt x="38100" y="56387"/>
                </a:lnTo>
                <a:lnTo>
                  <a:pt x="38608" y="56387"/>
                </a:lnTo>
                <a:lnTo>
                  <a:pt x="38100" y="59435"/>
                </a:lnTo>
                <a:close/>
              </a:path>
              <a:path w="105410" h="128270">
                <a:moveTo>
                  <a:pt x="105155" y="71627"/>
                </a:moveTo>
                <a:lnTo>
                  <a:pt x="67056" y="71627"/>
                </a:lnTo>
                <a:lnTo>
                  <a:pt x="67056" y="56387"/>
                </a:lnTo>
                <a:lnTo>
                  <a:pt x="105155" y="56387"/>
                </a:lnTo>
                <a:lnTo>
                  <a:pt x="105155" y="71627"/>
                </a:lnTo>
                <a:close/>
              </a:path>
              <a:path w="105410" h="128270">
                <a:moveTo>
                  <a:pt x="38709" y="71627"/>
                </a:moveTo>
                <a:lnTo>
                  <a:pt x="38100" y="71627"/>
                </a:lnTo>
                <a:lnTo>
                  <a:pt x="38100" y="68579"/>
                </a:lnTo>
                <a:lnTo>
                  <a:pt x="38709" y="71627"/>
                </a:lnTo>
                <a:close/>
              </a:path>
              <a:path w="105410" h="128270">
                <a:moveTo>
                  <a:pt x="105155" y="76199"/>
                </a:moveTo>
                <a:lnTo>
                  <a:pt x="65532" y="76199"/>
                </a:lnTo>
                <a:lnTo>
                  <a:pt x="67056" y="68579"/>
                </a:lnTo>
                <a:lnTo>
                  <a:pt x="67056" y="71627"/>
                </a:lnTo>
                <a:lnTo>
                  <a:pt x="105155" y="71627"/>
                </a:lnTo>
                <a:lnTo>
                  <a:pt x="105155" y="76199"/>
                </a:lnTo>
                <a:close/>
              </a:path>
              <a:path w="105410" h="128270">
                <a:moveTo>
                  <a:pt x="39624" y="76199"/>
                </a:moveTo>
                <a:lnTo>
                  <a:pt x="38100" y="73151"/>
                </a:lnTo>
                <a:lnTo>
                  <a:pt x="39014" y="73151"/>
                </a:lnTo>
                <a:lnTo>
                  <a:pt x="39624" y="76199"/>
                </a:lnTo>
                <a:close/>
              </a:path>
              <a:path w="105410" h="128270">
                <a:moveTo>
                  <a:pt x="62484" y="80771"/>
                </a:moveTo>
                <a:lnTo>
                  <a:pt x="65532" y="73151"/>
                </a:lnTo>
                <a:lnTo>
                  <a:pt x="65532" y="76199"/>
                </a:lnTo>
                <a:lnTo>
                  <a:pt x="105155" y="76199"/>
                </a:lnTo>
                <a:lnTo>
                  <a:pt x="103632" y="77723"/>
                </a:lnTo>
                <a:lnTo>
                  <a:pt x="103327" y="79247"/>
                </a:lnTo>
                <a:lnTo>
                  <a:pt x="64008" y="79247"/>
                </a:lnTo>
                <a:lnTo>
                  <a:pt x="62484" y="80771"/>
                </a:lnTo>
                <a:close/>
              </a:path>
              <a:path w="105410" h="128270">
                <a:moveTo>
                  <a:pt x="41910" y="80771"/>
                </a:moveTo>
                <a:lnTo>
                  <a:pt x="41148" y="80771"/>
                </a:lnTo>
                <a:lnTo>
                  <a:pt x="41148" y="79247"/>
                </a:lnTo>
                <a:lnTo>
                  <a:pt x="41910" y="80771"/>
                </a:lnTo>
                <a:close/>
              </a:path>
              <a:path w="105410" h="128270">
                <a:moveTo>
                  <a:pt x="102108" y="88391"/>
                </a:moveTo>
                <a:lnTo>
                  <a:pt x="57912" y="88391"/>
                </a:lnTo>
                <a:lnTo>
                  <a:pt x="60960" y="85343"/>
                </a:lnTo>
                <a:lnTo>
                  <a:pt x="64008" y="79247"/>
                </a:lnTo>
                <a:lnTo>
                  <a:pt x="103327" y="79247"/>
                </a:lnTo>
                <a:lnTo>
                  <a:pt x="102108" y="85343"/>
                </a:lnTo>
                <a:lnTo>
                  <a:pt x="102108" y="88391"/>
                </a:lnTo>
                <a:close/>
              </a:path>
              <a:path w="105410" h="128270">
                <a:moveTo>
                  <a:pt x="45937" y="86650"/>
                </a:moveTo>
                <a:lnTo>
                  <a:pt x="44195" y="85343"/>
                </a:lnTo>
                <a:lnTo>
                  <a:pt x="42672" y="82295"/>
                </a:lnTo>
                <a:lnTo>
                  <a:pt x="45937" y="86650"/>
                </a:lnTo>
                <a:close/>
              </a:path>
              <a:path w="105410" h="128270">
                <a:moveTo>
                  <a:pt x="59218" y="86650"/>
                </a:moveTo>
                <a:lnTo>
                  <a:pt x="62484" y="82295"/>
                </a:lnTo>
                <a:lnTo>
                  <a:pt x="60960" y="85343"/>
                </a:lnTo>
                <a:lnTo>
                  <a:pt x="59218" y="86650"/>
                </a:lnTo>
                <a:close/>
              </a:path>
              <a:path w="105410" h="128270">
                <a:moveTo>
                  <a:pt x="46264" y="87085"/>
                </a:moveTo>
                <a:lnTo>
                  <a:pt x="45719" y="86867"/>
                </a:lnTo>
                <a:lnTo>
                  <a:pt x="44195" y="85343"/>
                </a:lnTo>
                <a:lnTo>
                  <a:pt x="45937" y="86650"/>
                </a:lnTo>
                <a:lnTo>
                  <a:pt x="46264" y="87085"/>
                </a:lnTo>
                <a:close/>
              </a:path>
              <a:path w="105410" h="128270">
                <a:moveTo>
                  <a:pt x="57912" y="88391"/>
                </a:moveTo>
                <a:lnTo>
                  <a:pt x="59218" y="86650"/>
                </a:lnTo>
                <a:lnTo>
                  <a:pt x="60960" y="85343"/>
                </a:lnTo>
                <a:lnTo>
                  <a:pt x="57912" y="88391"/>
                </a:lnTo>
                <a:close/>
              </a:path>
              <a:path w="105410" h="128270">
                <a:moveTo>
                  <a:pt x="46808" y="87303"/>
                </a:moveTo>
                <a:lnTo>
                  <a:pt x="46264" y="87085"/>
                </a:lnTo>
                <a:lnTo>
                  <a:pt x="45937" y="86650"/>
                </a:lnTo>
                <a:lnTo>
                  <a:pt x="46808" y="87303"/>
                </a:lnTo>
                <a:close/>
              </a:path>
              <a:path w="105410" h="128270">
                <a:moveTo>
                  <a:pt x="101193" y="89915"/>
                </a:moveTo>
                <a:lnTo>
                  <a:pt x="54864" y="89915"/>
                </a:lnTo>
                <a:lnTo>
                  <a:pt x="59218" y="86650"/>
                </a:lnTo>
                <a:lnTo>
                  <a:pt x="57912" y="88391"/>
                </a:lnTo>
                <a:lnTo>
                  <a:pt x="102108" y="88391"/>
                </a:lnTo>
                <a:lnTo>
                  <a:pt x="101193" y="89915"/>
                </a:lnTo>
                <a:close/>
              </a:path>
              <a:path w="105410" h="128270">
                <a:moveTo>
                  <a:pt x="47244" y="88391"/>
                </a:moveTo>
                <a:lnTo>
                  <a:pt x="45719" y="86867"/>
                </a:lnTo>
                <a:lnTo>
                  <a:pt x="46482" y="87375"/>
                </a:lnTo>
                <a:lnTo>
                  <a:pt x="47244" y="88391"/>
                </a:lnTo>
                <a:close/>
              </a:path>
              <a:path w="105410" h="128270">
                <a:moveTo>
                  <a:pt x="46482" y="87375"/>
                </a:moveTo>
                <a:lnTo>
                  <a:pt x="45719" y="86867"/>
                </a:lnTo>
                <a:lnTo>
                  <a:pt x="46264" y="87085"/>
                </a:lnTo>
                <a:lnTo>
                  <a:pt x="46482" y="87375"/>
                </a:lnTo>
                <a:close/>
              </a:path>
              <a:path w="105410" h="128270">
                <a:moveTo>
                  <a:pt x="53340" y="89153"/>
                </a:moveTo>
                <a:lnTo>
                  <a:pt x="57912" y="86867"/>
                </a:lnTo>
                <a:lnTo>
                  <a:pt x="56387" y="88391"/>
                </a:lnTo>
                <a:lnTo>
                  <a:pt x="53340" y="89153"/>
                </a:lnTo>
                <a:close/>
              </a:path>
              <a:path w="105410" h="128270">
                <a:moveTo>
                  <a:pt x="50292" y="89915"/>
                </a:moveTo>
                <a:lnTo>
                  <a:pt x="46482" y="87375"/>
                </a:lnTo>
                <a:lnTo>
                  <a:pt x="46264" y="87085"/>
                </a:lnTo>
                <a:lnTo>
                  <a:pt x="46808" y="87303"/>
                </a:lnTo>
                <a:lnTo>
                  <a:pt x="50292" y="89915"/>
                </a:lnTo>
                <a:close/>
              </a:path>
              <a:path w="105410" h="128270">
                <a:moveTo>
                  <a:pt x="50292" y="89915"/>
                </a:moveTo>
                <a:lnTo>
                  <a:pt x="46808" y="87303"/>
                </a:lnTo>
                <a:lnTo>
                  <a:pt x="49529" y="88391"/>
                </a:lnTo>
                <a:lnTo>
                  <a:pt x="48768" y="88391"/>
                </a:lnTo>
                <a:lnTo>
                  <a:pt x="52033" y="89480"/>
                </a:lnTo>
                <a:lnTo>
                  <a:pt x="50292" y="89915"/>
                </a:lnTo>
                <a:close/>
              </a:path>
              <a:path w="105410" h="128270">
                <a:moveTo>
                  <a:pt x="48006" y="88391"/>
                </a:moveTo>
                <a:lnTo>
                  <a:pt x="47244" y="88391"/>
                </a:lnTo>
                <a:lnTo>
                  <a:pt x="46482" y="87375"/>
                </a:lnTo>
                <a:lnTo>
                  <a:pt x="48006" y="88391"/>
                </a:lnTo>
                <a:close/>
              </a:path>
              <a:path w="105410" h="128270">
                <a:moveTo>
                  <a:pt x="52033" y="89480"/>
                </a:moveTo>
                <a:lnTo>
                  <a:pt x="48768" y="88391"/>
                </a:lnTo>
                <a:lnTo>
                  <a:pt x="50799" y="88899"/>
                </a:lnTo>
                <a:lnTo>
                  <a:pt x="52167" y="89447"/>
                </a:lnTo>
                <a:lnTo>
                  <a:pt x="52033" y="89480"/>
                </a:lnTo>
                <a:close/>
              </a:path>
              <a:path w="105410" h="128270">
                <a:moveTo>
                  <a:pt x="50799" y="88899"/>
                </a:moveTo>
                <a:lnTo>
                  <a:pt x="48768" y="88391"/>
                </a:lnTo>
                <a:lnTo>
                  <a:pt x="49529" y="88391"/>
                </a:lnTo>
                <a:lnTo>
                  <a:pt x="50799" y="88899"/>
                </a:lnTo>
                <a:close/>
              </a:path>
              <a:path w="105410" h="128270">
                <a:moveTo>
                  <a:pt x="53122" y="89480"/>
                </a:moveTo>
                <a:lnTo>
                  <a:pt x="52832" y="89407"/>
                </a:lnTo>
                <a:lnTo>
                  <a:pt x="53340" y="89153"/>
                </a:lnTo>
                <a:lnTo>
                  <a:pt x="56387" y="88391"/>
                </a:lnTo>
                <a:lnTo>
                  <a:pt x="53122" y="89480"/>
                </a:lnTo>
                <a:close/>
              </a:path>
              <a:path w="105410" h="128270">
                <a:moveTo>
                  <a:pt x="54864" y="89915"/>
                </a:moveTo>
                <a:lnTo>
                  <a:pt x="53122" y="89480"/>
                </a:lnTo>
                <a:lnTo>
                  <a:pt x="56387" y="88391"/>
                </a:lnTo>
                <a:lnTo>
                  <a:pt x="54864" y="89915"/>
                </a:lnTo>
                <a:close/>
              </a:path>
              <a:path w="105410" h="128270">
                <a:moveTo>
                  <a:pt x="52167" y="89447"/>
                </a:moveTo>
                <a:lnTo>
                  <a:pt x="50799" y="88899"/>
                </a:lnTo>
                <a:lnTo>
                  <a:pt x="52577" y="89344"/>
                </a:lnTo>
                <a:lnTo>
                  <a:pt x="52167" y="89447"/>
                </a:lnTo>
                <a:close/>
              </a:path>
              <a:path w="105410" h="128270">
                <a:moveTo>
                  <a:pt x="52832" y="89407"/>
                </a:moveTo>
                <a:lnTo>
                  <a:pt x="52578" y="89344"/>
                </a:lnTo>
                <a:lnTo>
                  <a:pt x="53340" y="89153"/>
                </a:lnTo>
                <a:lnTo>
                  <a:pt x="52832" y="89407"/>
                </a:lnTo>
                <a:close/>
              </a:path>
              <a:path w="105410" h="128270">
                <a:moveTo>
                  <a:pt x="52493" y="89577"/>
                </a:moveTo>
                <a:lnTo>
                  <a:pt x="52167" y="89447"/>
                </a:lnTo>
                <a:lnTo>
                  <a:pt x="52578" y="89344"/>
                </a:lnTo>
                <a:lnTo>
                  <a:pt x="52832" y="89407"/>
                </a:lnTo>
                <a:lnTo>
                  <a:pt x="52493" y="89577"/>
                </a:lnTo>
                <a:close/>
              </a:path>
              <a:path w="105410" h="128270">
                <a:moveTo>
                  <a:pt x="52647" y="89638"/>
                </a:moveTo>
                <a:lnTo>
                  <a:pt x="52493" y="89577"/>
                </a:lnTo>
                <a:lnTo>
                  <a:pt x="52832" y="89407"/>
                </a:lnTo>
                <a:lnTo>
                  <a:pt x="53122" y="89480"/>
                </a:lnTo>
                <a:lnTo>
                  <a:pt x="52647" y="89638"/>
                </a:lnTo>
                <a:close/>
              </a:path>
              <a:path w="105410" h="128270">
                <a:moveTo>
                  <a:pt x="52425" y="89611"/>
                </a:moveTo>
                <a:lnTo>
                  <a:pt x="52033" y="89480"/>
                </a:lnTo>
                <a:lnTo>
                  <a:pt x="52167" y="89447"/>
                </a:lnTo>
                <a:lnTo>
                  <a:pt x="52493" y="89577"/>
                </a:lnTo>
                <a:close/>
              </a:path>
              <a:path w="105410" h="128270">
                <a:moveTo>
                  <a:pt x="51816" y="89915"/>
                </a:moveTo>
                <a:lnTo>
                  <a:pt x="50292" y="89915"/>
                </a:lnTo>
                <a:lnTo>
                  <a:pt x="52033" y="89480"/>
                </a:lnTo>
                <a:lnTo>
                  <a:pt x="52425" y="89611"/>
                </a:lnTo>
                <a:lnTo>
                  <a:pt x="51816" y="89915"/>
                </a:lnTo>
                <a:close/>
              </a:path>
              <a:path w="105410" h="128270">
                <a:moveTo>
                  <a:pt x="54864" y="89915"/>
                </a:moveTo>
                <a:lnTo>
                  <a:pt x="53339" y="89915"/>
                </a:lnTo>
                <a:lnTo>
                  <a:pt x="52705" y="89661"/>
                </a:lnTo>
                <a:lnTo>
                  <a:pt x="53122" y="89480"/>
                </a:lnTo>
                <a:lnTo>
                  <a:pt x="54864" y="89915"/>
                </a:lnTo>
                <a:close/>
              </a:path>
              <a:path w="105410" h="128270">
                <a:moveTo>
                  <a:pt x="52577" y="89661"/>
                </a:moveTo>
                <a:close/>
              </a:path>
              <a:path w="105410" h="128270">
                <a:moveTo>
                  <a:pt x="51816" y="89915"/>
                </a:moveTo>
                <a:lnTo>
                  <a:pt x="52425" y="89611"/>
                </a:lnTo>
                <a:lnTo>
                  <a:pt x="52577" y="89661"/>
                </a:lnTo>
                <a:lnTo>
                  <a:pt x="51816" y="89915"/>
                </a:lnTo>
                <a:close/>
              </a:path>
              <a:path w="105410" h="128270">
                <a:moveTo>
                  <a:pt x="53339" y="89915"/>
                </a:moveTo>
                <a:lnTo>
                  <a:pt x="52577" y="89661"/>
                </a:lnTo>
                <a:lnTo>
                  <a:pt x="53339" y="89915"/>
                </a:lnTo>
                <a:close/>
              </a:path>
              <a:path w="105410" h="128270">
                <a:moveTo>
                  <a:pt x="53339" y="89915"/>
                </a:moveTo>
                <a:lnTo>
                  <a:pt x="51816" y="89915"/>
                </a:lnTo>
                <a:lnTo>
                  <a:pt x="52577" y="89661"/>
                </a:lnTo>
                <a:lnTo>
                  <a:pt x="53339" y="89915"/>
                </a:lnTo>
                <a:close/>
              </a:path>
              <a:path w="105410" h="128270">
                <a:moveTo>
                  <a:pt x="76200" y="121919"/>
                </a:moveTo>
                <a:lnTo>
                  <a:pt x="28956" y="121919"/>
                </a:lnTo>
                <a:lnTo>
                  <a:pt x="22859" y="115823"/>
                </a:lnTo>
                <a:lnTo>
                  <a:pt x="82296" y="115823"/>
                </a:lnTo>
                <a:lnTo>
                  <a:pt x="76200" y="120395"/>
                </a:lnTo>
                <a:lnTo>
                  <a:pt x="76200" y="121919"/>
                </a:lnTo>
                <a:close/>
              </a:path>
              <a:path w="105410" h="128270">
                <a:moveTo>
                  <a:pt x="65532" y="126491"/>
                </a:moveTo>
                <a:lnTo>
                  <a:pt x="39624" y="126491"/>
                </a:lnTo>
                <a:lnTo>
                  <a:pt x="38100" y="124967"/>
                </a:lnTo>
                <a:lnTo>
                  <a:pt x="32004" y="121919"/>
                </a:lnTo>
                <a:lnTo>
                  <a:pt x="73152" y="121919"/>
                </a:lnTo>
                <a:lnTo>
                  <a:pt x="67056" y="124967"/>
                </a:lnTo>
                <a:lnTo>
                  <a:pt x="65532" y="126491"/>
                </a:lnTo>
                <a:close/>
              </a:path>
              <a:path w="105410" h="128270">
                <a:moveTo>
                  <a:pt x="54864" y="128015"/>
                </a:moveTo>
                <a:lnTo>
                  <a:pt x="50292" y="128015"/>
                </a:lnTo>
                <a:lnTo>
                  <a:pt x="42672" y="126491"/>
                </a:lnTo>
                <a:lnTo>
                  <a:pt x="62484" y="126491"/>
                </a:lnTo>
                <a:lnTo>
                  <a:pt x="54864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95372" y="59489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54296" y="4788408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3"/>
                </a:moveTo>
                <a:lnTo>
                  <a:pt x="44195" y="1523"/>
                </a:lnTo>
                <a:lnTo>
                  <a:pt x="51816" y="0"/>
                </a:lnTo>
                <a:lnTo>
                  <a:pt x="56387" y="0"/>
                </a:lnTo>
                <a:lnTo>
                  <a:pt x="62484" y="1523"/>
                </a:lnTo>
                <a:close/>
              </a:path>
              <a:path w="106679" h="128270">
                <a:moveTo>
                  <a:pt x="74676" y="4571"/>
                </a:moveTo>
                <a:lnTo>
                  <a:pt x="33528" y="4571"/>
                </a:lnTo>
                <a:lnTo>
                  <a:pt x="39624" y="1523"/>
                </a:lnTo>
                <a:lnTo>
                  <a:pt x="67056" y="1523"/>
                </a:lnTo>
                <a:lnTo>
                  <a:pt x="74676" y="4571"/>
                </a:lnTo>
                <a:close/>
              </a:path>
              <a:path w="106679" h="128270">
                <a:moveTo>
                  <a:pt x="65532" y="126491"/>
                </a:moveTo>
                <a:lnTo>
                  <a:pt x="41148" y="126491"/>
                </a:lnTo>
                <a:lnTo>
                  <a:pt x="39624" y="124967"/>
                </a:lnTo>
                <a:lnTo>
                  <a:pt x="33528" y="123443"/>
                </a:lnTo>
                <a:lnTo>
                  <a:pt x="32004" y="121919"/>
                </a:lnTo>
                <a:lnTo>
                  <a:pt x="30480" y="121919"/>
                </a:lnTo>
                <a:lnTo>
                  <a:pt x="28956" y="120395"/>
                </a:lnTo>
                <a:lnTo>
                  <a:pt x="22859" y="115823"/>
                </a:lnTo>
                <a:lnTo>
                  <a:pt x="13716" y="106679"/>
                </a:lnTo>
                <a:lnTo>
                  <a:pt x="13716" y="105155"/>
                </a:lnTo>
                <a:lnTo>
                  <a:pt x="9144" y="99059"/>
                </a:lnTo>
                <a:lnTo>
                  <a:pt x="9144" y="97535"/>
                </a:lnTo>
                <a:lnTo>
                  <a:pt x="7620" y="97535"/>
                </a:lnTo>
                <a:lnTo>
                  <a:pt x="7620" y="96011"/>
                </a:lnTo>
                <a:lnTo>
                  <a:pt x="4659" y="88609"/>
                </a:lnTo>
                <a:lnTo>
                  <a:pt x="4572" y="85343"/>
                </a:lnTo>
                <a:lnTo>
                  <a:pt x="1524" y="77723"/>
                </a:lnTo>
                <a:lnTo>
                  <a:pt x="1524" y="74675"/>
                </a:lnTo>
                <a:lnTo>
                  <a:pt x="0" y="65531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50291"/>
                </a:lnTo>
                <a:lnTo>
                  <a:pt x="4572" y="42671"/>
                </a:lnTo>
                <a:lnTo>
                  <a:pt x="4572" y="39623"/>
                </a:lnTo>
                <a:lnTo>
                  <a:pt x="7620" y="32003"/>
                </a:lnTo>
                <a:lnTo>
                  <a:pt x="7620" y="30479"/>
                </a:lnTo>
                <a:lnTo>
                  <a:pt x="9144" y="28955"/>
                </a:lnTo>
                <a:lnTo>
                  <a:pt x="13716" y="21335"/>
                </a:lnTo>
                <a:lnTo>
                  <a:pt x="15240" y="19811"/>
                </a:lnTo>
                <a:lnTo>
                  <a:pt x="19812" y="13715"/>
                </a:lnTo>
                <a:lnTo>
                  <a:pt x="21336" y="12191"/>
                </a:lnTo>
                <a:lnTo>
                  <a:pt x="22859" y="12191"/>
                </a:lnTo>
                <a:lnTo>
                  <a:pt x="22859" y="10667"/>
                </a:lnTo>
                <a:lnTo>
                  <a:pt x="28956" y="7619"/>
                </a:lnTo>
                <a:lnTo>
                  <a:pt x="32004" y="4571"/>
                </a:lnTo>
                <a:lnTo>
                  <a:pt x="76200" y="4571"/>
                </a:lnTo>
                <a:lnTo>
                  <a:pt x="76200" y="6095"/>
                </a:lnTo>
                <a:lnTo>
                  <a:pt x="77724" y="7619"/>
                </a:lnTo>
                <a:lnTo>
                  <a:pt x="83820" y="10667"/>
                </a:lnTo>
                <a:lnTo>
                  <a:pt x="86868" y="13715"/>
                </a:lnTo>
                <a:lnTo>
                  <a:pt x="91439" y="19811"/>
                </a:lnTo>
                <a:lnTo>
                  <a:pt x="92964" y="19811"/>
                </a:lnTo>
                <a:lnTo>
                  <a:pt x="92964" y="21335"/>
                </a:lnTo>
                <a:lnTo>
                  <a:pt x="94488" y="21335"/>
                </a:lnTo>
                <a:lnTo>
                  <a:pt x="97536" y="28955"/>
                </a:lnTo>
                <a:lnTo>
                  <a:pt x="99060" y="28955"/>
                </a:lnTo>
                <a:lnTo>
                  <a:pt x="99060" y="32003"/>
                </a:lnTo>
                <a:lnTo>
                  <a:pt x="101498" y="38099"/>
                </a:lnTo>
                <a:lnTo>
                  <a:pt x="51816" y="38099"/>
                </a:lnTo>
                <a:lnTo>
                  <a:pt x="47244" y="39623"/>
                </a:lnTo>
                <a:lnTo>
                  <a:pt x="48768" y="39623"/>
                </a:lnTo>
                <a:lnTo>
                  <a:pt x="44195" y="44195"/>
                </a:lnTo>
                <a:lnTo>
                  <a:pt x="44577" y="44195"/>
                </a:lnTo>
                <a:lnTo>
                  <a:pt x="43434" y="45719"/>
                </a:lnTo>
                <a:lnTo>
                  <a:pt x="42672" y="45719"/>
                </a:lnTo>
                <a:lnTo>
                  <a:pt x="41148" y="48767"/>
                </a:lnTo>
                <a:lnTo>
                  <a:pt x="41452" y="48767"/>
                </a:lnTo>
                <a:lnTo>
                  <a:pt x="39624" y="53339"/>
                </a:lnTo>
                <a:lnTo>
                  <a:pt x="40640" y="53339"/>
                </a:lnTo>
                <a:lnTo>
                  <a:pt x="40132" y="56387"/>
                </a:lnTo>
                <a:lnTo>
                  <a:pt x="39624" y="56387"/>
                </a:lnTo>
                <a:lnTo>
                  <a:pt x="38607" y="62483"/>
                </a:lnTo>
                <a:lnTo>
                  <a:pt x="38100" y="62483"/>
                </a:lnTo>
                <a:lnTo>
                  <a:pt x="38100" y="65531"/>
                </a:lnTo>
                <a:lnTo>
                  <a:pt x="38607" y="65531"/>
                </a:lnTo>
                <a:lnTo>
                  <a:pt x="39624" y="71627"/>
                </a:lnTo>
                <a:lnTo>
                  <a:pt x="40233" y="71627"/>
                </a:lnTo>
                <a:lnTo>
                  <a:pt x="40843" y="74675"/>
                </a:lnTo>
                <a:lnTo>
                  <a:pt x="39624" y="74675"/>
                </a:lnTo>
                <a:lnTo>
                  <a:pt x="41452" y="79247"/>
                </a:lnTo>
                <a:lnTo>
                  <a:pt x="41148" y="79247"/>
                </a:lnTo>
                <a:lnTo>
                  <a:pt x="42672" y="82295"/>
                </a:lnTo>
                <a:lnTo>
                  <a:pt x="43434" y="82295"/>
                </a:lnTo>
                <a:lnTo>
                  <a:pt x="45719" y="85343"/>
                </a:lnTo>
                <a:lnTo>
                  <a:pt x="48768" y="88391"/>
                </a:lnTo>
                <a:lnTo>
                  <a:pt x="50292" y="88899"/>
                </a:lnTo>
                <a:lnTo>
                  <a:pt x="51816" y="89915"/>
                </a:lnTo>
                <a:lnTo>
                  <a:pt x="101498" y="89915"/>
                </a:lnTo>
                <a:lnTo>
                  <a:pt x="99060" y="96011"/>
                </a:lnTo>
                <a:lnTo>
                  <a:pt x="99060" y="97535"/>
                </a:lnTo>
                <a:lnTo>
                  <a:pt x="97536" y="99059"/>
                </a:lnTo>
                <a:lnTo>
                  <a:pt x="94488" y="105155"/>
                </a:lnTo>
                <a:lnTo>
                  <a:pt x="92964" y="106679"/>
                </a:lnTo>
                <a:lnTo>
                  <a:pt x="92964" y="108203"/>
                </a:lnTo>
                <a:lnTo>
                  <a:pt x="91439" y="108203"/>
                </a:lnTo>
                <a:lnTo>
                  <a:pt x="86868" y="114299"/>
                </a:lnTo>
                <a:lnTo>
                  <a:pt x="85344" y="114299"/>
                </a:lnTo>
                <a:lnTo>
                  <a:pt x="85344" y="115823"/>
                </a:lnTo>
                <a:lnTo>
                  <a:pt x="83820" y="115823"/>
                </a:lnTo>
                <a:lnTo>
                  <a:pt x="77724" y="120395"/>
                </a:lnTo>
                <a:lnTo>
                  <a:pt x="74676" y="123443"/>
                </a:lnTo>
                <a:lnTo>
                  <a:pt x="67056" y="124967"/>
                </a:lnTo>
                <a:lnTo>
                  <a:pt x="65532" y="126491"/>
                </a:lnTo>
                <a:close/>
              </a:path>
              <a:path w="106679" h="128270">
                <a:moveTo>
                  <a:pt x="47244" y="39623"/>
                </a:moveTo>
                <a:lnTo>
                  <a:pt x="51816" y="38099"/>
                </a:lnTo>
                <a:lnTo>
                  <a:pt x="51054" y="38671"/>
                </a:lnTo>
                <a:lnTo>
                  <a:pt x="47244" y="39623"/>
                </a:lnTo>
                <a:close/>
              </a:path>
              <a:path w="106679" h="128270">
                <a:moveTo>
                  <a:pt x="51054" y="38671"/>
                </a:moveTo>
                <a:lnTo>
                  <a:pt x="51816" y="38099"/>
                </a:lnTo>
                <a:lnTo>
                  <a:pt x="53339" y="38099"/>
                </a:lnTo>
                <a:lnTo>
                  <a:pt x="51054" y="38671"/>
                </a:lnTo>
                <a:close/>
              </a:path>
              <a:path w="106679" h="128270">
                <a:moveTo>
                  <a:pt x="57403" y="39115"/>
                </a:moveTo>
                <a:lnTo>
                  <a:pt x="53339" y="38099"/>
                </a:lnTo>
                <a:lnTo>
                  <a:pt x="56387" y="38099"/>
                </a:lnTo>
                <a:lnTo>
                  <a:pt x="57403" y="39115"/>
                </a:lnTo>
                <a:close/>
              </a:path>
              <a:path w="106679" h="128270">
                <a:moveTo>
                  <a:pt x="59436" y="39623"/>
                </a:moveTo>
                <a:lnTo>
                  <a:pt x="57403" y="39115"/>
                </a:lnTo>
                <a:lnTo>
                  <a:pt x="56387" y="38099"/>
                </a:lnTo>
                <a:lnTo>
                  <a:pt x="59436" y="39623"/>
                </a:lnTo>
                <a:close/>
              </a:path>
              <a:path w="106679" h="128270">
                <a:moveTo>
                  <a:pt x="102108" y="39623"/>
                </a:moveTo>
                <a:lnTo>
                  <a:pt x="59436" y="39623"/>
                </a:lnTo>
                <a:lnTo>
                  <a:pt x="56387" y="38099"/>
                </a:lnTo>
                <a:lnTo>
                  <a:pt x="101498" y="38099"/>
                </a:lnTo>
                <a:lnTo>
                  <a:pt x="102108" y="39623"/>
                </a:lnTo>
                <a:close/>
              </a:path>
              <a:path w="106679" h="128270">
                <a:moveTo>
                  <a:pt x="45719" y="42671"/>
                </a:moveTo>
                <a:lnTo>
                  <a:pt x="48768" y="39623"/>
                </a:lnTo>
                <a:lnTo>
                  <a:pt x="47244" y="39623"/>
                </a:lnTo>
                <a:lnTo>
                  <a:pt x="51054" y="38671"/>
                </a:lnTo>
                <a:lnTo>
                  <a:pt x="45719" y="42671"/>
                </a:lnTo>
                <a:close/>
              </a:path>
              <a:path w="106679" h="128270">
                <a:moveTo>
                  <a:pt x="103936" y="44195"/>
                </a:moveTo>
                <a:lnTo>
                  <a:pt x="64008" y="44195"/>
                </a:lnTo>
                <a:lnTo>
                  <a:pt x="57912" y="39623"/>
                </a:lnTo>
                <a:lnTo>
                  <a:pt x="57403" y="39115"/>
                </a:lnTo>
                <a:lnTo>
                  <a:pt x="59436" y="39623"/>
                </a:lnTo>
                <a:lnTo>
                  <a:pt x="103632" y="39623"/>
                </a:lnTo>
                <a:lnTo>
                  <a:pt x="103632" y="42671"/>
                </a:lnTo>
                <a:lnTo>
                  <a:pt x="103936" y="44195"/>
                </a:lnTo>
                <a:close/>
              </a:path>
              <a:path w="106679" h="128270">
                <a:moveTo>
                  <a:pt x="44577" y="44195"/>
                </a:moveTo>
                <a:lnTo>
                  <a:pt x="44195" y="44195"/>
                </a:lnTo>
                <a:lnTo>
                  <a:pt x="45719" y="42671"/>
                </a:lnTo>
                <a:lnTo>
                  <a:pt x="44577" y="44195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1"/>
                </a:lnTo>
                <a:lnTo>
                  <a:pt x="64008" y="44195"/>
                </a:lnTo>
                <a:lnTo>
                  <a:pt x="103936" y="44195"/>
                </a:lnTo>
                <a:lnTo>
                  <a:pt x="104241" y="45719"/>
                </a:lnTo>
                <a:lnTo>
                  <a:pt x="64008" y="45719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7"/>
                </a:moveTo>
                <a:lnTo>
                  <a:pt x="42672" y="45719"/>
                </a:lnTo>
                <a:lnTo>
                  <a:pt x="41801" y="47897"/>
                </a:lnTo>
                <a:lnTo>
                  <a:pt x="41148" y="48767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19"/>
                </a:lnTo>
                <a:lnTo>
                  <a:pt x="43434" y="45719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7"/>
                </a:moveTo>
                <a:lnTo>
                  <a:pt x="64878" y="47897"/>
                </a:lnTo>
                <a:lnTo>
                  <a:pt x="64008" y="45719"/>
                </a:lnTo>
                <a:lnTo>
                  <a:pt x="65532" y="48767"/>
                </a:lnTo>
                <a:close/>
              </a:path>
              <a:path w="106679" h="128270">
                <a:moveTo>
                  <a:pt x="104851" y="48767"/>
                </a:moveTo>
                <a:lnTo>
                  <a:pt x="65532" y="48767"/>
                </a:lnTo>
                <a:lnTo>
                  <a:pt x="64008" y="45719"/>
                </a:lnTo>
                <a:lnTo>
                  <a:pt x="104241" y="45719"/>
                </a:lnTo>
                <a:lnTo>
                  <a:pt x="104851" y="48767"/>
                </a:lnTo>
                <a:close/>
              </a:path>
              <a:path w="106679" h="128270">
                <a:moveTo>
                  <a:pt x="41452" y="48767"/>
                </a:moveTo>
                <a:lnTo>
                  <a:pt x="41148" y="48767"/>
                </a:lnTo>
                <a:lnTo>
                  <a:pt x="41801" y="47897"/>
                </a:lnTo>
                <a:lnTo>
                  <a:pt x="41452" y="48767"/>
                </a:lnTo>
                <a:close/>
              </a:path>
              <a:path w="106679" h="128270">
                <a:moveTo>
                  <a:pt x="67056" y="53339"/>
                </a:moveTo>
                <a:lnTo>
                  <a:pt x="64878" y="47897"/>
                </a:lnTo>
                <a:lnTo>
                  <a:pt x="65532" y="48767"/>
                </a:lnTo>
                <a:lnTo>
                  <a:pt x="104851" y="48767"/>
                </a:lnTo>
                <a:lnTo>
                  <a:pt x="105155" y="50291"/>
                </a:lnTo>
                <a:lnTo>
                  <a:pt x="67056" y="50291"/>
                </a:lnTo>
                <a:lnTo>
                  <a:pt x="67056" y="53339"/>
                </a:lnTo>
                <a:close/>
              </a:path>
              <a:path w="106679" h="128270">
                <a:moveTo>
                  <a:pt x="40640" y="53339"/>
                </a:moveTo>
                <a:lnTo>
                  <a:pt x="39624" y="53339"/>
                </a:lnTo>
                <a:lnTo>
                  <a:pt x="41148" y="50291"/>
                </a:lnTo>
                <a:lnTo>
                  <a:pt x="40640" y="53339"/>
                </a:lnTo>
                <a:close/>
              </a:path>
              <a:path w="106679" h="128270">
                <a:moveTo>
                  <a:pt x="68580" y="59435"/>
                </a:moveTo>
                <a:lnTo>
                  <a:pt x="67056" y="50291"/>
                </a:lnTo>
                <a:lnTo>
                  <a:pt x="105155" y="50291"/>
                </a:lnTo>
                <a:lnTo>
                  <a:pt x="105155" y="51815"/>
                </a:lnTo>
                <a:lnTo>
                  <a:pt x="106679" y="51815"/>
                </a:lnTo>
                <a:lnTo>
                  <a:pt x="106679" y="56387"/>
                </a:lnTo>
                <a:lnTo>
                  <a:pt x="68580" y="56387"/>
                </a:lnTo>
                <a:lnTo>
                  <a:pt x="68580" y="59435"/>
                </a:lnTo>
                <a:close/>
              </a:path>
              <a:path w="106679" h="128270">
                <a:moveTo>
                  <a:pt x="39624" y="59435"/>
                </a:moveTo>
                <a:lnTo>
                  <a:pt x="39624" y="56387"/>
                </a:lnTo>
                <a:lnTo>
                  <a:pt x="40132" y="56387"/>
                </a:lnTo>
                <a:lnTo>
                  <a:pt x="39624" y="59435"/>
                </a:lnTo>
                <a:close/>
              </a:path>
              <a:path w="106679" h="128270">
                <a:moveTo>
                  <a:pt x="106679" y="71627"/>
                </a:moveTo>
                <a:lnTo>
                  <a:pt x="68580" y="71627"/>
                </a:lnTo>
                <a:lnTo>
                  <a:pt x="68580" y="56387"/>
                </a:lnTo>
                <a:lnTo>
                  <a:pt x="106679" y="56387"/>
                </a:lnTo>
                <a:lnTo>
                  <a:pt x="106679" y="71627"/>
                </a:lnTo>
                <a:close/>
              </a:path>
              <a:path w="106679" h="128270">
                <a:moveTo>
                  <a:pt x="38100" y="65531"/>
                </a:moveTo>
                <a:lnTo>
                  <a:pt x="38100" y="62483"/>
                </a:lnTo>
                <a:lnTo>
                  <a:pt x="38353" y="64007"/>
                </a:lnTo>
                <a:lnTo>
                  <a:pt x="38100" y="65531"/>
                </a:lnTo>
                <a:close/>
              </a:path>
              <a:path w="106679" h="128270">
                <a:moveTo>
                  <a:pt x="38353" y="64007"/>
                </a:moveTo>
                <a:lnTo>
                  <a:pt x="38100" y="62483"/>
                </a:lnTo>
                <a:lnTo>
                  <a:pt x="38607" y="62483"/>
                </a:lnTo>
                <a:lnTo>
                  <a:pt x="38353" y="64007"/>
                </a:lnTo>
                <a:close/>
              </a:path>
              <a:path w="106679" h="128270">
                <a:moveTo>
                  <a:pt x="38607" y="65531"/>
                </a:moveTo>
                <a:lnTo>
                  <a:pt x="38100" y="65531"/>
                </a:lnTo>
                <a:lnTo>
                  <a:pt x="38353" y="64007"/>
                </a:lnTo>
                <a:lnTo>
                  <a:pt x="38607" y="65531"/>
                </a:lnTo>
                <a:close/>
              </a:path>
              <a:path w="106679" h="128270">
                <a:moveTo>
                  <a:pt x="40233" y="71627"/>
                </a:moveTo>
                <a:lnTo>
                  <a:pt x="39624" y="71627"/>
                </a:lnTo>
                <a:lnTo>
                  <a:pt x="39624" y="68579"/>
                </a:lnTo>
                <a:lnTo>
                  <a:pt x="40233" y="71627"/>
                </a:lnTo>
                <a:close/>
              </a:path>
              <a:path w="106679" h="128270">
                <a:moveTo>
                  <a:pt x="105155" y="76199"/>
                </a:moveTo>
                <a:lnTo>
                  <a:pt x="67056" y="76199"/>
                </a:lnTo>
                <a:lnTo>
                  <a:pt x="68580" y="68579"/>
                </a:lnTo>
                <a:lnTo>
                  <a:pt x="68580" y="71627"/>
                </a:lnTo>
                <a:lnTo>
                  <a:pt x="106679" y="71627"/>
                </a:lnTo>
                <a:lnTo>
                  <a:pt x="106679" y="74675"/>
                </a:lnTo>
                <a:lnTo>
                  <a:pt x="105155" y="76199"/>
                </a:lnTo>
                <a:close/>
              </a:path>
              <a:path w="106679" h="128270">
                <a:moveTo>
                  <a:pt x="41148" y="76199"/>
                </a:moveTo>
                <a:lnTo>
                  <a:pt x="39624" y="74675"/>
                </a:lnTo>
                <a:lnTo>
                  <a:pt x="40843" y="74675"/>
                </a:lnTo>
                <a:lnTo>
                  <a:pt x="41148" y="76199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5"/>
                </a:lnTo>
                <a:lnTo>
                  <a:pt x="67056" y="76199"/>
                </a:lnTo>
                <a:lnTo>
                  <a:pt x="105155" y="76199"/>
                </a:lnTo>
                <a:lnTo>
                  <a:pt x="105155" y="77723"/>
                </a:lnTo>
                <a:lnTo>
                  <a:pt x="104851" y="79247"/>
                </a:lnTo>
                <a:lnTo>
                  <a:pt x="65532" y="79247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5"/>
                </a:moveTo>
                <a:lnTo>
                  <a:pt x="41148" y="79247"/>
                </a:lnTo>
                <a:lnTo>
                  <a:pt x="41801" y="80118"/>
                </a:lnTo>
                <a:lnTo>
                  <a:pt x="42672" y="82295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7"/>
                </a:lnTo>
                <a:lnTo>
                  <a:pt x="41452" y="79247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5"/>
                </a:moveTo>
                <a:lnTo>
                  <a:pt x="64878" y="80118"/>
                </a:lnTo>
                <a:lnTo>
                  <a:pt x="65532" y="79247"/>
                </a:lnTo>
                <a:lnTo>
                  <a:pt x="64008" y="82295"/>
                </a:lnTo>
                <a:close/>
              </a:path>
              <a:path w="106679" h="128270">
                <a:moveTo>
                  <a:pt x="102108" y="88391"/>
                </a:moveTo>
                <a:lnTo>
                  <a:pt x="59436" y="88391"/>
                </a:lnTo>
                <a:lnTo>
                  <a:pt x="64008" y="82295"/>
                </a:lnTo>
                <a:lnTo>
                  <a:pt x="65532" y="79247"/>
                </a:lnTo>
                <a:lnTo>
                  <a:pt x="104851" y="79247"/>
                </a:lnTo>
                <a:lnTo>
                  <a:pt x="103632" y="85343"/>
                </a:lnTo>
                <a:lnTo>
                  <a:pt x="103632" y="86867"/>
                </a:lnTo>
                <a:lnTo>
                  <a:pt x="102108" y="88391"/>
                </a:lnTo>
                <a:close/>
              </a:path>
              <a:path w="106679" h="128270">
                <a:moveTo>
                  <a:pt x="43434" y="82295"/>
                </a:moveTo>
                <a:lnTo>
                  <a:pt x="42672" y="82295"/>
                </a:lnTo>
                <a:lnTo>
                  <a:pt x="41801" y="80118"/>
                </a:lnTo>
                <a:lnTo>
                  <a:pt x="43434" y="82295"/>
                </a:lnTo>
                <a:close/>
              </a:path>
              <a:path w="106679" h="128270">
                <a:moveTo>
                  <a:pt x="60960" y="85343"/>
                </a:moveTo>
                <a:lnTo>
                  <a:pt x="64878" y="80118"/>
                </a:lnTo>
                <a:lnTo>
                  <a:pt x="64008" y="82295"/>
                </a:lnTo>
                <a:lnTo>
                  <a:pt x="60960" y="85343"/>
                </a:lnTo>
                <a:close/>
              </a:path>
              <a:path w="106679" h="128270">
                <a:moveTo>
                  <a:pt x="47461" y="86650"/>
                </a:moveTo>
                <a:lnTo>
                  <a:pt x="45719" y="85343"/>
                </a:lnTo>
                <a:lnTo>
                  <a:pt x="44195" y="82295"/>
                </a:lnTo>
                <a:lnTo>
                  <a:pt x="47461" y="86650"/>
                </a:lnTo>
                <a:close/>
              </a:path>
              <a:path w="106679" h="128270">
                <a:moveTo>
                  <a:pt x="47853" y="87172"/>
                </a:moveTo>
                <a:lnTo>
                  <a:pt x="47244" y="86867"/>
                </a:lnTo>
                <a:lnTo>
                  <a:pt x="45719" y="85343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79" h="128270">
                <a:moveTo>
                  <a:pt x="101498" y="89915"/>
                </a:moveTo>
                <a:lnTo>
                  <a:pt x="56387" y="89915"/>
                </a:lnTo>
                <a:lnTo>
                  <a:pt x="60960" y="85343"/>
                </a:lnTo>
                <a:lnTo>
                  <a:pt x="59436" y="88391"/>
                </a:lnTo>
                <a:lnTo>
                  <a:pt x="102108" y="88391"/>
                </a:lnTo>
                <a:lnTo>
                  <a:pt x="101498" y="89915"/>
                </a:lnTo>
                <a:close/>
              </a:path>
              <a:path w="106679" h="128270">
                <a:moveTo>
                  <a:pt x="48768" y="87629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29"/>
                </a:lnTo>
                <a:close/>
              </a:path>
              <a:path w="106679" h="128270">
                <a:moveTo>
                  <a:pt x="48768" y="88391"/>
                </a:moveTo>
                <a:lnTo>
                  <a:pt x="47244" y="86867"/>
                </a:lnTo>
                <a:lnTo>
                  <a:pt x="48006" y="87375"/>
                </a:lnTo>
                <a:lnTo>
                  <a:pt x="48768" y="88391"/>
                </a:lnTo>
                <a:close/>
              </a:path>
              <a:path w="106679" h="128270">
                <a:moveTo>
                  <a:pt x="48006" y="87375"/>
                </a:moveTo>
                <a:lnTo>
                  <a:pt x="47244" y="86867"/>
                </a:lnTo>
                <a:lnTo>
                  <a:pt x="47853" y="87172"/>
                </a:lnTo>
                <a:lnTo>
                  <a:pt x="48006" y="87375"/>
                </a:lnTo>
                <a:close/>
              </a:path>
              <a:path w="106679" h="128270">
                <a:moveTo>
                  <a:pt x="54864" y="89153"/>
                </a:moveTo>
                <a:lnTo>
                  <a:pt x="59436" y="86867"/>
                </a:lnTo>
                <a:lnTo>
                  <a:pt x="57912" y="88391"/>
                </a:lnTo>
                <a:lnTo>
                  <a:pt x="54864" y="89153"/>
                </a:lnTo>
                <a:close/>
              </a:path>
              <a:path w="106679" h="128270">
                <a:moveTo>
                  <a:pt x="50153" y="88669"/>
                </a:moveTo>
                <a:lnTo>
                  <a:pt x="49856" y="88609"/>
                </a:lnTo>
                <a:lnTo>
                  <a:pt x="48006" y="87375"/>
                </a:lnTo>
                <a:lnTo>
                  <a:pt x="47853" y="87172"/>
                </a:lnTo>
                <a:lnTo>
                  <a:pt x="48768" y="87629"/>
                </a:lnTo>
                <a:lnTo>
                  <a:pt x="50153" y="88669"/>
                </a:lnTo>
                <a:close/>
              </a:path>
              <a:path w="106679" h="128270">
                <a:moveTo>
                  <a:pt x="49856" y="88609"/>
                </a:moveTo>
                <a:lnTo>
                  <a:pt x="48768" y="88391"/>
                </a:lnTo>
                <a:lnTo>
                  <a:pt x="48006" y="87375"/>
                </a:lnTo>
                <a:lnTo>
                  <a:pt x="49856" y="88609"/>
                </a:lnTo>
                <a:close/>
              </a:path>
              <a:path w="106679" h="128270">
                <a:moveTo>
                  <a:pt x="51307" y="88899"/>
                </a:moveTo>
                <a:lnTo>
                  <a:pt x="50153" y="88669"/>
                </a:lnTo>
                <a:lnTo>
                  <a:pt x="48768" y="87629"/>
                </a:lnTo>
                <a:lnTo>
                  <a:pt x="51307" y="88899"/>
                </a:lnTo>
                <a:close/>
              </a:path>
              <a:path w="106679" h="128270">
                <a:moveTo>
                  <a:pt x="50292" y="88899"/>
                </a:moveTo>
                <a:lnTo>
                  <a:pt x="48768" y="88391"/>
                </a:lnTo>
                <a:lnTo>
                  <a:pt x="49856" y="88609"/>
                </a:lnTo>
                <a:lnTo>
                  <a:pt x="50292" y="88899"/>
                </a:lnTo>
                <a:close/>
              </a:path>
              <a:path w="106679" h="128270">
                <a:moveTo>
                  <a:pt x="54483" y="89534"/>
                </a:moveTo>
                <a:lnTo>
                  <a:pt x="54210" y="89480"/>
                </a:lnTo>
                <a:lnTo>
                  <a:pt x="54864" y="89153"/>
                </a:lnTo>
                <a:lnTo>
                  <a:pt x="57912" y="88391"/>
                </a:lnTo>
                <a:lnTo>
                  <a:pt x="54483" y="89534"/>
                </a:lnTo>
                <a:close/>
              </a:path>
              <a:path w="106679" h="128270">
                <a:moveTo>
                  <a:pt x="56387" y="89915"/>
                </a:moveTo>
                <a:lnTo>
                  <a:pt x="54483" y="89534"/>
                </a:lnTo>
                <a:lnTo>
                  <a:pt x="57912" y="88391"/>
                </a:lnTo>
                <a:lnTo>
                  <a:pt x="56387" y="89915"/>
                </a:lnTo>
                <a:close/>
              </a:path>
              <a:path w="106679" h="128270">
                <a:moveTo>
                  <a:pt x="50596" y="89001"/>
                </a:moveTo>
                <a:lnTo>
                  <a:pt x="50292" y="88899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70">
                <a:moveTo>
                  <a:pt x="52686" y="89698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899"/>
                </a:lnTo>
                <a:lnTo>
                  <a:pt x="52832" y="89661"/>
                </a:lnTo>
                <a:lnTo>
                  <a:pt x="52686" y="89698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0292" y="88899"/>
                </a:lnTo>
                <a:lnTo>
                  <a:pt x="50596" y="89001"/>
                </a:lnTo>
                <a:lnTo>
                  <a:pt x="51816" y="89915"/>
                </a:lnTo>
                <a:close/>
              </a:path>
              <a:path w="106679" h="128270">
                <a:moveTo>
                  <a:pt x="52832" y="89661"/>
                </a:moveTo>
                <a:lnTo>
                  <a:pt x="51307" y="88899"/>
                </a:lnTo>
                <a:lnTo>
                  <a:pt x="53848" y="89407"/>
                </a:lnTo>
                <a:lnTo>
                  <a:pt x="52832" y="89661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0596" y="89001"/>
                </a:lnTo>
                <a:lnTo>
                  <a:pt x="52686" y="89698"/>
                </a:lnTo>
                <a:lnTo>
                  <a:pt x="51816" y="89915"/>
                </a:lnTo>
                <a:close/>
              </a:path>
              <a:path w="106679" h="128270">
                <a:moveTo>
                  <a:pt x="54210" y="89480"/>
                </a:moveTo>
                <a:lnTo>
                  <a:pt x="53848" y="89407"/>
                </a:lnTo>
                <a:lnTo>
                  <a:pt x="54864" y="89153"/>
                </a:lnTo>
                <a:lnTo>
                  <a:pt x="54210" y="89480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832" y="89661"/>
                </a:lnTo>
                <a:lnTo>
                  <a:pt x="53848" y="89407"/>
                </a:lnTo>
                <a:lnTo>
                  <a:pt x="54210" y="89480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4210" y="89480"/>
                </a:lnTo>
                <a:lnTo>
                  <a:pt x="54483" y="89534"/>
                </a:lnTo>
                <a:lnTo>
                  <a:pt x="53339" y="89915"/>
                </a:lnTo>
                <a:close/>
              </a:path>
              <a:path w="106679" h="128270">
                <a:moveTo>
                  <a:pt x="56387" y="89915"/>
                </a:moveTo>
                <a:lnTo>
                  <a:pt x="53339" y="89915"/>
                </a:lnTo>
                <a:lnTo>
                  <a:pt x="54483" y="89534"/>
                </a:lnTo>
                <a:lnTo>
                  <a:pt x="56387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686" y="89698"/>
                </a:lnTo>
                <a:lnTo>
                  <a:pt x="52832" y="89661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1816" y="89915"/>
                </a:lnTo>
                <a:lnTo>
                  <a:pt x="52686" y="89698"/>
                </a:lnTo>
                <a:lnTo>
                  <a:pt x="53339" y="89915"/>
                </a:lnTo>
                <a:close/>
              </a:path>
              <a:path w="106679" h="128270">
                <a:moveTo>
                  <a:pt x="56387" y="128015"/>
                </a:moveTo>
                <a:lnTo>
                  <a:pt x="51816" y="128015"/>
                </a:lnTo>
                <a:lnTo>
                  <a:pt x="44195" y="126491"/>
                </a:lnTo>
                <a:lnTo>
                  <a:pt x="62484" y="126491"/>
                </a:lnTo>
                <a:lnTo>
                  <a:pt x="56387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00427" y="451256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5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80616" y="449275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5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5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5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5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5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5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5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5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45080" y="3874007"/>
            <a:ext cx="114300" cy="762000"/>
          </a:xfrm>
          <a:custGeom>
            <a:avLst/>
            <a:gdLst/>
            <a:ahLst/>
            <a:cxnLst/>
            <a:rect l="l" t="t" r="r" b="b"/>
            <a:pathLst>
              <a:path w="114300" h="762000">
                <a:moveTo>
                  <a:pt x="38100" y="110325"/>
                </a:moveTo>
                <a:lnTo>
                  <a:pt x="35361" y="109775"/>
                </a:lnTo>
                <a:lnTo>
                  <a:pt x="16954" y="97536"/>
                </a:lnTo>
                <a:lnTo>
                  <a:pt x="4548" y="79581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79581" y="4548"/>
                </a:lnTo>
                <a:lnTo>
                  <a:pt x="97536" y="16954"/>
                </a:lnTo>
                <a:lnTo>
                  <a:pt x="109775" y="35361"/>
                </a:lnTo>
                <a:lnTo>
                  <a:pt x="114300" y="57912"/>
                </a:lnTo>
                <a:lnTo>
                  <a:pt x="38100" y="57912"/>
                </a:lnTo>
                <a:lnTo>
                  <a:pt x="38100" y="110325"/>
                </a:lnTo>
                <a:close/>
              </a:path>
              <a:path w="114300" h="762000">
                <a:moveTo>
                  <a:pt x="57912" y="114300"/>
                </a:moveTo>
                <a:lnTo>
                  <a:pt x="38100" y="110325"/>
                </a:lnTo>
                <a:lnTo>
                  <a:pt x="38100" y="57912"/>
                </a:lnTo>
                <a:lnTo>
                  <a:pt x="76200" y="57912"/>
                </a:lnTo>
                <a:lnTo>
                  <a:pt x="76200" y="110481"/>
                </a:lnTo>
                <a:lnTo>
                  <a:pt x="57912" y="114300"/>
                </a:lnTo>
                <a:close/>
              </a:path>
              <a:path w="114300" h="762000">
                <a:moveTo>
                  <a:pt x="76200" y="110481"/>
                </a:moveTo>
                <a:lnTo>
                  <a:pt x="76200" y="57912"/>
                </a:lnTo>
                <a:lnTo>
                  <a:pt x="114300" y="57912"/>
                </a:lnTo>
                <a:lnTo>
                  <a:pt x="109775" y="79581"/>
                </a:lnTo>
                <a:lnTo>
                  <a:pt x="97536" y="97536"/>
                </a:lnTo>
                <a:lnTo>
                  <a:pt x="79581" y="109775"/>
                </a:lnTo>
                <a:lnTo>
                  <a:pt x="76200" y="110481"/>
                </a:lnTo>
                <a:close/>
              </a:path>
              <a:path w="114300" h="762000">
                <a:moveTo>
                  <a:pt x="38100" y="651695"/>
                </a:moveTo>
                <a:lnTo>
                  <a:pt x="38100" y="110325"/>
                </a:lnTo>
                <a:lnTo>
                  <a:pt x="57912" y="114300"/>
                </a:lnTo>
                <a:lnTo>
                  <a:pt x="76200" y="114300"/>
                </a:lnTo>
                <a:lnTo>
                  <a:pt x="76200" y="647699"/>
                </a:lnTo>
                <a:lnTo>
                  <a:pt x="57912" y="647699"/>
                </a:lnTo>
                <a:lnTo>
                  <a:pt x="38100" y="651695"/>
                </a:lnTo>
                <a:close/>
              </a:path>
              <a:path w="114300" h="762000">
                <a:moveTo>
                  <a:pt x="76200" y="114300"/>
                </a:moveTo>
                <a:lnTo>
                  <a:pt x="57912" y="114300"/>
                </a:lnTo>
                <a:lnTo>
                  <a:pt x="76200" y="110481"/>
                </a:lnTo>
                <a:lnTo>
                  <a:pt x="76200" y="114300"/>
                </a:lnTo>
                <a:close/>
              </a:path>
              <a:path w="114300" h="762000">
                <a:moveTo>
                  <a:pt x="76200" y="705612"/>
                </a:moveTo>
                <a:lnTo>
                  <a:pt x="38100" y="705612"/>
                </a:lnTo>
                <a:lnTo>
                  <a:pt x="38100" y="651695"/>
                </a:lnTo>
                <a:lnTo>
                  <a:pt x="57912" y="647699"/>
                </a:lnTo>
                <a:lnTo>
                  <a:pt x="76200" y="651538"/>
                </a:lnTo>
                <a:lnTo>
                  <a:pt x="76200" y="705612"/>
                </a:lnTo>
                <a:close/>
              </a:path>
              <a:path w="114300" h="762000">
                <a:moveTo>
                  <a:pt x="76200" y="651538"/>
                </a:moveTo>
                <a:lnTo>
                  <a:pt x="57912" y="647699"/>
                </a:lnTo>
                <a:lnTo>
                  <a:pt x="76200" y="647699"/>
                </a:lnTo>
                <a:lnTo>
                  <a:pt x="76200" y="651538"/>
                </a:lnTo>
                <a:close/>
              </a:path>
              <a:path w="114300" h="762000">
                <a:moveTo>
                  <a:pt x="114300" y="705612"/>
                </a:moveTo>
                <a:lnTo>
                  <a:pt x="76200" y="705612"/>
                </a:lnTo>
                <a:lnTo>
                  <a:pt x="76200" y="651538"/>
                </a:lnTo>
                <a:lnTo>
                  <a:pt x="79581" y="652248"/>
                </a:lnTo>
                <a:lnTo>
                  <a:pt x="97536" y="664654"/>
                </a:lnTo>
                <a:lnTo>
                  <a:pt x="109775" y="683061"/>
                </a:lnTo>
                <a:lnTo>
                  <a:pt x="114300" y="705612"/>
                </a:lnTo>
                <a:close/>
              </a:path>
              <a:path w="114300" h="762000">
                <a:moveTo>
                  <a:pt x="57912" y="761999"/>
                </a:moveTo>
                <a:lnTo>
                  <a:pt x="35361" y="757475"/>
                </a:lnTo>
                <a:lnTo>
                  <a:pt x="16954" y="745235"/>
                </a:lnTo>
                <a:lnTo>
                  <a:pt x="4548" y="727281"/>
                </a:lnTo>
                <a:lnTo>
                  <a:pt x="0" y="705612"/>
                </a:lnTo>
                <a:lnTo>
                  <a:pt x="4548" y="683061"/>
                </a:lnTo>
                <a:lnTo>
                  <a:pt x="16954" y="664654"/>
                </a:lnTo>
                <a:lnTo>
                  <a:pt x="35361" y="652248"/>
                </a:lnTo>
                <a:lnTo>
                  <a:pt x="38100" y="651695"/>
                </a:lnTo>
                <a:lnTo>
                  <a:pt x="38100" y="705612"/>
                </a:lnTo>
                <a:lnTo>
                  <a:pt x="114300" y="705612"/>
                </a:lnTo>
                <a:lnTo>
                  <a:pt x="109775" y="727281"/>
                </a:lnTo>
                <a:lnTo>
                  <a:pt x="97536" y="745235"/>
                </a:lnTo>
                <a:lnTo>
                  <a:pt x="79581" y="757475"/>
                </a:lnTo>
                <a:lnTo>
                  <a:pt x="57912" y="761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65803" y="3935730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 h="0">
                <a:moveTo>
                  <a:pt x="0" y="0"/>
                </a:moveTo>
                <a:lnTo>
                  <a:pt x="5074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308860" y="3935730"/>
            <a:ext cx="1041400" cy="0"/>
          </a:xfrm>
          <a:custGeom>
            <a:avLst/>
            <a:gdLst/>
            <a:ahLst/>
            <a:cxnLst/>
            <a:rect l="l" t="t" r="r" b="b"/>
            <a:pathLst>
              <a:path w="1041400" h="0">
                <a:moveTo>
                  <a:pt x="0" y="0"/>
                </a:moveTo>
                <a:lnTo>
                  <a:pt x="10408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09344" y="3935730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4" h="0">
                <a:moveTo>
                  <a:pt x="0" y="0"/>
                </a:moveTo>
                <a:lnTo>
                  <a:pt x="2849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32147" y="4800600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6576" y="73151"/>
                </a:moveTo>
                <a:lnTo>
                  <a:pt x="22502" y="70223"/>
                </a:lnTo>
                <a:lnTo>
                  <a:pt x="10858" y="62293"/>
                </a:lnTo>
                <a:lnTo>
                  <a:pt x="2928" y="50649"/>
                </a:lnTo>
                <a:lnTo>
                  <a:pt x="0" y="36575"/>
                </a:lnTo>
                <a:lnTo>
                  <a:pt x="2928" y="22502"/>
                </a:lnTo>
                <a:lnTo>
                  <a:pt x="10858" y="10858"/>
                </a:lnTo>
                <a:lnTo>
                  <a:pt x="22502" y="2928"/>
                </a:lnTo>
                <a:lnTo>
                  <a:pt x="36576" y="0"/>
                </a:lnTo>
                <a:lnTo>
                  <a:pt x="50411" y="2928"/>
                </a:lnTo>
                <a:lnTo>
                  <a:pt x="61531" y="10858"/>
                </a:lnTo>
                <a:lnTo>
                  <a:pt x="68937" y="22502"/>
                </a:lnTo>
                <a:lnTo>
                  <a:pt x="71628" y="36575"/>
                </a:lnTo>
                <a:lnTo>
                  <a:pt x="68937" y="50649"/>
                </a:lnTo>
                <a:lnTo>
                  <a:pt x="61531" y="62293"/>
                </a:lnTo>
                <a:lnTo>
                  <a:pt x="50411" y="70223"/>
                </a:lnTo>
                <a:lnTo>
                  <a:pt x="36576" y="73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213859" y="4782311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4">
                <a:moveTo>
                  <a:pt x="65532" y="1523"/>
                </a:moveTo>
                <a:lnTo>
                  <a:pt x="44195" y="1523"/>
                </a:lnTo>
                <a:lnTo>
                  <a:pt x="45719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09854" h="109854">
                <a:moveTo>
                  <a:pt x="74676" y="4571"/>
                </a:moveTo>
                <a:lnTo>
                  <a:pt x="33528" y="4571"/>
                </a:lnTo>
                <a:lnTo>
                  <a:pt x="35052" y="3047"/>
                </a:lnTo>
                <a:lnTo>
                  <a:pt x="41148" y="1523"/>
                </a:lnTo>
                <a:lnTo>
                  <a:pt x="67056" y="1523"/>
                </a:lnTo>
                <a:lnTo>
                  <a:pt x="74676" y="3047"/>
                </a:lnTo>
                <a:lnTo>
                  <a:pt x="74676" y="4571"/>
                </a:lnTo>
                <a:close/>
              </a:path>
              <a:path w="109854" h="109854">
                <a:moveTo>
                  <a:pt x="91439" y="15239"/>
                </a:moveTo>
                <a:lnTo>
                  <a:pt x="16764" y="15239"/>
                </a:lnTo>
                <a:lnTo>
                  <a:pt x="22859" y="10667"/>
                </a:lnTo>
                <a:lnTo>
                  <a:pt x="22859" y="9143"/>
                </a:lnTo>
                <a:lnTo>
                  <a:pt x="24384" y="9143"/>
                </a:lnTo>
                <a:lnTo>
                  <a:pt x="25908" y="7619"/>
                </a:lnTo>
                <a:lnTo>
                  <a:pt x="32004" y="4571"/>
                </a:lnTo>
                <a:lnTo>
                  <a:pt x="77724" y="4571"/>
                </a:lnTo>
                <a:lnTo>
                  <a:pt x="83820" y="7619"/>
                </a:lnTo>
                <a:lnTo>
                  <a:pt x="91439" y="15239"/>
                </a:lnTo>
                <a:close/>
              </a:path>
              <a:path w="109854" h="109854">
                <a:moveTo>
                  <a:pt x="99060" y="22859"/>
                </a:moveTo>
                <a:lnTo>
                  <a:pt x="10668" y="22859"/>
                </a:lnTo>
                <a:lnTo>
                  <a:pt x="13716" y="16763"/>
                </a:lnTo>
                <a:lnTo>
                  <a:pt x="15240" y="16763"/>
                </a:lnTo>
                <a:lnTo>
                  <a:pt x="15240" y="15239"/>
                </a:lnTo>
                <a:lnTo>
                  <a:pt x="92964" y="15239"/>
                </a:lnTo>
                <a:lnTo>
                  <a:pt x="94488" y="16763"/>
                </a:lnTo>
                <a:lnTo>
                  <a:pt x="99060" y="22859"/>
                </a:lnTo>
                <a:close/>
              </a:path>
              <a:path w="109854" h="109854">
                <a:moveTo>
                  <a:pt x="100584" y="86867"/>
                </a:moveTo>
                <a:lnTo>
                  <a:pt x="9144" y="86867"/>
                </a:lnTo>
                <a:lnTo>
                  <a:pt x="9144" y="85343"/>
                </a:lnTo>
                <a:lnTo>
                  <a:pt x="7620" y="83819"/>
                </a:lnTo>
                <a:lnTo>
                  <a:pt x="4572" y="77723"/>
                </a:lnTo>
                <a:lnTo>
                  <a:pt x="4572" y="76199"/>
                </a:lnTo>
                <a:lnTo>
                  <a:pt x="3048" y="76199"/>
                </a:lnTo>
                <a:lnTo>
                  <a:pt x="3048" y="74675"/>
                </a:lnTo>
                <a:lnTo>
                  <a:pt x="1524" y="67055"/>
                </a:lnTo>
                <a:lnTo>
                  <a:pt x="0" y="67055"/>
                </a:lnTo>
                <a:lnTo>
                  <a:pt x="0" y="42671"/>
                </a:lnTo>
                <a:lnTo>
                  <a:pt x="1524" y="42671"/>
                </a:lnTo>
                <a:lnTo>
                  <a:pt x="3048" y="35051"/>
                </a:lnTo>
                <a:lnTo>
                  <a:pt x="3048" y="33527"/>
                </a:lnTo>
                <a:lnTo>
                  <a:pt x="4572" y="33527"/>
                </a:lnTo>
                <a:lnTo>
                  <a:pt x="4572" y="32003"/>
                </a:lnTo>
                <a:lnTo>
                  <a:pt x="7620" y="25907"/>
                </a:lnTo>
                <a:lnTo>
                  <a:pt x="9144" y="24383"/>
                </a:lnTo>
                <a:lnTo>
                  <a:pt x="9144" y="22859"/>
                </a:lnTo>
                <a:lnTo>
                  <a:pt x="100584" y="22859"/>
                </a:lnTo>
                <a:lnTo>
                  <a:pt x="100584" y="25907"/>
                </a:lnTo>
                <a:lnTo>
                  <a:pt x="105155" y="32003"/>
                </a:lnTo>
                <a:lnTo>
                  <a:pt x="105155" y="35051"/>
                </a:lnTo>
                <a:lnTo>
                  <a:pt x="106375" y="38099"/>
                </a:lnTo>
                <a:lnTo>
                  <a:pt x="50292" y="38099"/>
                </a:lnTo>
                <a:lnTo>
                  <a:pt x="45719" y="39623"/>
                </a:lnTo>
                <a:lnTo>
                  <a:pt x="41148" y="44195"/>
                </a:lnTo>
                <a:lnTo>
                  <a:pt x="38100" y="50291"/>
                </a:lnTo>
                <a:lnTo>
                  <a:pt x="38100" y="59435"/>
                </a:lnTo>
                <a:lnTo>
                  <a:pt x="41148" y="65531"/>
                </a:lnTo>
                <a:lnTo>
                  <a:pt x="44195" y="68579"/>
                </a:lnTo>
                <a:lnTo>
                  <a:pt x="42672" y="68579"/>
                </a:lnTo>
                <a:lnTo>
                  <a:pt x="48768" y="71627"/>
                </a:lnTo>
                <a:lnTo>
                  <a:pt x="106375" y="71627"/>
                </a:lnTo>
                <a:lnTo>
                  <a:pt x="105155" y="74675"/>
                </a:lnTo>
                <a:lnTo>
                  <a:pt x="105155" y="77723"/>
                </a:lnTo>
                <a:lnTo>
                  <a:pt x="100584" y="83819"/>
                </a:lnTo>
                <a:lnTo>
                  <a:pt x="100584" y="86867"/>
                </a:lnTo>
                <a:close/>
              </a:path>
              <a:path w="109854" h="109854">
                <a:moveTo>
                  <a:pt x="45719" y="39623"/>
                </a:moveTo>
                <a:lnTo>
                  <a:pt x="50292" y="38099"/>
                </a:lnTo>
                <a:lnTo>
                  <a:pt x="48260" y="39115"/>
                </a:lnTo>
                <a:lnTo>
                  <a:pt x="45719" y="39623"/>
                </a:lnTo>
                <a:close/>
              </a:path>
              <a:path w="109854" h="109854">
                <a:moveTo>
                  <a:pt x="48260" y="39115"/>
                </a:moveTo>
                <a:lnTo>
                  <a:pt x="50292" y="38099"/>
                </a:lnTo>
                <a:lnTo>
                  <a:pt x="53339" y="38099"/>
                </a:lnTo>
                <a:lnTo>
                  <a:pt x="48260" y="39115"/>
                </a:lnTo>
                <a:close/>
              </a:path>
              <a:path w="109854" h="109854">
                <a:moveTo>
                  <a:pt x="62484" y="39623"/>
                </a:moveTo>
                <a:lnTo>
                  <a:pt x="56387" y="38099"/>
                </a:lnTo>
                <a:lnTo>
                  <a:pt x="59436" y="38099"/>
                </a:lnTo>
                <a:lnTo>
                  <a:pt x="62484" y="39623"/>
                </a:lnTo>
                <a:close/>
              </a:path>
              <a:path w="109854" h="109854">
                <a:moveTo>
                  <a:pt x="106375" y="71627"/>
                </a:moveTo>
                <a:lnTo>
                  <a:pt x="59436" y="71627"/>
                </a:lnTo>
                <a:lnTo>
                  <a:pt x="65532" y="68579"/>
                </a:lnTo>
                <a:lnTo>
                  <a:pt x="70104" y="62483"/>
                </a:lnTo>
                <a:lnTo>
                  <a:pt x="71628" y="56387"/>
                </a:lnTo>
                <a:lnTo>
                  <a:pt x="71628" y="53339"/>
                </a:lnTo>
                <a:lnTo>
                  <a:pt x="70104" y="47243"/>
                </a:lnTo>
                <a:lnTo>
                  <a:pt x="65532" y="41147"/>
                </a:lnTo>
                <a:lnTo>
                  <a:pt x="59436" y="38099"/>
                </a:lnTo>
                <a:lnTo>
                  <a:pt x="106375" y="38099"/>
                </a:lnTo>
                <a:lnTo>
                  <a:pt x="108204" y="42671"/>
                </a:lnTo>
                <a:lnTo>
                  <a:pt x="108204" y="45719"/>
                </a:lnTo>
                <a:lnTo>
                  <a:pt x="109728" y="53339"/>
                </a:lnTo>
                <a:lnTo>
                  <a:pt x="109728" y="56387"/>
                </a:lnTo>
                <a:lnTo>
                  <a:pt x="108204" y="64007"/>
                </a:lnTo>
                <a:lnTo>
                  <a:pt x="108204" y="67055"/>
                </a:lnTo>
                <a:lnTo>
                  <a:pt x="106375" y="71627"/>
                </a:lnTo>
                <a:close/>
              </a:path>
              <a:path w="109854" h="109854">
                <a:moveTo>
                  <a:pt x="44195" y="41147"/>
                </a:moveTo>
                <a:lnTo>
                  <a:pt x="45719" y="39623"/>
                </a:lnTo>
                <a:lnTo>
                  <a:pt x="48260" y="39115"/>
                </a:lnTo>
                <a:lnTo>
                  <a:pt x="44195" y="41147"/>
                </a:lnTo>
                <a:close/>
              </a:path>
              <a:path w="109854" h="109854">
                <a:moveTo>
                  <a:pt x="67056" y="44195"/>
                </a:moveTo>
                <a:lnTo>
                  <a:pt x="62484" y="39623"/>
                </a:lnTo>
                <a:lnTo>
                  <a:pt x="65532" y="41147"/>
                </a:lnTo>
                <a:lnTo>
                  <a:pt x="67056" y="44195"/>
                </a:lnTo>
                <a:close/>
              </a:path>
              <a:path w="109854" h="109854">
                <a:moveTo>
                  <a:pt x="39624" y="47243"/>
                </a:moveTo>
                <a:lnTo>
                  <a:pt x="41148" y="44195"/>
                </a:lnTo>
                <a:lnTo>
                  <a:pt x="44195" y="41147"/>
                </a:lnTo>
                <a:lnTo>
                  <a:pt x="39624" y="47243"/>
                </a:lnTo>
                <a:close/>
              </a:path>
              <a:path w="109854" h="109854">
                <a:moveTo>
                  <a:pt x="70104" y="50291"/>
                </a:moveTo>
                <a:lnTo>
                  <a:pt x="67056" y="44195"/>
                </a:lnTo>
                <a:lnTo>
                  <a:pt x="70104" y="47243"/>
                </a:lnTo>
                <a:lnTo>
                  <a:pt x="70104" y="50291"/>
                </a:lnTo>
                <a:close/>
              </a:path>
              <a:path w="109854" h="109854">
                <a:moveTo>
                  <a:pt x="38100" y="53339"/>
                </a:moveTo>
                <a:lnTo>
                  <a:pt x="38100" y="50291"/>
                </a:lnTo>
                <a:lnTo>
                  <a:pt x="39624" y="47243"/>
                </a:lnTo>
                <a:lnTo>
                  <a:pt x="38100" y="53339"/>
                </a:lnTo>
                <a:close/>
              </a:path>
              <a:path w="109854" h="109854">
                <a:moveTo>
                  <a:pt x="71247" y="54863"/>
                </a:moveTo>
                <a:lnTo>
                  <a:pt x="70104" y="50291"/>
                </a:lnTo>
                <a:lnTo>
                  <a:pt x="71628" y="53339"/>
                </a:lnTo>
                <a:lnTo>
                  <a:pt x="71247" y="54863"/>
                </a:lnTo>
                <a:close/>
              </a:path>
              <a:path w="109854" h="109854">
                <a:moveTo>
                  <a:pt x="71628" y="56387"/>
                </a:moveTo>
                <a:lnTo>
                  <a:pt x="71247" y="54863"/>
                </a:lnTo>
                <a:lnTo>
                  <a:pt x="71628" y="53339"/>
                </a:lnTo>
                <a:lnTo>
                  <a:pt x="71628" y="56387"/>
                </a:lnTo>
                <a:close/>
              </a:path>
              <a:path w="109854" h="109854">
                <a:moveTo>
                  <a:pt x="70104" y="59435"/>
                </a:moveTo>
                <a:lnTo>
                  <a:pt x="71247" y="54863"/>
                </a:lnTo>
                <a:lnTo>
                  <a:pt x="71628" y="56387"/>
                </a:lnTo>
                <a:lnTo>
                  <a:pt x="70104" y="59435"/>
                </a:lnTo>
                <a:close/>
              </a:path>
              <a:path w="109854" h="109854">
                <a:moveTo>
                  <a:pt x="39624" y="62483"/>
                </a:moveTo>
                <a:lnTo>
                  <a:pt x="38100" y="59435"/>
                </a:lnTo>
                <a:lnTo>
                  <a:pt x="38100" y="56387"/>
                </a:lnTo>
                <a:lnTo>
                  <a:pt x="39624" y="62483"/>
                </a:lnTo>
                <a:close/>
              </a:path>
              <a:path w="109854" h="109854">
                <a:moveTo>
                  <a:pt x="67056" y="65531"/>
                </a:moveTo>
                <a:lnTo>
                  <a:pt x="70104" y="59435"/>
                </a:lnTo>
                <a:lnTo>
                  <a:pt x="70104" y="62483"/>
                </a:lnTo>
                <a:lnTo>
                  <a:pt x="67056" y="65531"/>
                </a:lnTo>
                <a:close/>
              </a:path>
              <a:path w="109854" h="109854">
                <a:moveTo>
                  <a:pt x="42889" y="66838"/>
                </a:moveTo>
                <a:lnTo>
                  <a:pt x="41148" y="65531"/>
                </a:lnTo>
                <a:lnTo>
                  <a:pt x="39624" y="62483"/>
                </a:lnTo>
                <a:lnTo>
                  <a:pt x="42889" y="66838"/>
                </a:lnTo>
                <a:close/>
              </a:path>
              <a:path w="109854" h="109854">
                <a:moveTo>
                  <a:pt x="44195" y="68579"/>
                </a:moveTo>
                <a:lnTo>
                  <a:pt x="41148" y="65531"/>
                </a:lnTo>
                <a:lnTo>
                  <a:pt x="42889" y="66838"/>
                </a:lnTo>
                <a:lnTo>
                  <a:pt x="44195" y="68579"/>
                </a:lnTo>
                <a:close/>
              </a:path>
              <a:path w="109854" h="109854">
                <a:moveTo>
                  <a:pt x="62484" y="70103"/>
                </a:moveTo>
                <a:lnTo>
                  <a:pt x="67056" y="65531"/>
                </a:lnTo>
                <a:lnTo>
                  <a:pt x="65532" y="68579"/>
                </a:lnTo>
                <a:lnTo>
                  <a:pt x="62484" y="70103"/>
                </a:lnTo>
                <a:close/>
              </a:path>
              <a:path w="109854" h="109854">
                <a:moveTo>
                  <a:pt x="47244" y="70103"/>
                </a:moveTo>
                <a:lnTo>
                  <a:pt x="42672" y="68579"/>
                </a:lnTo>
                <a:lnTo>
                  <a:pt x="44195" y="68579"/>
                </a:lnTo>
                <a:lnTo>
                  <a:pt x="42889" y="66838"/>
                </a:lnTo>
                <a:lnTo>
                  <a:pt x="47244" y="70103"/>
                </a:lnTo>
                <a:close/>
              </a:path>
              <a:path w="109854" h="109854">
                <a:moveTo>
                  <a:pt x="53339" y="71627"/>
                </a:moveTo>
                <a:lnTo>
                  <a:pt x="48768" y="71627"/>
                </a:lnTo>
                <a:lnTo>
                  <a:pt x="45720" y="70103"/>
                </a:lnTo>
                <a:lnTo>
                  <a:pt x="53339" y="71627"/>
                </a:lnTo>
                <a:close/>
              </a:path>
              <a:path w="109854" h="109854">
                <a:moveTo>
                  <a:pt x="59436" y="71627"/>
                </a:moveTo>
                <a:lnTo>
                  <a:pt x="56387" y="71627"/>
                </a:lnTo>
                <a:lnTo>
                  <a:pt x="62484" y="70103"/>
                </a:lnTo>
                <a:lnTo>
                  <a:pt x="59436" y="71627"/>
                </a:lnTo>
                <a:close/>
              </a:path>
              <a:path w="109854" h="109854">
                <a:moveTo>
                  <a:pt x="92964" y="94487"/>
                </a:moveTo>
                <a:lnTo>
                  <a:pt x="15240" y="94487"/>
                </a:lnTo>
                <a:lnTo>
                  <a:pt x="15240" y="92963"/>
                </a:lnTo>
                <a:lnTo>
                  <a:pt x="13716" y="92963"/>
                </a:lnTo>
                <a:lnTo>
                  <a:pt x="10668" y="86867"/>
                </a:lnTo>
                <a:lnTo>
                  <a:pt x="99060" y="86867"/>
                </a:lnTo>
                <a:lnTo>
                  <a:pt x="94488" y="92963"/>
                </a:lnTo>
                <a:lnTo>
                  <a:pt x="92964" y="94487"/>
                </a:lnTo>
                <a:close/>
              </a:path>
              <a:path w="109854" h="109854">
                <a:moveTo>
                  <a:pt x="77724" y="105155"/>
                </a:moveTo>
                <a:lnTo>
                  <a:pt x="32004" y="105155"/>
                </a:lnTo>
                <a:lnTo>
                  <a:pt x="25908" y="102107"/>
                </a:lnTo>
                <a:lnTo>
                  <a:pt x="24384" y="100583"/>
                </a:lnTo>
                <a:lnTo>
                  <a:pt x="22859" y="100583"/>
                </a:lnTo>
                <a:lnTo>
                  <a:pt x="22859" y="99059"/>
                </a:lnTo>
                <a:lnTo>
                  <a:pt x="16764" y="94487"/>
                </a:lnTo>
                <a:lnTo>
                  <a:pt x="91439" y="94487"/>
                </a:lnTo>
                <a:lnTo>
                  <a:pt x="83820" y="102107"/>
                </a:lnTo>
                <a:lnTo>
                  <a:pt x="77724" y="105155"/>
                </a:lnTo>
                <a:close/>
              </a:path>
              <a:path w="109854" h="109854">
                <a:moveTo>
                  <a:pt x="67056" y="108203"/>
                </a:moveTo>
                <a:lnTo>
                  <a:pt x="41148" y="108203"/>
                </a:lnTo>
                <a:lnTo>
                  <a:pt x="35052" y="106679"/>
                </a:lnTo>
                <a:lnTo>
                  <a:pt x="33528" y="105155"/>
                </a:lnTo>
                <a:lnTo>
                  <a:pt x="74676" y="105155"/>
                </a:lnTo>
                <a:lnTo>
                  <a:pt x="74676" y="106679"/>
                </a:lnTo>
                <a:lnTo>
                  <a:pt x="67056" y="108203"/>
                </a:lnTo>
                <a:close/>
              </a:path>
              <a:path w="109854" h="109854">
                <a:moveTo>
                  <a:pt x="64008" y="109727"/>
                </a:moveTo>
                <a:lnTo>
                  <a:pt x="45719" y="109727"/>
                </a:lnTo>
                <a:lnTo>
                  <a:pt x="44195" y="108203"/>
                </a:lnTo>
                <a:lnTo>
                  <a:pt x="65532" y="108203"/>
                </a:lnTo>
                <a:lnTo>
                  <a:pt x="64008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49752" y="3870959"/>
            <a:ext cx="416559" cy="137160"/>
          </a:xfrm>
          <a:custGeom>
            <a:avLst/>
            <a:gdLst/>
            <a:ahLst/>
            <a:cxnLst/>
            <a:rect l="l" t="t" r="r" b="b"/>
            <a:pathLst>
              <a:path w="416560" h="137160">
                <a:moveTo>
                  <a:pt x="416051" y="0"/>
                </a:moveTo>
                <a:lnTo>
                  <a:pt x="416051" y="137159"/>
                </a:lnTo>
                <a:lnTo>
                  <a:pt x="0" y="137159"/>
                </a:lnTo>
                <a:lnTo>
                  <a:pt x="0" y="0"/>
                </a:lnTo>
                <a:lnTo>
                  <a:pt x="416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331464" y="385267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4339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4339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28515" y="5950457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4" h="0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07236" y="3884676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80" h="128270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80" h="128270">
                <a:moveTo>
                  <a:pt x="86868" y="114300"/>
                </a:move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7536"/>
                </a:lnTo>
                <a:lnTo>
                  <a:pt x="7620" y="96012"/>
                </a:lnTo>
                <a:lnTo>
                  <a:pt x="4659" y="88609"/>
                </a:lnTo>
                <a:lnTo>
                  <a:pt x="4572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22859" y="12192"/>
                </a:lnTo>
                <a:lnTo>
                  <a:pt x="22859" y="10668"/>
                </a:lnTo>
                <a:lnTo>
                  <a:pt x="28956" y="7620"/>
                </a:lnTo>
                <a:lnTo>
                  <a:pt x="32004" y="4572"/>
                </a:ln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4676" y="4572"/>
                </a:lnTo>
                <a:lnTo>
                  <a:pt x="77724" y="7620"/>
                </a:lnTo>
                <a:lnTo>
                  <a:pt x="83820" y="10668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1816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4195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132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538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5719" y="85344"/>
                </a:lnTo>
                <a:lnTo>
                  <a:pt x="48768" y="88392"/>
                </a:lnTo>
                <a:lnTo>
                  <a:pt x="50292" y="88900"/>
                </a:lnTo>
                <a:lnTo>
                  <a:pt x="51464" y="89681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close/>
              </a:path>
              <a:path w="106680" h="128270">
                <a:moveTo>
                  <a:pt x="47244" y="39624"/>
                </a:moveTo>
                <a:lnTo>
                  <a:pt x="51816" y="3810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80" h="128270">
                <a:moveTo>
                  <a:pt x="51054" y="38671"/>
                </a:moveTo>
                <a:lnTo>
                  <a:pt x="51816" y="38100"/>
                </a:lnTo>
                <a:lnTo>
                  <a:pt x="53339" y="38100"/>
                </a:lnTo>
                <a:lnTo>
                  <a:pt x="51054" y="38671"/>
                </a:lnTo>
                <a:close/>
              </a:path>
              <a:path w="106680" h="128270">
                <a:moveTo>
                  <a:pt x="57403" y="39116"/>
                </a:moveTo>
                <a:lnTo>
                  <a:pt x="53339" y="38100"/>
                </a:lnTo>
                <a:lnTo>
                  <a:pt x="56387" y="38100"/>
                </a:lnTo>
                <a:lnTo>
                  <a:pt x="57403" y="39116"/>
                </a:lnTo>
                <a:close/>
              </a:path>
              <a:path w="106680" h="128270">
                <a:moveTo>
                  <a:pt x="59436" y="39624"/>
                </a:moveTo>
                <a:lnTo>
                  <a:pt x="57403" y="39116"/>
                </a:lnTo>
                <a:lnTo>
                  <a:pt x="56387" y="38100"/>
                </a:lnTo>
                <a:lnTo>
                  <a:pt x="59436" y="39624"/>
                </a:lnTo>
                <a:close/>
              </a:path>
              <a:path w="106680" h="128270">
                <a:moveTo>
                  <a:pt x="102108" y="39624"/>
                </a:moveTo>
                <a:lnTo>
                  <a:pt x="59436" y="3962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80" h="128270">
                <a:moveTo>
                  <a:pt x="45719" y="42672"/>
                </a:moveTo>
                <a:lnTo>
                  <a:pt x="48768" y="39624"/>
                </a:lnTo>
                <a:lnTo>
                  <a:pt x="47244" y="39624"/>
                </a:lnTo>
                <a:lnTo>
                  <a:pt x="51054" y="38671"/>
                </a:lnTo>
                <a:lnTo>
                  <a:pt x="45719" y="42672"/>
                </a:lnTo>
                <a:close/>
              </a:path>
              <a:path w="106680" h="128270">
                <a:moveTo>
                  <a:pt x="103936" y="44196"/>
                </a:moveTo>
                <a:lnTo>
                  <a:pt x="64008" y="44196"/>
                </a:lnTo>
                <a:lnTo>
                  <a:pt x="57912" y="39624"/>
                </a:lnTo>
                <a:lnTo>
                  <a:pt x="57403" y="39116"/>
                </a:lnTo>
                <a:lnTo>
                  <a:pt x="59436" y="39624"/>
                </a:lnTo>
                <a:lnTo>
                  <a:pt x="103632" y="39624"/>
                </a:lnTo>
                <a:lnTo>
                  <a:pt x="103632" y="42672"/>
                </a:lnTo>
                <a:lnTo>
                  <a:pt x="103936" y="44196"/>
                </a:lnTo>
                <a:close/>
              </a:path>
              <a:path w="106680" h="128270">
                <a:moveTo>
                  <a:pt x="44577" y="44196"/>
                </a:moveTo>
                <a:lnTo>
                  <a:pt x="44195" y="44196"/>
                </a:lnTo>
                <a:lnTo>
                  <a:pt x="45719" y="42672"/>
                </a:lnTo>
                <a:lnTo>
                  <a:pt x="44577" y="44196"/>
                </a:lnTo>
                <a:close/>
              </a:path>
              <a:path w="106680" h="128270">
                <a:moveTo>
                  <a:pt x="64878" y="47897"/>
                </a:moveTo>
                <a:lnTo>
                  <a:pt x="60960" y="42672"/>
                </a:lnTo>
                <a:lnTo>
                  <a:pt x="64008" y="44196"/>
                </a:lnTo>
                <a:lnTo>
                  <a:pt x="103936" y="44196"/>
                </a:lnTo>
                <a:lnTo>
                  <a:pt x="104241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80" h="128270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80" h="128270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80" h="128270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80" h="128270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241" y="45720"/>
                </a:lnTo>
                <a:lnTo>
                  <a:pt x="104851" y="48768"/>
                </a:lnTo>
                <a:close/>
              </a:path>
              <a:path w="106680" h="128270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80" h="128270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67056" y="50292"/>
                </a:lnTo>
                <a:lnTo>
                  <a:pt x="67056" y="53340"/>
                </a:lnTo>
                <a:close/>
              </a:path>
              <a:path w="106680" h="128270">
                <a:moveTo>
                  <a:pt x="40132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132" y="53340"/>
                </a:lnTo>
                <a:close/>
              </a:path>
              <a:path w="106680" h="128270">
                <a:moveTo>
                  <a:pt x="68580" y="59436"/>
                </a:moveTo>
                <a:lnTo>
                  <a:pt x="67056" y="50292"/>
                </a:lnTo>
                <a:lnTo>
                  <a:pt x="105155" y="50292"/>
                </a:lnTo>
                <a:lnTo>
                  <a:pt x="105155" y="53340"/>
                </a:lnTo>
                <a:lnTo>
                  <a:pt x="105663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80" h="12827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80" h="128270">
                <a:moveTo>
                  <a:pt x="105663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5663" y="56388"/>
                </a:lnTo>
                <a:lnTo>
                  <a:pt x="106679" y="62484"/>
                </a:lnTo>
                <a:lnTo>
                  <a:pt x="106679" y="65532"/>
                </a:lnTo>
                <a:lnTo>
                  <a:pt x="105663" y="71628"/>
                </a:lnTo>
                <a:close/>
              </a:path>
              <a:path w="106680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80" h="128270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80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80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80" h="128270">
                <a:moveTo>
                  <a:pt x="105155" y="76200"/>
                </a:moveTo>
                <a:lnTo>
                  <a:pt x="67056" y="76200"/>
                </a:lnTo>
                <a:lnTo>
                  <a:pt x="68580" y="68580"/>
                </a:lnTo>
                <a:lnTo>
                  <a:pt x="68580" y="71628"/>
                </a:lnTo>
                <a:lnTo>
                  <a:pt x="105663" y="71628"/>
                </a:lnTo>
                <a:lnTo>
                  <a:pt x="105155" y="74676"/>
                </a:lnTo>
                <a:lnTo>
                  <a:pt x="105155" y="76200"/>
                </a:lnTo>
                <a:close/>
              </a:path>
              <a:path w="106680" h="128270">
                <a:moveTo>
                  <a:pt x="41148" y="76200"/>
                </a:moveTo>
                <a:lnTo>
                  <a:pt x="39624" y="74676"/>
                </a:lnTo>
                <a:lnTo>
                  <a:pt x="40538" y="74676"/>
                </a:lnTo>
                <a:lnTo>
                  <a:pt x="41148" y="76200"/>
                </a:lnTo>
                <a:close/>
              </a:path>
              <a:path w="106680" h="128270">
                <a:moveTo>
                  <a:pt x="64878" y="80118"/>
                </a:moveTo>
                <a:lnTo>
                  <a:pt x="67056" y="74676"/>
                </a:lnTo>
                <a:lnTo>
                  <a:pt x="67056" y="76200"/>
                </a:lnTo>
                <a:lnTo>
                  <a:pt x="105155" y="76200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80" h="128270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80" h="128270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80" h="128270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80" h="128270">
                <a:moveTo>
                  <a:pt x="101498" y="89916"/>
                </a:moveTo>
                <a:lnTo>
                  <a:pt x="56387" y="89916"/>
                </a:ln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80" h="128270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80" h="128270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80" h="128270">
                <a:moveTo>
                  <a:pt x="47461" y="86650"/>
                </a:moveTo>
                <a:lnTo>
                  <a:pt x="45719" y="85344"/>
                </a:lnTo>
                <a:lnTo>
                  <a:pt x="44195" y="82296"/>
                </a:lnTo>
                <a:lnTo>
                  <a:pt x="47461" y="86650"/>
                </a:lnTo>
                <a:close/>
              </a:path>
              <a:path w="106680" h="128270">
                <a:moveTo>
                  <a:pt x="47853" y="87172"/>
                </a:moveTo>
                <a:lnTo>
                  <a:pt x="47244" y="86868"/>
                </a:lnTo>
                <a:lnTo>
                  <a:pt x="45719" y="85344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80" h="128270">
                <a:moveTo>
                  <a:pt x="48768" y="87630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30"/>
                </a:lnTo>
                <a:close/>
              </a:path>
              <a:path w="106680" h="128270">
                <a:moveTo>
                  <a:pt x="48768" y="88392"/>
                </a:moveTo>
                <a:lnTo>
                  <a:pt x="47244" y="86868"/>
                </a:lnTo>
                <a:lnTo>
                  <a:pt x="48006" y="87376"/>
                </a:lnTo>
                <a:lnTo>
                  <a:pt x="48768" y="88392"/>
                </a:lnTo>
                <a:close/>
              </a:path>
              <a:path w="106680" h="128270">
                <a:moveTo>
                  <a:pt x="48006" y="87376"/>
                </a:moveTo>
                <a:lnTo>
                  <a:pt x="47244" y="86868"/>
                </a:lnTo>
                <a:lnTo>
                  <a:pt x="47853" y="87172"/>
                </a:lnTo>
                <a:lnTo>
                  <a:pt x="48006" y="87376"/>
                </a:lnTo>
                <a:close/>
              </a:path>
              <a:path w="106680" h="128270">
                <a:moveTo>
                  <a:pt x="55372" y="88900"/>
                </a:moveTo>
                <a:lnTo>
                  <a:pt x="59436" y="86868"/>
                </a:lnTo>
                <a:lnTo>
                  <a:pt x="57912" y="88392"/>
                </a:lnTo>
                <a:lnTo>
                  <a:pt x="55372" y="88900"/>
                </a:lnTo>
                <a:close/>
              </a:path>
              <a:path w="106680" h="128270">
                <a:moveTo>
                  <a:pt x="50153" y="88669"/>
                </a:moveTo>
                <a:lnTo>
                  <a:pt x="49856" y="88609"/>
                </a:lnTo>
                <a:lnTo>
                  <a:pt x="48006" y="87376"/>
                </a:lnTo>
                <a:lnTo>
                  <a:pt x="47853" y="87172"/>
                </a:lnTo>
                <a:lnTo>
                  <a:pt x="48768" y="87630"/>
                </a:lnTo>
                <a:lnTo>
                  <a:pt x="50153" y="88669"/>
                </a:lnTo>
                <a:close/>
              </a:path>
              <a:path w="106680" h="128270">
                <a:moveTo>
                  <a:pt x="49856" y="88609"/>
                </a:moveTo>
                <a:lnTo>
                  <a:pt x="48768" y="88392"/>
                </a:lnTo>
                <a:lnTo>
                  <a:pt x="48006" y="87376"/>
                </a:lnTo>
                <a:lnTo>
                  <a:pt x="49856" y="88609"/>
                </a:lnTo>
                <a:close/>
              </a:path>
              <a:path w="106680" h="128270">
                <a:moveTo>
                  <a:pt x="51307" y="88900"/>
                </a:moveTo>
                <a:lnTo>
                  <a:pt x="50153" y="88669"/>
                </a:lnTo>
                <a:lnTo>
                  <a:pt x="48768" y="87630"/>
                </a:lnTo>
                <a:lnTo>
                  <a:pt x="51307" y="88900"/>
                </a:lnTo>
                <a:close/>
              </a:path>
              <a:path w="106680" h="128270">
                <a:moveTo>
                  <a:pt x="50292" y="88900"/>
                </a:moveTo>
                <a:lnTo>
                  <a:pt x="48768" y="88392"/>
                </a:lnTo>
                <a:lnTo>
                  <a:pt x="49856" y="88609"/>
                </a:lnTo>
                <a:lnTo>
                  <a:pt x="50292" y="88900"/>
                </a:lnTo>
                <a:close/>
              </a:path>
              <a:path w="106680" h="128270">
                <a:moveTo>
                  <a:pt x="54483" y="89535"/>
                </a:moveTo>
                <a:lnTo>
                  <a:pt x="54210" y="89480"/>
                </a:lnTo>
                <a:lnTo>
                  <a:pt x="55372" y="88900"/>
                </a:lnTo>
                <a:lnTo>
                  <a:pt x="57912" y="88392"/>
                </a:lnTo>
                <a:lnTo>
                  <a:pt x="54483" y="89535"/>
                </a:lnTo>
                <a:close/>
              </a:path>
              <a:path w="106680" h="128270">
                <a:moveTo>
                  <a:pt x="56387" y="89916"/>
                </a:moveTo>
                <a:lnTo>
                  <a:pt x="54483" y="89535"/>
                </a:lnTo>
                <a:lnTo>
                  <a:pt x="57912" y="88392"/>
                </a:lnTo>
                <a:lnTo>
                  <a:pt x="56387" y="89916"/>
                </a:lnTo>
                <a:close/>
              </a:path>
              <a:path w="106680" h="128270">
                <a:moveTo>
                  <a:pt x="50596" y="89001"/>
                </a:moveTo>
                <a:lnTo>
                  <a:pt x="50292" y="88900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80" h="128270">
                <a:moveTo>
                  <a:pt x="52196" y="89535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900"/>
                </a:lnTo>
                <a:lnTo>
                  <a:pt x="52469" y="89480"/>
                </a:lnTo>
                <a:lnTo>
                  <a:pt x="52196" y="89535"/>
                </a:lnTo>
                <a:close/>
              </a:path>
              <a:path w="106680" h="128270">
                <a:moveTo>
                  <a:pt x="51464" y="89681"/>
                </a:moveTo>
                <a:lnTo>
                  <a:pt x="50292" y="88900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80" h="128270">
                <a:moveTo>
                  <a:pt x="52469" y="89480"/>
                </a:moveTo>
                <a:lnTo>
                  <a:pt x="51307" y="88900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80" h="128270">
                <a:moveTo>
                  <a:pt x="54210" y="89480"/>
                </a:moveTo>
                <a:lnTo>
                  <a:pt x="53339" y="89306"/>
                </a:lnTo>
                <a:lnTo>
                  <a:pt x="55372" y="88900"/>
                </a:lnTo>
                <a:lnTo>
                  <a:pt x="54210" y="89480"/>
                </a:lnTo>
                <a:close/>
              </a:path>
              <a:path w="106680" h="128270">
                <a:moveTo>
                  <a:pt x="51495" y="89675"/>
                </a:moveTo>
                <a:lnTo>
                  <a:pt x="50596" y="89001"/>
                </a:lnTo>
                <a:lnTo>
                  <a:pt x="52196" y="89535"/>
                </a:lnTo>
                <a:lnTo>
                  <a:pt x="51495" y="89675"/>
                </a:lnTo>
                <a:close/>
              </a:path>
              <a:path w="106680" h="128270">
                <a:moveTo>
                  <a:pt x="53339" y="89916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6"/>
                </a:lnTo>
                <a:close/>
              </a:path>
              <a:path w="106680" h="128270">
                <a:moveTo>
                  <a:pt x="53339" y="89916"/>
                </a:moveTo>
                <a:lnTo>
                  <a:pt x="52196" y="89535"/>
                </a:lnTo>
                <a:lnTo>
                  <a:pt x="52469" y="89480"/>
                </a:lnTo>
                <a:lnTo>
                  <a:pt x="53339" y="89916"/>
                </a:lnTo>
                <a:close/>
              </a:path>
              <a:path w="106680" h="128270">
                <a:moveTo>
                  <a:pt x="53339" y="89916"/>
                </a:moveTo>
                <a:lnTo>
                  <a:pt x="54210" y="89480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80" h="128270">
                <a:moveTo>
                  <a:pt x="53339" y="89916"/>
                </a:moveTo>
                <a:lnTo>
                  <a:pt x="51816" y="89916"/>
                </a:lnTo>
                <a:lnTo>
                  <a:pt x="51495" y="89675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80" h="128270">
                <a:moveTo>
                  <a:pt x="56387" y="89916"/>
                </a:moveTo>
                <a:lnTo>
                  <a:pt x="53339" y="89916"/>
                </a:lnTo>
                <a:lnTo>
                  <a:pt x="54483" y="89535"/>
                </a:lnTo>
                <a:lnTo>
                  <a:pt x="56387" y="89916"/>
                </a:lnTo>
                <a:close/>
              </a:path>
              <a:path w="106680" h="128270">
                <a:moveTo>
                  <a:pt x="51816" y="89916"/>
                </a:moveTo>
                <a:lnTo>
                  <a:pt x="51464" y="89681"/>
                </a:lnTo>
                <a:lnTo>
                  <a:pt x="51816" y="89916"/>
                </a:lnTo>
                <a:close/>
              </a:path>
              <a:path w="106680" h="128270">
                <a:moveTo>
                  <a:pt x="51816" y="89916"/>
                </a:moveTo>
                <a:lnTo>
                  <a:pt x="50292" y="89916"/>
                </a:lnTo>
                <a:lnTo>
                  <a:pt x="51464" y="89681"/>
                </a:lnTo>
                <a:lnTo>
                  <a:pt x="51816" y="89916"/>
                </a:lnTo>
                <a:close/>
              </a:path>
              <a:path w="106680" h="128270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21336" y="114300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80" h="128270">
                <a:moveTo>
                  <a:pt x="65532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3528" y="123444"/>
                </a:lnTo>
                <a:lnTo>
                  <a:pt x="32004" y="121920"/>
                </a:lnTo>
                <a:lnTo>
                  <a:pt x="74676" y="121920"/>
                </a:lnTo>
                <a:lnTo>
                  <a:pt x="74676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6680" h="128270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94332" y="3851148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5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76044" y="3831335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5" h="175260">
                <a:moveTo>
                  <a:pt x="452628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8" y="0"/>
                </a:lnTo>
                <a:lnTo>
                  <a:pt x="452628" y="19812"/>
                </a:lnTo>
                <a:lnTo>
                  <a:pt x="38100" y="19812"/>
                </a:lnTo>
                <a:lnTo>
                  <a:pt x="18288" y="38100"/>
                </a:lnTo>
                <a:lnTo>
                  <a:pt x="38100" y="38099"/>
                </a:lnTo>
                <a:lnTo>
                  <a:pt x="38100" y="137160"/>
                </a:lnTo>
                <a:lnTo>
                  <a:pt x="18288" y="137160"/>
                </a:lnTo>
                <a:lnTo>
                  <a:pt x="38100" y="156972"/>
                </a:lnTo>
                <a:lnTo>
                  <a:pt x="452628" y="156972"/>
                </a:lnTo>
                <a:lnTo>
                  <a:pt x="452628" y="175260"/>
                </a:lnTo>
                <a:close/>
              </a:path>
              <a:path w="452755" h="175260">
                <a:moveTo>
                  <a:pt x="38100" y="38099"/>
                </a:moveTo>
                <a:lnTo>
                  <a:pt x="18288" y="38100"/>
                </a:lnTo>
                <a:lnTo>
                  <a:pt x="38100" y="19812"/>
                </a:lnTo>
                <a:lnTo>
                  <a:pt x="38100" y="38099"/>
                </a:lnTo>
                <a:close/>
              </a:path>
              <a:path w="452755" h="175260">
                <a:moveTo>
                  <a:pt x="414528" y="38099"/>
                </a:moveTo>
                <a:lnTo>
                  <a:pt x="38100" y="38099"/>
                </a:lnTo>
                <a:lnTo>
                  <a:pt x="38100" y="19812"/>
                </a:lnTo>
                <a:lnTo>
                  <a:pt x="414528" y="19812"/>
                </a:lnTo>
                <a:lnTo>
                  <a:pt x="414528" y="38099"/>
                </a:lnTo>
                <a:close/>
              </a:path>
              <a:path w="452755" h="175260">
                <a:moveTo>
                  <a:pt x="414528" y="156972"/>
                </a:moveTo>
                <a:lnTo>
                  <a:pt x="414528" y="19812"/>
                </a:lnTo>
                <a:lnTo>
                  <a:pt x="432816" y="38100"/>
                </a:lnTo>
                <a:lnTo>
                  <a:pt x="452628" y="38099"/>
                </a:lnTo>
                <a:lnTo>
                  <a:pt x="452628" y="137160"/>
                </a:lnTo>
                <a:lnTo>
                  <a:pt x="432816" y="137160"/>
                </a:lnTo>
                <a:lnTo>
                  <a:pt x="414528" y="156972"/>
                </a:lnTo>
                <a:close/>
              </a:path>
              <a:path w="452755" h="175260">
                <a:moveTo>
                  <a:pt x="452628" y="38099"/>
                </a:moveTo>
                <a:lnTo>
                  <a:pt x="432816" y="38100"/>
                </a:lnTo>
                <a:lnTo>
                  <a:pt x="414528" y="19812"/>
                </a:lnTo>
                <a:lnTo>
                  <a:pt x="452628" y="19812"/>
                </a:lnTo>
                <a:lnTo>
                  <a:pt x="452628" y="38099"/>
                </a:lnTo>
                <a:close/>
              </a:path>
              <a:path w="452755" h="175260">
                <a:moveTo>
                  <a:pt x="38100" y="156972"/>
                </a:moveTo>
                <a:lnTo>
                  <a:pt x="18288" y="137160"/>
                </a:lnTo>
                <a:lnTo>
                  <a:pt x="38100" y="137160"/>
                </a:lnTo>
                <a:lnTo>
                  <a:pt x="38100" y="156972"/>
                </a:lnTo>
                <a:close/>
              </a:path>
              <a:path w="452755" h="175260">
                <a:moveTo>
                  <a:pt x="414528" y="156972"/>
                </a:moveTo>
                <a:lnTo>
                  <a:pt x="38100" y="156972"/>
                </a:lnTo>
                <a:lnTo>
                  <a:pt x="38100" y="137160"/>
                </a:lnTo>
                <a:lnTo>
                  <a:pt x="414528" y="137160"/>
                </a:lnTo>
                <a:lnTo>
                  <a:pt x="414528" y="156972"/>
                </a:lnTo>
                <a:close/>
              </a:path>
              <a:path w="452755" h="175260">
                <a:moveTo>
                  <a:pt x="452628" y="156972"/>
                </a:moveTo>
                <a:lnTo>
                  <a:pt x="414528" y="156972"/>
                </a:lnTo>
                <a:lnTo>
                  <a:pt x="432816" y="137160"/>
                </a:lnTo>
                <a:lnTo>
                  <a:pt x="452628" y="137160"/>
                </a:lnTo>
                <a:lnTo>
                  <a:pt x="452628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69485" y="3931920"/>
            <a:ext cx="0" cy="1306195"/>
          </a:xfrm>
          <a:custGeom>
            <a:avLst/>
            <a:gdLst/>
            <a:ahLst/>
            <a:cxnLst/>
            <a:rect l="l" t="t" r="r" b="b"/>
            <a:pathLst>
              <a:path w="0" h="1306195">
                <a:moveTo>
                  <a:pt x="0" y="0"/>
                </a:moveTo>
                <a:lnTo>
                  <a:pt x="0" y="13060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269485" y="5670803"/>
            <a:ext cx="0" cy="276225"/>
          </a:xfrm>
          <a:custGeom>
            <a:avLst/>
            <a:gdLst/>
            <a:ahLst/>
            <a:cxnLst/>
            <a:rect l="l" t="t" r="r" b="b"/>
            <a:pathLst>
              <a:path w="0" h="276225">
                <a:moveTo>
                  <a:pt x="0" y="0"/>
                </a:moveTo>
                <a:lnTo>
                  <a:pt x="0" y="27584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201667" y="5237988"/>
            <a:ext cx="135890" cy="433070"/>
          </a:xfrm>
          <a:custGeom>
            <a:avLst/>
            <a:gdLst/>
            <a:ahLst/>
            <a:cxnLst/>
            <a:rect l="l" t="t" r="r" b="b"/>
            <a:pathLst>
              <a:path w="135889" h="433070">
                <a:moveTo>
                  <a:pt x="0" y="0"/>
                </a:moveTo>
                <a:lnTo>
                  <a:pt x="135635" y="0"/>
                </a:lnTo>
                <a:lnTo>
                  <a:pt x="135635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181855" y="5219700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60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60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60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60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23532" y="4855464"/>
            <a:ext cx="114300" cy="940435"/>
          </a:xfrm>
          <a:custGeom>
            <a:avLst/>
            <a:gdLst/>
            <a:ahLst/>
            <a:cxnLst/>
            <a:rect l="l" t="t" r="r" b="b"/>
            <a:pathLst>
              <a:path w="114300" h="940435">
                <a:moveTo>
                  <a:pt x="38100" y="110304"/>
                </a:moveTo>
                <a:lnTo>
                  <a:pt x="35361" y="109751"/>
                </a:lnTo>
                <a:lnTo>
                  <a:pt x="16954" y="97345"/>
                </a:lnTo>
                <a:lnTo>
                  <a:pt x="4548" y="78938"/>
                </a:lnTo>
                <a:lnTo>
                  <a:pt x="0" y="56387"/>
                </a:lnTo>
                <a:lnTo>
                  <a:pt x="4548" y="34075"/>
                </a:lnTo>
                <a:lnTo>
                  <a:pt x="16954" y="16192"/>
                </a:lnTo>
                <a:lnTo>
                  <a:pt x="35361" y="4310"/>
                </a:lnTo>
                <a:lnTo>
                  <a:pt x="57912" y="0"/>
                </a:lnTo>
                <a:lnTo>
                  <a:pt x="79581" y="4310"/>
                </a:lnTo>
                <a:lnTo>
                  <a:pt x="97536" y="16192"/>
                </a:lnTo>
                <a:lnTo>
                  <a:pt x="109775" y="34075"/>
                </a:lnTo>
                <a:lnTo>
                  <a:pt x="114300" y="56387"/>
                </a:lnTo>
                <a:lnTo>
                  <a:pt x="38100" y="56387"/>
                </a:lnTo>
                <a:lnTo>
                  <a:pt x="38100" y="110304"/>
                </a:lnTo>
                <a:close/>
              </a:path>
              <a:path w="114300" h="940435">
                <a:moveTo>
                  <a:pt x="57912" y="114299"/>
                </a:moveTo>
                <a:lnTo>
                  <a:pt x="38100" y="110304"/>
                </a:lnTo>
                <a:lnTo>
                  <a:pt x="38100" y="56387"/>
                </a:lnTo>
                <a:lnTo>
                  <a:pt x="76200" y="56387"/>
                </a:lnTo>
                <a:lnTo>
                  <a:pt x="76200" y="110461"/>
                </a:lnTo>
                <a:lnTo>
                  <a:pt x="57912" y="114299"/>
                </a:lnTo>
                <a:close/>
              </a:path>
              <a:path w="114300" h="940435">
                <a:moveTo>
                  <a:pt x="76200" y="110461"/>
                </a:moveTo>
                <a:lnTo>
                  <a:pt x="76200" y="56387"/>
                </a:lnTo>
                <a:lnTo>
                  <a:pt x="114300" y="56387"/>
                </a:lnTo>
                <a:lnTo>
                  <a:pt x="109775" y="78938"/>
                </a:lnTo>
                <a:lnTo>
                  <a:pt x="97536" y="97345"/>
                </a:lnTo>
                <a:lnTo>
                  <a:pt x="79581" y="109751"/>
                </a:lnTo>
                <a:lnTo>
                  <a:pt x="76200" y="110461"/>
                </a:lnTo>
                <a:close/>
              </a:path>
              <a:path w="114300" h="940435">
                <a:moveTo>
                  <a:pt x="76200" y="940308"/>
                </a:moveTo>
                <a:lnTo>
                  <a:pt x="38100" y="940308"/>
                </a:lnTo>
                <a:lnTo>
                  <a:pt x="38100" y="110304"/>
                </a:lnTo>
                <a:lnTo>
                  <a:pt x="57912" y="114299"/>
                </a:lnTo>
                <a:lnTo>
                  <a:pt x="76200" y="114299"/>
                </a:lnTo>
                <a:lnTo>
                  <a:pt x="76200" y="940308"/>
                </a:lnTo>
                <a:close/>
              </a:path>
              <a:path w="114300" h="940435">
                <a:moveTo>
                  <a:pt x="76200" y="114299"/>
                </a:moveTo>
                <a:lnTo>
                  <a:pt x="57912" y="114299"/>
                </a:lnTo>
                <a:lnTo>
                  <a:pt x="76200" y="110461"/>
                </a:lnTo>
                <a:lnTo>
                  <a:pt x="762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586978" y="3997452"/>
            <a:ext cx="0" cy="1077595"/>
          </a:xfrm>
          <a:custGeom>
            <a:avLst/>
            <a:gdLst/>
            <a:ahLst/>
            <a:cxnLst/>
            <a:rect l="l" t="t" r="r" b="b"/>
            <a:pathLst>
              <a:path w="0" h="1077595">
                <a:moveTo>
                  <a:pt x="0" y="0"/>
                </a:moveTo>
                <a:lnTo>
                  <a:pt x="0" y="10774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586978" y="5507735"/>
            <a:ext cx="0" cy="253365"/>
          </a:xfrm>
          <a:custGeom>
            <a:avLst/>
            <a:gdLst/>
            <a:ahLst/>
            <a:cxnLst/>
            <a:rect l="l" t="t" r="r" b="b"/>
            <a:pathLst>
              <a:path w="0" h="253364">
                <a:moveTo>
                  <a:pt x="0" y="0"/>
                </a:moveTo>
                <a:lnTo>
                  <a:pt x="0" y="2529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332726" y="4149852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24344" y="4133088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79">
                <a:moveTo>
                  <a:pt x="954023" y="576071"/>
                </a:moveTo>
                <a:lnTo>
                  <a:pt x="0" y="33527"/>
                </a:lnTo>
                <a:lnTo>
                  <a:pt x="18287" y="0"/>
                </a:lnTo>
                <a:lnTo>
                  <a:pt x="972311" y="544067"/>
                </a:lnTo>
                <a:lnTo>
                  <a:pt x="954023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24344" y="4675632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3" y="501396"/>
                </a:moveTo>
                <a:lnTo>
                  <a:pt x="0" y="467867"/>
                </a:lnTo>
                <a:lnTo>
                  <a:pt x="954023" y="0"/>
                </a:lnTo>
                <a:lnTo>
                  <a:pt x="970787" y="35051"/>
                </a:lnTo>
                <a:lnTo>
                  <a:pt x="16763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623303" y="4411217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 h="0">
                <a:moveTo>
                  <a:pt x="0" y="0"/>
                </a:moveTo>
                <a:lnTo>
                  <a:pt x="7360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939028" y="4411217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74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629400" y="4889753"/>
            <a:ext cx="721360" cy="0"/>
          </a:xfrm>
          <a:custGeom>
            <a:avLst/>
            <a:gdLst/>
            <a:ahLst/>
            <a:cxnLst/>
            <a:rect l="l" t="t" r="r" b="b"/>
            <a:pathLst>
              <a:path w="721359" h="0">
                <a:moveTo>
                  <a:pt x="0" y="0"/>
                </a:moveTo>
                <a:lnTo>
                  <a:pt x="72085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910071" y="488975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909816" y="5143500"/>
            <a:ext cx="137160" cy="360045"/>
          </a:xfrm>
          <a:custGeom>
            <a:avLst/>
            <a:gdLst/>
            <a:ahLst/>
            <a:cxnLst/>
            <a:rect l="l" t="t" r="r" b="b"/>
            <a:pathLst>
              <a:path w="137159" h="360045">
                <a:moveTo>
                  <a:pt x="0" y="0"/>
                </a:moveTo>
                <a:lnTo>
                  <a:pt x="137160" y="0"/>
                </a:lnTo>
                <a:lnTo>
                  <a:pt x="137160" y="359664"/>
                </a:lnTo>
                <a:lnTo>
                  <a:pt x="0" y="3596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890003" y="5125212"/>
            <a:ext cx="175260" cy="398145"/>
          </a:xfrm>
          <a:custGeom>
            <a:avLst/>
            <a:gdLst/>
            <a:ahLst/>
            <a:cxnLst/>
            <a:rect l="l" t="t" r="r" b="b"/>
            <a:pathLst>
              <a:path w="175259" h="398145">
                <a:moveTo>
                  <a:pt x="175260" y="397763"/>
                </a:moveTo>
                <a:lnTo>
                  <a:pt x="0" y="397763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359663"/>
                </a:lnTo>
                <a:lnTo>
                  <a:pt x="19812" y="359663"/>
                </a:lnTo>
                <a:lnTo>
                  <a:pt x="38100" y="377952"/>
                </a:lnTo>
                <a:lnTo>
                  <a:pt x="175260" y="377952"/>
                </a:lnTo>
                <a:lnTo>
                  <a:pt x="175260" y="397763"/>
                </a:lnTo>
                <a:close/>
              </a:path>
              <a:path w="175259" h="398145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398145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398145">
                <a:moveTo>
                  <a:pt x="137160" y="377952"/>
                </a:moveTo>
                <a:lnTo>
                  <a:pt x="137160" y="18288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359663"/>
                </a:lnTo>
                <a:lnTo>
                  <a:pt x="156972" y="359663"/>
                </a:lnTo>
                <a:lnTo>
                  <a:pt x="137160" y="377952"/>
                </a:lnTo>
                <a:close/>
              </a:path>
              <a:path w="175259" h="398145">
                <a:moveTo>
                  <a:pt x="175260" y="38100"/>
                </a:moveTo>
                <a:lnTo>
                  <a:pt x="156972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398145">
                <a:moveTo>
                  <a:pt x="38100" y="377952"/>
                </a:moveTo>
                <a:lnTo>
                  <a:pt x="19812" y="359663"/>
                </a:lnTo>
                <a:lnTo>
                  <a:pt x="38100" y="359663"/>
                </a:lnTo>
                <a:lnTo>
                  <a:pt x="38100" y="377952"/>
                </a:lnTo>
                <a:close/>
              </a:path>
              <a:path w="175259" h="398145">
                <a:moveTo>
                  <a:pt x="137160" y="377952"/>
                </a:moveTo>
                <a:lnTo>
                  <a:pt x="38100" y="377952"/>
                </a:lnTo>
                <a:lnTo>
                  <a:pt x="38100" y="359663"/>
                </a:lnTo>
                <a:lnTo>
                  <a:pt x="137160" y="359663"/>
                </a:lnTo>
                <a:lnTo>
                  <a:pt x="137160" y="377952"/>
                </a:lnTo>
                <a:close/>
              </a:path>
              <a:path w="175259" h="398145">
                <a:moveTo>
                  <a:pt x="175260" y="377952"/>
                </a:moveTo>
                <a:lnTo>
                  <a:pt x="137160" y="377952"/>
                </a:lnTo>
                <a:lnTo>
                  <a:pt x="156972" y="359663"/>
                </a:lnTo>
                <a:lnTo>
                  <a:pt x="175260" y="359663"/>
                </a:lnTo>
                <a:lnTo>
                  <a:pt x="175260" y="377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287511" y="4685538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838188" y="578586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970264" y="4625340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74676" y="1523"/>
                </a:moveTo>
                <a:lnTo>
                  <a:pt x="51816" y="1523"/>
                </a:lnTo>
                <a:lnTo>
                  <a:pt x="60960" y="0"/>
                </a:lnTo>
                <a:lnTo>
                  <a:pt x="65532" y="0"/>
                </a:lnTo>
                <a:lnTo>
                  <a:pt x="74676" y="1523"/>
                </a:lnTo>
                <a:close/>
              </a:path>
              <a:path w="128270" h="128270">
                <a:moveTo>
                  <a:pt x="86868" y="4571"/>
                </a:moveTo>
                <a:lnTo>
                  <a:pt x="41148" y="4571"/>
                </a:lnTo>
                <a:lnTo>
                  <a:pt x="48768" y="1523"/>
                </a:lnTo>
                <a:lnTo>
                  <a:pt x="77724" y="1523"/>
                </a:lnTo>
                <a:lnTo>
                  <a:pt x="86868" y="4571"/>
                </a:lnTo>
                <a:close/>
              </a:path>
              <a:path w="128270" h="128270">
                <a:moveTo>
                  <a:pt x="97536" y="10667"/>
                </a:moveTo>
                <a:lnTo>
                  <a:pt x="28956" y="10667"/>
                </a:lnTo>
                <a:lnTo>
                  <a:pt x="36576" y="6095"/>
                </a:lnTo>
                <a:lnTo>
                  <a:pt x="38100" y="4571"/>
                </a:lnTo>
                <a:lnTo>
                  <a:pt x="88391" y="4571"/>
                </a:lnTo>
                <a:lnTo>
                  <a:pt x="89916" y="6095"/>
                </a:lnTo>
                <a:lnTo>
                  <a:pt x="97536" y="10667"/>
                </a:lnTo>
                <a:close/>
              </a:path>
              <a:path w="128270" h="128270">
                <a:moveTo>
                  <a:pt x="108204" y="109727"/>
                </a:moveTo>
                <a:lnTo>
                  <a:pt x="18288" y="109727"/>
                </a:lnTo>
                <a:lnTo>
                  <a:pt x="18288" y="108203"/>
                </a:lnTo>
                <a:lnTo>
                  <a:pt x="16764" y="108203"/>
                </a:lnTo>
                <a:lnTo>
                  <a:pt x="12192" y="100583"/>
                </a:lnTo>
                <a:lnTo>
                  <a:pt x="10668" y="100583"/>
                </a:lnTo>
                <a:lnTo>
                  <a:pt x="10668" y="99059"/>
                </a:lnTo>
                <a:lnTo>
                  <a:pt x="9144" y="97535"/>
                </a:lnTo>
                <a:lnTo>
                  <a:pt x="4572" y="89915"/>
                </a:lnTo>
                <a:lnTo>
                  <a:pt x="4572" y="86867"/>
                </a:lnTo>
                <a:lnTo>
                  <a:pt x="1524" y="79247"/>
                </a:lnTo>
                <a:lnTo>
                  <a:pt x="1524" y="77723"/>
                </a:lnTo>
                <a:lnTo>
                  <a:pt x="0" y="76199"/>
                </a:lnTo>
                <a:lnTo>
                  <a:pt x="0" y="51815"/>
                </a:lnTo>
                <a:lnTo>
                  <a:pt x="1524" y="50291"/>
                </a:lnTo>
                <a:lnTo>
                  <a:pt x="1524" y="48767"/>
                </a:lnTo>
                <a:lnTo>
                  <a:pt x="4572" y="41147"/>
                </a:lnTo>
                <a:lnTo>
                  <a:pt x="4572" y="38099"/>
                </a:lnTo>
                <a:lnTo>
                  <a:pt x="9144" y="28955"/>
                </a:lnTo>
                <a:lnTo>
                  <a:pt x="10668" y="28955"/>
                </a:lnTo>
                <a:lnTo>
                  <a:pt x="10668" y="27431"/>
                </a:lnTo>
                <a:lnTo>
                  <a:pt x="12192" y="25907"/>
                </a:lnTo>
                <a:lnTo>
                  <a:pt x="16764" y="19811"/>
                </a:lnTo>
                <a:lnTo>
                  <a:pt x="19812" y="16763"/>
                </a:lnTo>
                <a:lnTo>
                  <a:pt x="25908" y="12191"/>
                </a:lnTo>
                <a:lnTo>
                  <a:pt x="27432" y="10667"/>
                </a:lnTo>
                <a:lnTo>
                  <a:pt x="100584" y="10667"/>
                </a:lnTo>
                <a:lnTo>
                  <a:pt x="100584" y="12191"/>
                </a:lnTo>
                <a:lnTo>
                  <a:pt x="108204" y="16763"/>
                </a:lnTo>
                <a:lnTo>
                  <a:pt x="108204" y="18287"/>
                </a:lnTo>
                <a:lnTo>
                  <a:pt x="115824" y="25907"/>
                </a:lnTo>
                <a:lnTo>
                  <a:pt x="115824" y="27431"/>
                </a:lnTo>
                <a:lnTo>
                  <a:pt x="117348" y="28955"/>
                </a:lnTo>
                <a:lnTo>
                  <a:pt x="121920" y="38099"/>
                </a:lnTo>
                <a:lnTo>
                  <a:pt x="59436" y="38099"/>
                </a:lnTo>
                <a:lnTo>
                  <a:pt x="55626" y="39623"/>
                </a:lnTo>
                <a:lnTo>
                  <a:pt x="54864" y="39623"/>
                </a:lnTo>
                <a:lnTo>
                  <a:pt x="51053" y="41147"/>
                </a:lnTo>
                <a:lnTo>
                  <a:pt x="50292" y="41147"/>
                </a:lnTo>
                <a:lnTo>
                  <a:pt x="47244" y="42671"/>
                </a:lnTo>
                <a:lnTo>
                  <a:pt x="48767" y="42671"/>
                </a:lnTo>
                <a:lnTo>
                  <a:pt x="47244" y="44195"/>
                </a:lnTo>
                <a:lnTo>
                  <a:pt x="45719" y="44195"/>
                </a:lnTo>
                <a:lnTo>
                  <a:pt x="43434" y="47243"/>
                </a:lnTo>
                <a:lnTo>
                  <a:pt x="42672" y="47243"/>
                </a:lnTo>
                <a:lnTo>
                  <a:pt x="39928" y="51815"/>
                </a:lnTo>
                <a:lnTo>
                  <a:pt x="39624" y="51815"/>
                </a:lnTo>
                <a:lnTo>
                  <a:pt x="38100" y="54863"/>
                </a:lnTo>
                <a:lnTo>
                  <a:pt x="39116" y="54863"/>
                </a:lnTo>
                <a:lnTo>
                  <a:pt x="38862" y="56387"/>
                </a:lnTo>
                <a:lnTo>
                  <a:pt x="38100" y="56387"/>
                </a:lnTo>
                <a:lnTo>
                  <a:pt x="38100" y="71627"/>
                </a:lnTo>
                <a:lnTo>
                  <a:pt x="39624" y="76199"/>
                </a:lnTo>
                <a:lnTo>
                  <a:pt x="40843" y="76199"/>
                </a:lnTo>
                <a:lnTo>
                  <a:pt x="42672" y="79247"/>
                </a:lnTo>
                <a:lnTo>
                  <a:pt x="42976" y="79247"/>
                </a:lnTo>
                <a:lnTo>
                  <a:pt x="45719" y="83819"/>
                </a:lnTo>
                <a:lnTo>
                  <a:pt x="47243" y="83819"/>
                </a:lnTo>
                <a:lnTo>
                  <a:pt x="50292" y="86867"/>
                </a:lnTo>
                <a:lnTo>
                  <a:pt x="51816" y="86867"/>
                </a:lnTo>
                <a:lnTo>
                  <a:pt x="54864" y="88391"/>
                </a:lnTo>
                <a:lnTo>
                  <a:pt x="55626" y="88391"/>
                </a:lnTo>
                <a:lnTo>
                  <a:pt x="59436" y="89915"/>
                </a:lnTo>
                <a:lnTo>
                  <a:pt x="121920" y="89915"/>
                </a:lnTo>
                <a:lnTo>
                  <a:pt x="117348" y="97535"/>
                </a:lnTo>
                <a:lnTo>
                  <a:pt x="117348" y="99059"/>
                </a:lnTo>
                <a:lnTo>
                  <a:pt x="115824" y="100583"/>
                </a:lnTo>
                <a:lnTo>
                  <a:pt x="109728" y="108203"/>
                </a:lnTo>
                <a:lnTo>
                  <a:pt x="108204" y="109727"/>
                </a:lnTo>
                <a:close/>
              </a:path>
              <a:path w="128270" h="128270">
                <a:moveTo>
                  <a:pt x="124053" y="42671"/>
                </a:moveTo>
                <a:lnTo>
                  <a:pt x="79248" y="42671"/>
                </a:lnTo>
                <a:lnTo>
                  <a:pt x="76200" y="41147"/>
                </a:lnTo>
                <a:lnTo>
                  <a:pt x="67056" y="38099"/>
                </a:lnTo>
                <a:lnTo>
                  <a:pt x="121920" y="38099"/>
                </a:lnTo>
                <a:lnTo>
                  <a:pt x="123444" y="39623"/>
                </a:lnTo>
                <a:lnTo>
                  <a:pt x="123444" y="41147"/>
                </a:lnTo>
                <a:lnTo>
                  <a:pt x="124053" y="42671"/>
                </a:lnTo>
                <a:close/>
              </a:path>
              <a:path w="128270" h="128270">
                <a:moveTo>
                  <a:pt x="51816" y="41147"/>
                </a:moveTo>
                <a:lnTo>
                  <a:pt x="54864" y="39623"/>
                </a:lnTo>
                <a:lnTo>
                  <a:pt x="55626" y="39623"/>
                </a:lnTo>
                <a:lnTo>
                  <a:pt x="51816" y="41147"/>
                </a:lnTo>
                <a:close/>
              </a:path>
              <a:path w="128270" h="128270">
                <a:moveTo>
                  <a:pt x="76962" y="41757"/>
                </a:moveTo>
                <a:lnTo>
                  <a:pt x="71628" y="39623"/>
                </a:lnTo>
                <a:lnTo>
                  <a:pt x="76200" y="41147"/>
                </a:lnTo>
                <a:lnTo>
                  <a:pt x="76962" y="41757"/>
                </a:lnTo>
                <a:close/>
              </a:path>
              <a:path w="128270" h="128270">
                <a:moveTo>
                  <a:pt x="47244" y="42671"/>
                </a:moveTo>
                <a:lnTo>
                  <a:pt x="50292" y="41147"/>
                </a:lnTo>
                <a:lnTo>
                  <a:pt x="49784" y="41655"/>
                </a:lnTo>
                <a:lnTo>
                  <a:pt x="47244" y="42671"/>
                </a:lnTo>
                <a:close/>
              </a:path>
              <a:path w="128270" h="128270">
                <a:moveTo>
                  <a:pt x="49784" y="41655"/>
                </a:moveTo>
                <a:lnTo>
                  <a:pt x="50292" y="41147"/>
                </a:lnTo>
                <a:lnTo>
                  <a:pt x="51053" y="41147"/>
                </a:lnTo>
                <a:lnTo>
                  <a:pt x="49784" y="41655"/>
                </a:lnTo>
                <a:close/>
              </a:path>
              <a:path w="128270" h="128270">
                <a:moveTo>
                  <a:pt x="79248" y="42671"/>
                </a:moveTo>
                <a:lnTo>
                  <a:pt x="76962" y="41757"/>
                </a:lnTo>
                <a:lnTo>
                  <a:pt x="76200" y="41147"/>
                </a:lnTo>
                <a:lnTo>
                  <a:pt x="79248" y="42671"/>
                </a:lnTo>
                <a:close/>
              </a:path>
              <a:path w="128270" h="128270">
                <a:moveTo>
                  <a:pt x="48767" y="42671"/>
                </a:moveTo>
                <a:lnTo>
                  <a:pt x="47244" y="42671"/>
                </a:lnTo>
                <a:lnTo>
                  <a:pt x="49784" y="41655"/>
                </a:lnTo>
                <a:lnTo>
                  <a:pt x="48767" y="42671"/>
                </a:lnTo>
                <a:close/>
              </a:path>
              <a:path w="128270" h="128270">
                <a:moveTo>
                  <a:pt x="83819" y="47243"/>
                </a:moveTo>
                <a:lnTo>
                  <a:pt x="76962" y="41757"/>
                </a:lnTo>
                <a:lnTo>
                  <a:pt x="79248" y="42671"/>
                </a:lnTo>
                <a:lnTo>
                  <a:pt x="124053" y="42671"/>
                </a:lnTo>
                <a:lnTo>
                  <a:pt x="124663" y="44195"/>
                </a:lnTo>
                <a:lnTo>
                  <a:pt x="80772" y="44195"/>
                </a:lnTo>
                <a:lnTo>
                  <a:pt x="83819" y="47243"/>
                </a:lnTo>
                <a:close/>
              </a:path>
              <a:path w="128270" h="128270">
                <a:moveTo>
                  <a:pt x="44195" y="47243"/>
                </a:moveTo>
                <a:lnTo>
                  <a:pt x="45719" y="44195"/>
                </a:lnTo>
                <a:lnTo>
                  <a:pt x="47244" y="44195"/>
                </a:lnTo>
                <a:lnTo>
                  <a:pt x="44195" y="47243"/>
                </a:lnTo>
                <a:close/>
              </a:path>
              <a:path w="128270" h="128270">
                <a:moveTo>
                  <a:pt x="126491" y="50291"/>
                </a:moveTo>
                <a:lnTo>
                  <a:pt x="86868" y="50291"/>
                </a:lnTo>
                <a:lnTo>
                  <a:pt x="80772" y="44195"/>
                </a:lnTo>
                <a:lnTo>
                  <a:pt x="124663" y="44195"/>
                </a:lnTo>
                <a:lnTo>
                  <a:pt x="126491" y="48767"/>
                </a:lnTo>
                <a:lnTo>
                  <a:pt x="126491" y="50291"/>
                </a:lnTo>
                <a:close/>
              </a:path>
              <a:path w="128270" h="128270">
                <a:moveTo>
                  <a:pt x="41148" y="50291"/>
                </a:moveTo>
                <a:lnTo>
                  <a:pt x="42672" y="47243"/>
                </a:lnTo>
                <a:lnTo>
                  <a:pt x="43434" y="47243"/>
                </a:lnTo>
                <a:lnTo>
                  <a:pt x="41148" y="50291"/>
                </a:lnTo>
                <a:close/>
              </a:path>
              <a:path w="128270" h="128270">
                <a:moveTo>
                  <a:pt x="87248" y="52958"/>
                </a:moveTo>
                <a:lnTo>
                  <a:pt x="83820" y="47243"/>
                </a:lnTo>
                <a:lnTo>
                  <a:pt x="86868" y="50291"/>
                </a:lnTo>
                <a:lnTo>
                  <a:pt x="126491" y="50291"/>
                </a:lnTo>
                <a:lnTo>
                  <a:pt x="126491" y="51815"/>
                </a:lnTo>
                <a:lnTo>
                  <a:pt x="86868" y="51815"/>
                </a:lnTo>
                <a:lnTo>
                  <a:pt x="87248" y="52958"/>
                </a:lnTo>
                <a:close/>
              </a:path>
              <a:path w="128270" h="128270">
                <a:moveTo>
                  <a:pt x="38100" y="54863"/>
                </a:moveTo>
                <a:lnTo>
                  <a:pt x="39624" y="51815"/>
                </a:lnTo>
                <a:lnTo>
                  <a:pt x="39506" y="52519"/>
                </a:lnTo>
                <a:lnTo>
                  <a:pt x="38100" y="54863"/>
                </a:lnTo>
                <a:close/>
              </a:path>
              <a:path w="128270" h="128270">
                <a:moveTo>
                  <a:pt x="39506" y="52519"/>
                </a:moveTo>
                <a:lnTo>
                  <a:pt x="39624" y="51815"/>
                </a:lnTo>
                <a:lnTo>
                  <a:pt x="39928" y="51815"/>
                </a:lnTo>
                <a:lnTo>
                  <a:pt x="39506" y="52519"/>
                </a:lnTo>
                <a:close/>
              </a:path>
              <a:path w="128270" h="128270">
                <a:moveTo>
                  <a:pt x="88391" y="54863"/>
                </a:moveTo>
                <a:lnTo>
                  <a:pt x="87248" y="52958"/>
                </a:lnTo>
                <a:lnTo>
                  <a:pt x="86868" y="51815"/>
                </a:lnTo>
                <a:lnTo>
                  <a:pt x="88391" y="54863"/>
                </a:lnTo>
                <a:close/>
              </a:path>
              <a:path w="128270" h="128270">
                <a:moveTo>
                  <a:pt x="126746" y="54863"/>
                </a:moveTo>
                <a:lnTo>
                  <a:pt x="88391" y="54863"/>
                </a:lnTo>
                <a:lnTo>
                  <a:pt x="86868" y="51815"/>
                </a:lnTo>
                <a:lnTo>
                  <a:pt x="126491" y="51815"/>
                </a:lnTo>
                <a:lnTo>
                  <a:pt x="126491" y="53339"/>
                </a:lnTo>
                <a:lnTo>
                  <a:pt x="126746" y="54863"/>
                </a:lnTo>
                <a:close/>
              </a:path>
              <a:path w="128270" h="128270">
                <a:moveTo>
                  <a:pt x="39116" y="54863"/>
                </a:moveTo>
                <a:lnTo>
                  <a:pt x="38100" y="54863"/>
                </a:lnTo>
                <a:lnTo>
                  <a:pt x="39506" y="52519"/>
                </a:lnTo>
                <a:lnTo>
                  <a:pt x="39116" y="54863"/>
                </a:lnTo>
                <a:close/>
              </a:path>
              <a:path w="128270" h="128270">
                <a:moveTo>
                  <a:pt x="127762" y="60959"/>
                </a:moveTo>
                <a:lnTo>
                  <a:pt x="89916" y="60959"/>
                </a:lnTo>
                <a:lnTo>
                  <a:pt x="87248" y="52958"/>
                </a:lnTo>
                <a:lnTo>
                  <a:pt x="88391" y="54863"/>
                </a:lnTo>
                <a:lnTo>
                  <a:pt x="126746" y="54863"/>
                </a:lnTo>
                <a:lnTo>
                  <a:pt x="127762" y="60959"/>
                </a:lnTo>
                <a:close/>
              </a:path>
              <a:path w="128270" h="128270">
                <a:moveTo>
                  <a:pt x="38100" y="60959"/>
                </a:moveTo>
                <a:lnTo>
                  <a:pt x="38100" y="56387"/>
                </a:lnTo>
                <a:lnTo>
                  <a:pt x="38862" y="56387"/>
                </a:lnTo>
                <a:lnTo>
                  <a:pt x="38100" y="60959"/>
                </a:lnTo>
                <a:close/>
              </a:path>
              <a:path w="128270" h="128270">
                <a:moveTo>
                  <a:pt x="89661" y="64007"/>
                </a:moveTo>
                <a:lnTo>
                  <a:pt x="88391" y="56387"/>
                </a:lnTo>
                <a:lnTo>
                  <a:pt x="89916" y="60959"/>
                </a:lnTo>
                <a:lnTo>
                  <a:pt x="127762" y="60959"/>
                </a:lnTo>
                <a:lnTo>
                  <a:pt x="128016" y="62483"/>
                </a:lnTo>
                <a:lnTo>
                  <a:pt x="89916" y="62483"/>
                </a:lnTo>
                <a:lnTo>
                  <a:pt x="89661" y="64007"/>
                </a:lnTo>
                <a:close/>
              </a:path>
              <a:path w="128270" h="128270">
                <a:moveTo>
                  <a:pt x="89916" y="65531"/>
                </a:moveTo>
                <a:lnTo>
                  <a:pt x="89661" y="64007"/>
                </a:lnTo>
                <a:lnTo>
                  <a:pt x="89916" y="62483"/>
                </a:lnTo>
                <a:lnTo>
                  <a:pt x="89916" y="65531"/>
                </a:lnTo>
                <a:close/>
              </a:path>
              <a:path w="128270" h="128270">
                <a:moveTo>
                  <a:pt x="128016" y="65531"/>
                </a:moveTo>
                <a:lnTo>
                  <a:pt x="89916" y="65531"/>
                </a:lnTo>
                <a:lnTo>
                  <a:pt x="89916" y="62483"/>
                </a:lnTo>
                <a:lnTo>
                  <a:pt x="128016" y="62483"/>
                </a:lnTo>
                <a:lnTo>
                  <a:pt x="128016" y="65531"/>
                </a:lnTo>
                <a:close/>
              </a:path>
              <a:path w="128270" h="128270">
                <a:moveTo>
                  <a:pt x="88391" y="71627"/>
                </a:moveTo>
                <a:lnTo>
                  <a:pt x="89661" y="64007"/>
                </a:lnTo>
                <a:lnTo>
                  <a:pt x="89916" y="65531"/>
                </a:lnTo>
                <a:lnTo>
                  <a:pt x="128016" y="65531"/>
                </a:lnTo>
                <a:lnTo>
                  <a:pt x="127761" y="67055"/>
                </a:lnTo>
                <a:lnTo>
                  <a:pt x="89916" y="67055"/>
                </a:lnTo>
                <a:lnTo>
                  <a:pt x="88391" y="71627"/>
                </a:lnTo>
                <a:close/>
              </a:path>
              <a:path w="128270" h="128270">
                <a:moveTo>
                  <a:pt x="39155" y="73386"/>
                </a:moveTo>
                <a:lnTo>
                  <a:pt x="38100" y="71627"/>
                </a:lnTo>
                <a:lnTo>
                  <a:pt x="38100" y="67055"/>
                </a:lnTo>
                <a:lnTo>
                  <a:pt x="39155" y="73386"/>
                </a:lnTo>
                <a:close/>
              </a:path>
              <a:path w="128270" h="128270">
                <a:moveTo>
                  <a:pt x="126491" y="76199"/>
                </a:moveTo>
                <a:lnTo>
                  <a:pt x="86868" y="76199"/>
                </a:lnTo>
                <a:lnTo>
                  <a:pt x="89916" y="67055"/>
                </a:lnTo>
                <a:lnTo>
                  <a:pt x="127761" y="67055"/>
                </a:lnTo>
                <a:lnTo>
                  <a:pt x="126491" y="74675"/>
                </a:lnTo>
                <a:lnTo>
                  <a:pt x="126491" y="76199"/>
                </a:lnTo>
                <a:close/>
              </a:path>
              <a:path w="128270" h="128270">
                <a:moveTo>
                  <a:pt x="39624" y="76199"/>
                </a:moveTo>
                <a:lnTo>
                  <a:pt x="38100" y="71627"/>
                </a:lnTo>
                <a:lnTo>
                  <a:pt x="39155" y="73386"/>
                </a:lnTo>
                <a:lnTo>
                  <a:pt x="39624" y="76199"/>
                </a:lnTo>
                <a:close/>
              </a:path>
              <a:path w="128270" h="128270">
                <a:moveTo>
                  <a:pt x="83820" y="79247"/>
                </a:moveTo>
                <a:lnTo>
                  <a:pt x="88391" y="71627"/>
                </a:lnTo>
                <a:lnTo>
                  <a:pt x="86868" y="76199"/>
                </a:lnTo>
                <a:lnTo>
                  <a:pt x="126491" y="76199"/>
                </a:lnTo>
                <a:lnTo>
                  <a:pt x="126491" y="77723"/>
                </a:lnTo>
                <a:lnTo>
                  <a:pt x="85344" y="77723"/>
                </a:lnTo>
                <a:lnTo>
                  <a:pt x="83820" y="79247"/>
                </a:lnTo>
                <a:close/>
              </a:path>
              <a:path w="128270" h="128270">
                <a:moveTo>
                  <a:pt x="40843" y="76199"/>
                </a:moveTo>
                <a:lnTo>
                  <a:pt x="39624" y="76199"/>
                </a:lnTo>
                <a:lnTo>
                  <a:pt x="39155" y="73386"/>
                </a:lnTo>
                <a:lnTo>
                  <a:pt x="40843" y="76199"/>
                </a:lnTo>
                <a:close/>
              </a:path>
              <a:path w="128270" h="128270">
                <a:moveTo>
                  <a:pt x="42976" y="79247"/>
                </a:moveTo>
                <a:lnTo>
                  <a:pt x="42672" y="79247"/>
                </a:lnTo>
                <a:lnTo>
                  <a:pt x="41148" y="76199"/>
                </a:lnTo>
                <a:lnTo>
                  <a:pt x="42976" y="79247"/>
                </a:lnTo>
                <a:close/>
              </a:path>
              <a:path w="128270" h="128270">
                <a:moveTo>
                  <a:pt x="81914" y="82295"/>
                </a:moveTo>
                <a:lnTo>
                  <a:pt x="85344" y="77723"/>
                </a:lnTo>
                <a:lnTo>
                  <a:pt x="126491" y="77723"/>
                </a:lnTo>
                <a:lnTo>
                  <a:pt x="126491" y="79247"/>
                </a:lnTo>
                <a:lnTo>
                  <a:pt x="125882" y="80771"/>
                </a:lnTo>
                <a:lnTo>
                  <a:pt x="83820" y="80771"/>
                </a:lnTo>
                <a:lnTo>
                  <a:pt x="81914" y="82295"/>
                </a:lnTo>
                <a:close/>
              </a:path>
              <a:path w="128270" h="128270">
                <a:moveTo>
                  <a:pt x="47243" y="83819"/>
                </a:moveTo>
                <a:lnTo>
                  <a:pt x="45719" y="83819"/>
                </a:lnTo>
                <a:lnTo>
                  <a:pt x="44195" y="80771"/>
                </a:lnTo>
                <a:lnTo>
                  <a:pt x="47243" y="83819"/>
                </a:lnTo>
                <a:close/>
              </a:path>
              <a:path w="128270" h="128270">
                <a:moveTo>
                  <a:pt x="80772" y="83819"/>
                </a:moveTo>
                <a:lnTo>
                  <a:pt x="81914" y="82295"/>
                </a:lnTo>
                <a:lnTo>
                  <a:pt x="83820" y="80771"/>
                </a:lnTo>
                <a:lnTo>
                  <a:pt x="80772" y="83819"/>
                </a:lnTo>
                <a:close/>
              </a:path>
              <a:path w="128270" h="128270">
                <a:moveTo>
                  <a:pt x="124663" y="83819"/>
                </a:moveTo>
                <a:lnTo>
                  <a:pt x="80772" y="83819"/>
                </a:lnTo>
                <a:lnTo>
                  <a:pt x="83820" y="80771"/>
                </a:lnTo>
                <a:lnTo>
                  <a:pt x="125882" y="80771"/>
                </a:lnTo>
                <a:lnTo>
                  <a:pt x="124663" y="83819"/>
                </a:lnTo>
                <a:close/>
              </a:path>
              <a:path w="128270" h="128270">
                <a:moveTo>
                  <a:pt x="121920" y="89915"/>
                </a:moveTo>
                <a:lnTo>
                  <a:pt x="67056" y="89915"/>
                </a:lnTo>
                <a:lnTo>
                  <a:pt x="76200" y="86867"/>
                </a:lnTo>
                <a:lnTo>
                  <a:pt x="81914" y="82295"/>
                </a:lnTo>
                <a:lnTo>
                  <a:pt x="80772" y="83819"/>
                </a:lnTo>
                <a:lnTo>
                  <a:pt x="124663" y="83819"/>
                </a:lnTo>
                <a:lnTo>
                  <a:pt x="123444" y="86867"/>
                </a:lnTo>
                <a:lnTo>
                  <a:pt x="123444" y="88391"/>
                </a:lnTo>
                <a:lnTo>
                  <a:pt x="121920" y="89915"/>
                </a:lnTo>
                <a:close/>
              </a:path>
              <a:path w="128270" h="128270">
                <a:moveTo>
                  <a:pt x="53340" y="87477"/>
                </a:moveTo>
                <a:lnTo>
                  <a:pt x="51816" y="86867"/>
                </a:lnTo>
                <a:lnTo>
                  <a:pt x="50292" y="86867"/>
                </a:lnTo>
                <a:lnTo>
                  <a:pt x="47244" y="83819"/>
                </a:lnTo>
                <a:lnTo>
                  <a:pt x="53340" y="87477"/>
                </a:lnTo>
                <a:close/>
              </a:path>
              <a:path w="128270" h="128270">
                <a:moveTo>
                  <a:pt x="71628" y="88391"/>
                </a:moveTo>
                <a:lnTo>
                  <a:pt x="79248" y="83819"/>
                </a:lnTo>
                <a:lnTo>
                  <a:pt x="76200" y="86867"/>
                </a:lnTo>
                <a:lnTo>
                  <a:pt x="71628" y="88391"/>
                </a:lnTo>
                <a:close/>
              </a:path>
              <a:path w="128270" h="128270">
                <a:moveTo>
                  <a:pt x="54864" y="88391"/>
                </a:moveTo>
                <a:lnTo>
                  <a:pt x="51816" y="86867"/>
                </a:lnTo>
                <a:lnTo>
                  <a:pt x="53340" y="87477"/>
                </a:lnTo>
                <a:lnTo>
                  <a:pt x="54864" y="88391"/>
                </a:lnTo>
                <a:close/>
              </a:path>
              <a:path w="128270" h="128270">
                <a:moveTo>
                  <a:pt x="55626" y="88391"/>
                </a:moveTo>
                <a:lnTo>
                  <a:pt x="54864" y="88391"/>
                </a:lnTo>
                <a:lnTo>
                  <a:pt x="53340" y="87477"/>
                </a:lnTo>
                <a:lnTo>
                  <a:pt x="55626" y="88391"/>
                </a:lnTo>
                <a:close/>
              </a:path>
              <a:path w="128270" h="128270">
                <a:moveTo>
                  <a:pt x="60960" y="89915"/>
                </a:moveTo>
                <a:lnTo>
                  <a:pt x="59436" y="89915"/>
                </a:lnTo>
                <a:lnTo>
                  <a:pt x="56387" y="88391"/>
                </a:lnTo>
                <a:lnTo>
                  <a:pt x="63246" y="89534"/>
                </a:lnTo>
                <a:lnTo>
                  <a:pt x="60960" y="89915"/>
                </a:lnTo>
                <a:close/>
              </a:path>
              <a:path w="128270" h="128270">
                <a:moveTo>
                  <a:pt x="67056" y="89915"/>
                </a:moveTo>
                <a:lnTo>
                  <a:pt x="65532" y="89915"/>
                </a:lnTo>
                <a:lnTo>
                  <a:pt x="63246" y="89534"/>
                </a:lnTo>
                <a:lnTo>
                  <a:pt x="70104" y="88391"/>
                </a:lnTo>
                <a:lnTo>
                  <a:pt x="67056" y="89915"/>
                </a:lnTo>
                <a:close/>
              </a:path>
              <a:path w="128270" h="128270">
                <a:moveTo>
                  <a:pt x="65532" y="89915"/>
                </a:moveTo>
                <a:lnTo>
                  <a:pt x="60960" y="89915"/>
                </a:lnTo>
                <a:lnTo>
                  <a:pt x="63246" y="89534"/>
                </a:lnTo>
                <a:lnTo>
                  <a:pt x="65532" y="89915"/>
                </a:lnTo>
                <a:close/>
              </a:path>
              <a:path w="128270" h="128270">
                <a:moveTo>
                  <a:pt x="100584" y="117347"/>
                </a:moveTo>
                <a:lnTo>
                  <a:pt x="27432" y="117347"/>
                </a:lnTo>
                <a:lnTo>
                  <a:pt x="19812" y="109727"/>
                </a:lnTo>
                <a:lnTo>
                  <a:pt x="106679" y="109727"/>
                </a:lnTo>
                <a:lnTo>
                  <a:pt x="100584" y="115823"/>
                </a:lnTo>
                <a:lnTo>
                  <a:pt x="100584" y="117347"/>
                </a:lnTo>
                <a:close/>
              </a:path>
              <a:path w="128270" h="128270">
                <a:moveTo>
                  <a:pt x="89916" y="121919"/>
                </a:moveTo>
                <a:lnTo>
                  <a:pt x="36576" y="121919"/>
                </a:lnTo>
                <a:lnTo>
                  <a:pt x="28956" y="117347"/>
                </a:lnTo>
                <a:lnTo>
                  <a:pt x="97536" y="117347"/>
                </a:lnTo>
                <a:lnTo>
                  <a:pt x="89916" y="121919"/>
                </a:lnTo>
                <a:close/>
              </a:path>
              <a:path w="128270" h="128270">
                <a:moveTo>
                  <a:pt x="88391" y="123443"/>
                </a:moveTo>
                <a:lnTo>
                  <a:pt x="39624" y="123443"/>
                </a:lnTo>
                <a:lnTo>
                  <a:pt x="38100" y="121919"/>
                </a:lnTo>
                <a:lnTo>
                  <a:pt x="88391" y="121919"/>
                </a:lnTo>
                <a:lnTo>
                  <a:pt x="88391" y="123443"/>
                </a:lnTo>
                <a:close/>
              </a:path>
              <a:path w="128270" h="128270">
                <a:moveTo>
                  <a:pt x="77724" y="126491"/>
                </a:moveTo>
                <a:lnTo>
                  <a:pt x="48768" y="126491"/>
                </a:lnTo>
                <a:lnTo>
                  <a:pt x="41148" y="123443"/>
                </a:lnTo>
                <a:lnTo>
                  <a:pt x="86868" y="123443"/>
                </a:lnTo>
                <a:lnTo>
                  <a:pt x="77724" y="126491"/>
                </a:lnTo>
                <a:close/>
              </a:path>
              <a:path w="128270" h="128270">
                <a:moveTo>
                  <a:pt x="65532" y="128015"/>
                </a:moveTo>
                <a:lnTo>
                  <a:pt x="60960" y="128015"/>
                </a:lnTo>
                <a:lnTo>
                  <a:pt x="51816" y="126491"/>
                </a:lnTo>
                <a:lnTo>
                  <a:pt x="74676" y="126491"/>
                </a:lnTo>
                <a:lnTo>
                  <a:pt x="65532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214871" y="4820411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196584" y="4800600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923532" y="3971544"/>
            <a:ext cx="114300" cy="489584"/>
          </a:xfrm>
          <a:custGeom>
            <a:avLst/>
            <a:gdLst/>
            <a:ahLst/>
            <a:cxnLst/>
            <a:rect l="l" t="t" r="r" b="b"/>
            <a:pathLst>
              <a:path w="114300" h="489585">
                <a:moveTo>
                  <a:pt x="38100" y="378899"/>
                </a:moveTo>
                <a:lnTo>
                  <a:pt x="38100" y="0"/>
                </a:lnTo>
                <a:lnTo>
                  <a:pt x="76200" y="0"/>
                </a:lnTo>
                <a:lnTo>
                  <a:pt x="76200" y="374904"/>
                </a:lnTo>
                <a:lnTo>
                  <a:pt x="57912" y="374904"/>
                </a:lnTo>
                <a:lnTo>
                  <a:pt x="38100" y="378899"/>
                </a:lnTo>
                <a:close/>
              </a:path>
              <a:path w="114300" h="489585">
                <a:moveTo>
                  <a:pt x="76200" y="432815"/>
                </a:moveTo>
                <a:lnTo>
                  <a:pt x="38100" y="432815"/>
                </a:lnTo>
                <a:lnTo>
                  <a:pt x="38100" y="378899"/>
                </a:lnTo>
                <a:lnTo>
                  <a:pt x="57912" y="374904"/>
                </a:lnTo>
                <a:lnTo>
                  <a:pt x="76200" y="378742"/>
                </a:lnTo>
                <a:lnTo>
                  <a:pt x="76200" y="432815"/>
                </a:lnTo>
                <a:close/>
              </a:path>
              <a:path w="114300" h="489585">
                <a:moveTo>
                  <a:pt x="76200" y="378742"/>
                </a:moveTo>
                <a:lnTo>
                  <a:pt x="57912" y="374904"/>
                </a:lnTo>
                <a:lnTo>
                  <a:pt x="76200" y="374904"/>
                </a:lnTo>
                <a:lnTo>
                  <a:pt x="76200" y="378742"/>
                </a:lnTo>
                <a:close/>
              </a:path>
              <a:path w="114300" h="489585">
                <a:moveTo>
                  <a:pt x="114300" y="432815"/>
                </a:moveTo>
                <a:lnTo>
                  <a:pt x="76200" y="432815"/>
                </a:lnTo>
                <a:lnTo>
                  <a:pt x="76200" y="378742"/>
                </a:lnTo>
                <a:lnTo>
                  <a:pt x="79581" y="379452"/>
                </a:lnTo>
                <a:lnTo>
                  <a:pt x="97536" y="391858"/>
                </a:lnTo>
                <a:lnTo>
                  <a:pt x="109775" y="410265"/>
                </a:lnTo>
                <a:lnTo>
                  <a:pt x="114300" y="432815"/>
                </a:lnTo>
                <a:close/>
              </a:path>
              <a:path w="114300" h="489585">
                <a:moveTo>
                  <a:pt x="57912" y="489204"/>
                </a:moveTo>
                <a:lnTo>
                  <a:pt x="35361" y="484893"/>
                </a:lnTo>
                <a:lnTo>
                  <a:pt x="16954" y="473011"/>
                </a:lnTo>
                <a:lnTo>
                  <a:pt x="4548" y="455128"/>
                </a:lnTo>
                <a:lnTo>
                  <a:pt x="0" y="432815"/>
                </a:lnTo>
                <a:lnTo>
                  <a:pt x="4548" y="410265"/>
                </a:lnTo>
                <a:lnTo>
                  <a:pt x="16954" y="391858"/>
                </a:lnTo>
                <a:lnTo>
                  <a:pt x="35361" y="379452"/>
                </a:lnTo>
                <a:lnTo>
                  <a:pt x="38100" y="378899"/>
                </a:lnTo>
                <a:lnTo>
                  <a:pt x="38100" y="432815"/>
                </a:lnTo>
                <a:lnTo>
                  <a:pt x="114300" y="432815"/>
                </a:lnTo>
                <a:lnTo>
                  <a:pt x="109775" y="455128"/>
                </a:lnTo>
                <a:lnTo>
                  <a:pt x="97536" y="473011"/>
                </a:lnTo>
                <a:lnTo>
                  <a:pt x="79581" y="484893"/>
                </a:lnTo>
                <a:lnTo>
                  <a:pt x="57912" y="489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80247" y="399973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 h="0">
                <a:moveTo>
                  <a:pt x="0" y="0"/>
                </a:moveTo>
                <a:lnTo>
                  <a:pt x="5212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981444" y="3999738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 h="0">
                <a:moveTo>
                  <a:pt x="0" y="0"/>
                </a:moveTo>
                <a:lnTo>
                  <a:pt x="68427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57259" y="4648200"/>
            <a:ext cx="48895" cy="76200"/>
          </a:xfrm>
          <a:custGeom>
            <a:avLst/>
            <a:gdLst/>
            <a:ahLst/>
            <a:cxnLst/>
            <a:rect l="l" t="t" r="r" b="b"/>
            <a:pathLst>
              <a:path w="48895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3980" y="2952"/>
                </a:lnTo>
                <a:lnTo>
                  <a:pt x="41719" y="11049"/>
                </a:lnTo>
                <a:lnTo>
                  <a:pt x="46886" y="23145"/>
                </a:lnTo>
                <a:lnTo>
                  <a:pt x="48768" y="38100"/>
                </a:lnTo>
                <a:lnTo>
                  <a:pt x="46886" y="53054"/>
                </a:lnTo>
                <a:lnTo>
                  <a:pt x="41719" y="65151"/>
                </a:lnTo>
                <a:lnTo>
                  <a:pt x="33980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537447" y="4628388"/>
            <a:ext cx="88900" cy="116205"/>
          </a:xfrm>
          <a:custGeom>
            <a:avLst/>
            <a:gdLst/>
            <a:ahLst/>
            <a:cxnLst/>
            <a:rect l="l" t="t" r="r" b="b"/>
            <a:pathLst>
              <a:path w="88900" h="116204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6204">
                <a:moveTo>
                  <a:pt x="56387" y="3048"/>
                </a:moveTo>
                <a:lnTo>
                  <a:pt x="32004" y="3048"/>
                </a:lnTo>
                <a:lnTo>
                  <a:pt x="35052" y="1524"/>
                </a:lnTo>
                <a:lnTo>
                  <a:pt x="54864" y="1524"/>
                </a:lnTo>
                <a:lnTo>
                  <a:pt x="56387" y="3048"/>
                </a:lnTo>
                <a:close/>
              </a:path>
              <a:path w="88900" h="116204">
                <a:moveTo>
                  <a:pt x="62484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57912" y="3048"/>
                </a:lnTo>
                <a:lnTo>
                  <a:pt x="62484" y="6096"/>
                </a:lnTo>
                <a:close/>
              </a:path>
              <a:path w="88900" h="116204">
                <a:moveTo>
                  <a:pt x="71628" y="103632"/>
                </a:moveTo>
                <a:lnTo>
                  <a:pt x="16764" y="103632"/>
                </a:lnTo>
                <a:lnTo>
                  <a:pt x="16764" y="102108"/>
                </a:lnTo>
                <a:lnTo>
                  <a:pt x="15240" y="100584"/>
                </a:lnTo>
                <a:lnTo>
                  <a:pt x="12192" y="96012"/>
                </a:lnTo>
                <a:lnTo>
                  <a:pt x="10668" y="96012"/>
                </a:lnTo>
                <a:lnTo>
                  <a:pt x="10668" y="94488"/>
                </a:lnTo>
                <a:lnTo>
                  <a:pt x="7620" y="88392"/>
                </a:lnTo>
                <a:lnTo>
                  <a:pt x="6096" y="86868"/>
                </a:lnTo>
                <a:lnTo>
                  <a:pt x="6096" y="85344"/>
                </a:lnTo>
                <a:lnTo>
                  <a:pt x="3048" y="79248"/>
                </a:lnTo>
                <a:lnTo>
                  <a:pt x="1524" y="70104"/>
                </a:lnTo>
                <a:lnTo>
                  <a:pt x="1524" y="67056"/>
                </a:lnTo>
                <a:lnTo>
                  <a:pt x="0" y="59436"/>
                </a:lnTo>
                <a:lnTo>
                  <a:pt x="1524" y="48768"/>
                </a:lnTo>
                <a:lnTo>
                  <a:pt x="1524" y="45720"/>
                </a:lnTo>
                <a:lnTo>
                  <a:pt x="3048" y="39624"/>
                </a:lnTo>
                <a:lnTo>
                  <a:pt x="6096" y="30480"/>
                </a:lnTo>
                <a:lnTo>
                  <a:pt x="6096" y="28956"/>
                </a:lnTo>
                <a:lnTo>
                  <a:pt x="7620" y="27432"/>
                </a:lnTo>
                <a:lnTo>
                  <a:pt x="10668" y="21336"/>
                </a:lnTo>
                <a:lnTo>
                  <a:pt x="10668" y="19812"/>
                </a:lnTo>
                <a:lnTo>
                  <a:pt x="12192" y="18288"/>
                </a:lnTo>
                <a:lnTo>
                  <a:pt x="15240" y="13716"/>
                </a:lnTo>
                <a:lnTo>
                  <a:pt x="16764" y="13716"/>
                </a:lnTo>
                <a:lnTo>
                  <a:pt x="16764" y="12192"/>
                </a:lnTo>
                <a:lnTo>
                  <a:pt x="18288" y="12192"/>
                </a:lnTo>
                <a:lnTo>
                  <a:pt x="24384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3152" y="13716"/>
                </a:lnTo>
                <a:lnTo>
                  <a:pt x="77724" y="19812"/>
                </a:lnTo>
                <a:lnTo>
                  <a:pt x="77724" y="21336"/>
                </a:lnTo>
                <a:lnTo>
                  <a:pt x="79248" y="21336"/>
                </a:lnTo>
                <a:lnTo>
                  <a:pt x="82296" y="27432"/>
                </a:lnTo>
                <a:lnTo>
                  <a:pt x="82296" y="30480"/>
                </a:lnTo>
                <a:lnTo>
                  <a:pt x="85344" y="36576"/>
                </a:lnTo>
                <a:lnTo>
                  <a:pt x="42672" y="36576"/>
                </a:lnTo>
                <a:lnTo>
                  <a:pt x="43688" y="38100"/>
                </a:lnTo>
                <a:lnTo>
                  <a:pt x="41148" y="38100"/>
                </a:lnTo>
                <a:lnTo>
                  <a:pt x="43434" y="38862"/>
                </a:lnTo>
                <a:lnTo>
                  <a:pt x="43434" y="39116"/>
                </a:lnTo>
                <a:lnTo>
                  <a:pt x="42672" y="39624"/>
                </a:lnTo>
                <a:lnTo>
                  <a:pt x="44195" y="39624"/>
                </a:lnTo>
                <a:lnTo>
                  <a:pt x="41148" y="42672"/>
                </a:lnTo>
                <a:lnTo>
                  <a:pt x="39624" y="47244"/>
                </a:lnTo>
                <a:lnTo>
                  <a:pt x="38100" y="53340"/>
                </a:lnTo>
                <a:lnTo>
                  <a:pt x="39116" y="53340"/>
                </a:lnTo>
                <a:lnTo>
                  <a:pt x="38100" y="56388"/>
                </a:lnTo>
                <a:lnTo>
                  <a:pt x="39014" y="60960"/>
                </a:lnTo>
                <a:lnTo>
                  <a:pt x="38100" y="60960"/>
                </a:lnTo>
                <a:lnTo>
                  <a:pt x="39624" y="65532"/>
                </a:lnTo>
                <a:lnTo>
                  <a:pt x="41148" y="73152"/>
                </a:lnTo>
                <a:lnTo>
                  <a:pt x="44195" y="76200"/>
                </a:lnTo>
                <a:lnTo>
                  <a:pt x="42672" y="76200"/>
                </a:lnTo>
                <a:lnTo>
                  <a:pt x="43815" y="76581"/>
                </a:lnTo>
                <a:lnTo>
                  <a:pt x="43434" y="76962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8392"/>
                </a:lnTo>
                <a:lnTo>
                  <a:pt x="79248" y="94488"/>
                </a:lnTo>
                <a:lnTo>
                  <a:pt x="77724" y="94488"/>
                </a:lnTo>
                <a:lnTo>
                  <a:pt x="77724" y="96012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3632"/>
                </a:lnTo>
                <a:close/>
              </a:path>
              <a:path w="88900" h="116204">
                <a:moveTo>
                  <a:pt x="44078" y="38686"/>
                </a:moveTo>
                <a:lnTo>
                  <a:pt x="42672" y="36576"/>
                </a:lnTo>
                <a:lnTo>
                  <a:pt x="44500" y="38404"/>
                </a:lnTo>
                <a:lnTo>
                  <a:pt x="44078" y="38686"/>
                </a:lnTo>
                <a:close/>
              </a:path>
              <a:path w="88900" h="116204">
                <a:moveTo>
                  <a:pt x="44500" y="38404"/>
                </a:moveTo>
                <a:lnTo>
                  <a:pt x="42672" y="36576"/>
                </a:lnTo>
                <a:lnTo>
                  <a:pt x="47244" y="36576"/>
                </a:lnTo>
                <a:lnTo>
                  <a:pt x="44500" y="38404"/>
                </a:lnTo>
                <a:close/>
              </a:path>
              <a:path w="88900" h="116204">
                <a:moveTo>
                  <a:pt x="44958" y="38862"/>
                </a:moveTo>
                <a:lnTo>
                  <a:pt x="44500" y="38404"/>
                </a:lnTo>
                <a:lnTo>
                  <a:pt x="47244" y="36576"/>
                </a:lnTo>
                <a:lnTo>
                  <a:pt x="44958" y="38862"/>
                </a:lnTo>
                <a:close/>
              </a:path>
              <a:path w="88900" h="116204">
                <a:moveTo>
                  <a:pt x="44958" y="38862"/>
                </a:moveTo>
                <a:lnTo>
                  <a:pt x="47244" y="36576"/>
                </a:lnTo>
                <a:lnTo>
                  <a:pt x="85344" y="36576"/>
                </a:lnTo>
                <a:lnTo>
                  <a:pt x="85598" y="38100"/>
                </a:lnTo>
                <a:lnTo>
                  <a:pt x="47244" y="38100"/>
                </a:lnTo>
                <a:lnTo>
                  <a:pt x="44958" y="38862"/>
                </a:lnTo>
                <a:close/>
              </a:path>
              <a:path w="88900" h="116204">
                <a:moveTo>
                  <a:pt x="43434" y="38862"/>
                </a:moveTo>
                <a:lnTo>
                  <a:pt x="41148" y="38100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8900" h="116204">
                <a:moveTo>
                  <a:pt x="43180" y="38608"/>
                </a:moveTo>
                <a:lnTo>
                  <a:pt x="41148" y="38100"/>
                </a:lnTo>
                <a:lnTo>
                  <a:pt x="42672" y="38100"/>
                </a:lnTo>
                <a:lnTo>
                  <a:pt x="43180" y="38608"/>
                </a:lnTo>
                <a:close/>
              </a:path>
              <a:path w="88900" h="116204">
                <a:moveTo>
                  <a:pt x="43918" y="38792"/>
                </a:moveTo>
                <a:lnTo>
                  <a:pt x="43180" y="38608"/>
                </a:lnTo>
                <a:lnTo>
                  <a:pt x="42672" y="38100"/>
                </a:lnTo>
                <a:lnTo>
                  <a:pt x="43688" y="38100"/>
                </a:lnTo>
                <a:lnTo>
                  <a:pt x="44078" y="38686"/>
                </a:lnTo>
                <a:lnTo>
                  <a:pt x="43918" y="38792"/>
                </a:lnTo>
                <a:close/>
              </a:path>
              <a:path w="88900" h="116204">
                <a:moveTo>
                  <a:pt x="85852" y="39624"/>
                </a:moveTo>
                <a:lnTo>
                  <a:pt x="47244" y="39624"/>
                </a:lnTo>
                <a:lnTo>
                  <a:pt x="45211" y="39116"/>
                </a:lnTo>
                <a:lnTo>
                  <a:pt x="44958" y="38862"/>
                </a:lnTo>
                <a:lnTo>
                  <a:pt x="47244" y="38100"/>
                </a:lnTo>
                <a:lnTo>
                  <a:pt x="85598" y="38100"/>
                </a:lnTo>
                <a:lnTo>
                  <a:pt x="85852" y="39624"/>
                </a:lnTo>
                <a:close/>
              </a:path>
              <a:path w="88900" h="116204">
                <a:moveTo>
                  <a:pt x="44631" y="38970"/>
                </a:moveTo>
                <a:lnTo>
                  <a:pt x="44195" y="38862"/>
                </a:lnTo>
                <a:lnTo>
                  <a:pt x="44078" y="38686"/>
                </a:lnTo>
                <a:lnTo>
                  <a:pt x="44500" y="38404"/>
                </a:lnTo>
                <a:lnTo>
                  <a:pt x="44958" y="38862"/>
                </a:lnTo>
                <a:lnTo>
                  <a:pt x="44631" y="38970"/>
                </a:lnTo>
                <a:close/>
              </a:path>
              <a:path w="88900" h="116204">
                <a:moveTo>
                  <a:pt x="43688" y="38946"/>
                </a:moveTo>
                <a:lnTo>
                  <a:pt x="43434" y="38862"/>
                </a:lnTo>
                <a:lnTo>
                  <a:pt x="43180" y="38608"/>
                </a:lnTo>
                <a:lnTo>
                  <a:pt x="43918" y="38792"/>
                </a:lnTo>
                <a:lnTo>
                  <a:pt x="43688" y="38946"/>
                </a:lnTo>
                <a:close/>
              </a:path>
              <a:path w="88900" h="116204">
                <a:moveTo>
                  <a:pt x="44195" y="38862"/>
                </a:moveTo>
                <a:lnTo>
                  <a:pt x="43918" y="38792"/>
                </a:lnTo>
                <a:lnTo>
                  <a:pt x="44078" y="38686"/>
                </a:lnTo>
                <a:lnTo>
                  <a:pt x="44195" y="38862"/>
                </a:lnTo>
                <a:close/>
              </a:path>
              <a:path w="88900" h="116204">
                <a:moveTo>
                  <a:pt x="44195" y="39116"/>
                </a:moveTo>
                <a:lnTo>
                  <a:pt x="43688" y="38946"/>
                </a:lnTo>
                <a:lnTo>
                  <a:pt x="43918" y="38792"/>
                </a:lnTo>
                <a:lnTo>
                  <a:pt x="44195" y="38862"/>
                </a:lnTo>
                <a:lnTo>
                  <a:pt x="44334" y="39069"/>
                </a:lnTo>
                <a:lnTo>
                  <a:pt x="44195" y="39116"/>
                </a:lnTo>
                <a:close/>
              </a:path>
              <a:path w="88900" h="116204">
                <a:moveTo>
                  <a:pt x="43586" y="39014"/>
                </a:moveTo>
                <a:lnTo>
                  <a:pt x="43434" y="38862"/>
                </a:lnTo>
                <a:lnTo>
                  <a:pt x="43688" y="38946"/>
                </a:lnTo>
                <a:close/>
              </a:path>
              <a:path w="88900" h="116204">
                <a:moveTo>
                  <a:pt x="44334" y="39069"/>
                </a:moveTo>
                <a:lnTo>
                  <a:pt x="44195" y="38862"/>
                </a:lnTo>
                <a:lnTo>
                  <a:pt x="44631" y="38970"/>
                </a:lnTo>
                <a:lnTo>
                  <a:pt x="44334" y="39069"/>
                </a:lnTo>
                <a:close/>
              </a:path>
              <a:path w="88900" h="116204">
                <a:moveTo>
                  <a:pt x="44805" y="39014"/>
                </a:moveTo>
                <a:lnTo>
                  <a:pt x="44631" y="38970"/>
                </a:lnTo>
                <a:lnTo>
                  <a:pt x="44958" y="38862"/>
                </a:lnTo>
                <a:lnTo>
                  <a:pt x="44805" y="39014"/>
                </a:lnTo>
                <a:close/>
              </a:path>
              <a:path w="88900" h="116204">
                <a:moveTo>
                  <a:pt x="45211" y="39116"/>
                </a:moveTo>
                <a:lnTo>
                  <a:pt x="44805" y="39014"/>
                </a:lnTo>
                <a:lnTo>
                  <a:pt x="44958" y="38862"/>
                </a:lnTo>
                <a:lnTo>
                  <a:pt x="45211" y="39116"/>
                </a:lnTo>
                <a:close/>
              </a:path>
              <a:path w="88900" h="116204">
                <a:moveTo>
                  <a:pt x="43815" y="39243"/>
                </a:moveTo>
                <a:lnTo>
                  <a:pt x="43688" y="39116"/>
                </a:lnTo>
                <a:lnTo>
                  <a:pt x="43651" y="38970"/>
                </a:lnTo>
                <a:lnTo>
                  <a:pt x="44195" y="39116"/>
                </a:lnTo>
                <a:lnTo>
                  <a:pt x="43815" y="39243"/>
                </a:lnTo>
                <a:close/>
              </a:path>
              <a:path w="88900" h="116204">
                <a:moveTo>
                  <a:pt x="44577" y="39243"/>
                </a:moveTo>
                <a:lnTo>
                  <a:pt x="44413" y="39188"/>
                </a:lnTo>
                <a:lnTo>
                  <a:pt x="44631" y="38970"/>
                </a:lnTo>
                <a:lnTo>
                  <a:pt x="44805" y="39014"/>
                </a:lnTo>
                <a:lnTo>
                  <a:pt x="44577" y="39243"/>
                </a:lnTo>
                <a:close/>
              </a:path>
              <a:path w="88900" h="116204">
                <a:moveTo>
                  <a:pt x="42672" y="39624"/>
                </a:moveTo>
                <a:lnTo>
                  <a:pt x="43586" y="39014"/>
                </a:lnTo>
                <a:lnTo>
                  <a:pt x="43815" y="39243"/>
                </a:lnTo>
                <a:lnTo>
                  <a:pt x="42672" y="39624"/>
                </a:lnTo>
                <a:close/>
              </a:path>
              <a:path w="88900" h="116204">
                <a:moveTo>
                  <a:pt x="45719" y="39624"/>
                </a:moveTo>
                <a:lnTo>
                  <a:pt x="44577" y="39243"/>
                </a:lnTo>
                <a:lnTo>
                  <a:pt x="44805" y="39014"/>
                </a:lnTo>
                <a:lnTo>
                  <a:pt x="45211" y="39116"/>
                </a:lnTo>
                <a:lnTo>
                  <a:pt x="45719" y="39624"/>
                </a:lnTo>
                <a:close/>
              </a:path>
              <a:path w="88900" h="116204">
                <a:moveTo>
                  <a:pt x="44413" y="39188"/>
                </a:moveTo>
                <a:lnTo>
                  <a:pt x="44195" y="39116"/>
                </a:lnTo>
                <a:lnTo>
                  <a:pt x="44334" y="39069"/>
                </a:lnTo>
                <a:close/>
              </a:path>
              <a:path w="88900" h="116204">
                <a:moveTo>
                  <a:pt x="44195" y="39624"/>
                </a:moveTo>
                <a:lnTo>
                  <a:pt x="43815" y="39243"/>
                </a:lnTo>
                <a:lnTo>
                  <a:pt x="44196" y="39116"/>
                </a:lnTo>
                <a:lnTo>
                  <a:pt x="44413" y="39188"/>
                </a:lnTo>
                <a:lnTo>
                  <a:pt x="44500" y="39319"/>
                </a:lnTo>
                <a:lnTo>
                  <a:pt x="44195" y="39624"/>
                </a:lnTo>
                <a:close/>
              </a:path>
              <a:path w="88900" h="116204">
                <a:moveTo>
                  <a:pt x="86868" y="45720"/>
                </a:moveTo>
                <a:lnTo>
                  <a:pt x="48768" y="45720"/>
                </a:lnTo>
                <a:lnTo>
                  <a:pt x="45719" y="39624"/>
                </a:lnTo>
                <a:lnTo>
                  <a:pt x="45211" y="39116"/>
                </a:lnTo>
                <a:lnTo>
                  <a:pt x="47244" y="39624"/>
                </a:lnTo>
                <a:lnTo>
                  <a:pt x="85852" y="39624"/>
                </a:lnTo>
                <a:lnTo>
                  <a:pt x="86868" y="45720"/>
                </a:lnTo>
                <a:close/>
              </a:path>
              <a:path w="88900" h="116204">
                <a:moveTo>
                  <a:pt x="44195" y="39624"/>
                </a:moveTo>
                <a:lnTo>
                  <a:pt x="42672" y="39624"/>
                </a:lnTo>
                <a:lnTo>
                  <a:pt x="43815" y="39243"/>
                </a:lnTo>
                <a:lnTo>
                  <a:pt x="44195" y="39624"/>
                </a:lnTo>
                <a:close/>
              </a:path>
              <a:path w="88900" h="116204">
                <a:moveTo>
                  <a:pt x="47244" y="42672"/>
                </a:moveTo>
                <a:lnTo>
                  <a:pt x="45719" y="41148"/>
                </a:lnTo>
                <a:lnTo>
                  <a:pt x="44500" y="39319"/>
                </a:lnTo>
                <a:lnTo>
                  <a:pt x="45719" y="39624"/>
                </a:lnTo>
                <a:lnTo>
                  <a:pt x="47244" y="42672"/>
                </a:lnTo>
                <a:close/>
              </a:path>
              <a:path w="88900" h="116204">
                <a:moveTo>
                  <a:pt x="41148" y="45720"/>
                </a:moveTo>
                <a:lnTo>
                  <a:pt x="41148" y="42672"/>
                </a:lnTo>
                <a:lnTo>
                  <a:pt x="44196" y="39624"/>
                </a:lnTo>
                <a:lnTo>
                  <a:pt x="41148" y="45720"/>
                </a:lnTo>
                <a:close/>
              </a:path>
              <a:path w="88900" h="116204">
                <a:moveTo>
                  <a:pt x="50292" y="53340"/>
                </a:moveTo>
                <a:lnTo>
                  <a:pt x="48768" y="48768"/>
                </a:lnTo>
                <a:lnTo>
                  <a:pt x="47244" y="42672"/>
                </a:lnTo>
                <a:lnTo>
                  <a:pt x="48768" y="45720"/>
                </a:lnTo>
                <a:lnTo>
                  <a:pt x="86868" y="45720"/>
                </a:lnTo>
                <a:lnTo>
                  <a:pt x="88391" y="47244"/>
                </a:lnTo>
                <a:lnTo>
                  <a:pt x="88391" y="51816"/>
                </a:lnTo>
                <a:lnTo>
                  <a:pt x="50292" y="51816"/>
                </a:lnTo>
                <a:lnTo>
                  <a:pt x="50292" y="53340"/>
                </a:lnTo>
                <a:close/>
              </a:path>
              <a:path w="88900" h="116204">
                <a:moveTo>
                  <a:pt x="39116" y="53340"/>
                </a:moveTo>
                <a:lnTo>
                  <a:pt x="38100" y="53340"/>
                </a:lnTo>
                <a:lnTo>
                  <a:pt x="39624" y="51816"/>
                </a:lnTo>
                <a:lnTo>
                  <a:pt x="39116" y="53340"/>
                </a:lnTo>
                <a:close/>
              </a:path>
              <a:path w="88900" h="116204">
                <a:moveTo>
                  <a:pt x="88391" y="64008"/>
                </a:moveTo>
                <a:lnTo>
                  <a:pt x="50292" y="64008"/>
                </a:lnTo>
                <a:lnTo>
                  <a:pt x="50292" y="51816"/>
                </a:lnTo>
                <a:lnTo>
                  <a:pt x="88391" y="51816"/>
                </a:lnTo>
                <a:lnTo>
                  <a:pt x="88391" y="64008"/>
                </a:lnTo>
                <a:close/>
              </a:path>
              <a:path w="88900" h="116204">
                <a:moveTo>
                  <a:pt x="39624" y="64008"/>
                </a:moveTo>
                <a:lnTo>
                  <a:pt x="38100" y="60960"/>
                </a:lnTo>
                <a:lnTo>
                  <a:pt x="39014" y="60960"/>
                </a:lnTo>
                <a:lnTo>
                  <a:pt x="39624" y="64008"/>
                </a:lnTo>
                <a:close/>
              </a:path>
              <a:path w="88900" h="116204">
                <a:moveTo>
                  <a:pt x="47244" y="73152"/>
                </a:moveTo>
                <a:lnTo>
                  <a:pt x="48768" y="68580"/>
                </a:ln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8580"/>
                </a:lnTo>
                <a:lnTo>
                  <a:pt x="86868" y="70104"/>
                </a:lnTo>
                <a:lnTo>
                  <a:pt x="48768" y="70104"/>
                </a:lnTo>
                <a:lnTo>
                  <a:pt x="47244" y="73152"/>
                </a:lnTo>
                <a:close/>
              </a:path>
              <a:path w="88900" h="116204">
                <a:moveTo>
                  <a:pt x="43815" y="75438"/>
                </a:moveTo>
                <a:lnTo>
                  <a:pt x="42671" y="74676"/>
                </a:lnTo>
                <a:lnTo>
                  <a:pt x="41148" y="73152"/>
                </a:lnTo>
                <a:lnTo>
                  <a:pt x="41148" y="70104"/>
                </a:lnTo>
                <a:lnTo>
                  <a:pt x="43815" y="75438"/>
                </a:lnTo>
                <a:close/>
              </a:path>
              <a:path w="88900" h="116204">
                <a:moveTo>
                  <a:pt x="45581" y="76615"/>
                </a:moveTo>
                <a:lnTo>
                  <a:pt x="45284" y="76417"/>
                </a:lnTo>
                <a:lnTo>
                  <a:pt x="45719" y="76200"/>
                </a:lnTo>
                <a:lnTo>
                  <a:pt x="48768" y="70104"/>
                </a:lnTo>
                <a:lnTo>
                  <a:pt x="86868" y="70104"/>
                </a:lnTo>
                <a:lnTo>
                  <a:pt x="85344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6204">
                <a:moveTo>
                  <a:pt x="45212" y="76369"/>
                </a:moveTo>
                <a:lnTo>
                  <a:pt x="44500" y="75895"/>
                </a:lnTo>
                <a:lnTo>
                  <a:pt x="47244" y="73152"/>
                </a:lnTo>
                <a:lnTo>
                  <a:pt x="45719" y="76200"/>
                </a:lnTo>
                <a:lnTo>
                  <a:pt x="45212" y="76369"/>
                </a:lnTo>
                <a:close/>
              </a:path>
              <a:path w="88900" h="116204">
                <a:moveTo>
                  <a:pt x="44195" y="76200"/>
                </a:moveTo>
                <a:lnTo>
                  <a:pt x="42672" y="74676"/>
                </a:lnTo>
                <a:lnTo>
                  <a:pt x="43815" y="75438"/>
                </a:lnTo>
                <a:lnTo>
                  <a:pt x="44195" y="76200"/>
                </a:lnTo>
                <a:close/>
              </a:path>
              <a:path w="88900" h="116204">
                <a:moveTo>
                  <a:pt x="44196" y="76200"/>
                </a:moveTo>
                <a:lnTo>
                  <a:pt x="43815" y="75438"/>
                </a:lnTo>
                <a:lnTo>
                  <a:pt x="44500" y="75895"/>
                </a:lnTo>
                <a:lnTo>
                  <a:pt x="44196" y="76200"/>
                </a:lnTo>
                <a:close/>
              </a:path>
              <a:path w="88900" h="116204">
                <a:moveTo>
                  <a:pt x="44577" y="76581"/>
                </a:moveTo>
                <a:lnTo>
                  <a:pt x="44196" y="76200"/>
                </a:lnTo>
                <a:lnTo>
                  <a:pt x="44500" y="75895"/>
                </a:lnTo>
                <a:lnTo>
                  <a:pt x="45212" y="76369"/>
                </a:lnTo>
                <a:lnTo>
                  <a:pt x="44577" y="76581"/>
                </a:lnTo>
                <a:close/>
              </a:path>
              <a:path w="88900" h="116204">
                <a:moveTo>
                  <a:pt x="43815" y="76581"/>
                </a:moveTo>
                <a:lnTo>
                  <a:pt x="42672" y="76200"/>
                </a:lnTo>
                <a:lnTo>
                  <a:pt x="44195" y="76200"/>
                </a:lnTo>
                <a:lnTo>
                  <a:pt x="43815" y="76581"/>
                </a:lnTo>
                <a:close/>
              </a:path>
              <a:path w="88900" h="116204">
                <a:moveTo>
                  <a:pt x="44196" y="76708"/>
                </a:moveTo>
                <a:lnTo>
                  <a:pt x="43815" y="76581"/>
                </a:lnTo>
                <a:lnTo>
                  <a:pt x="44196" y="76200"/>
                </a:lnTo>
                <a:lnTo>
                  <a:pt x="44577" y="76581"/>
                </a:lnTo>
                <a:lnTo>
                  <a:pt x="44196" y="76708"/>
                </a:lnTo>
                <a:close/>
              </a:path>
              <a:path w="88900" h="116204">
                <a:moveTo>
                  <a:pt x="45284" y="76417"/>
                </a:moveTo>
                <a:lnTo>
                  <a:pt x="45719" y="76200"/>
                </a:lnTo>
                <a:lnTo>
                  <a:pt x="45284" y="76417"/>
                </a:lnTo>
                <a:close/>
              </a:path>
              <a:path w="88900" h="116204">
                <a:moveTo>
                  <a:pt x="84836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8900" h="116204">
                <a:moveTo>
                  <a:pt x="44704" y="76708"/>
                </a:moveTo>
                <a:lnTo>
                  <a:pt x="44577" y="76581"/>
                </a:lnTo>
                <a:lnTo>
                  <a:pt x="45212" y="76369"/>
                </a:lnTo>
                <a:lnTo>
                  <a:pt x="44704" y="76708"/>
                </a:lnTo>
                <a:close/>
              </a:path>
              <a:path w="88900" h="116204">
                <a:moveTo>
                  <a:pt x="44805" y="76809"/>
                </a:moveTo>
                <a:lnTo>
                  <a:pt x="45284" y="76417"/>
                </a:lnTo>
                <a:lnTo>
                  <a:pt x="45581" y="76615"/>
                </a:lnTo>
                <a:lnTo>
                  <a:pt x="44805" y="76809"/>
                </a:lnTo>
                <a:close/>
              </a:path>
              <a:path w="88900" h="116204">
                <a:moveTo>
                  <a:pt x="43434" y="76962"/>
                </a:moveTo>
                <a:lnTo>
                  <a:pt x="43815" y="76581"/>
                </a:lnTo>
                <a:lnTo>
                  <a:pt x="44196" y="76708"/>
                </a:lnTo>
                <a:lnTo>
                  <a:pt x="43434" y="76962"/>
                </a:lnTo>
                <a:close/>
              </a:path>
              <a:path w="88900" h="116204">
                <a:moveTo>
                  <a:pt x="44500" y="76809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704" y="76708"/>
                </a:lnTo>
                <a:lnTo>
                  <a:pt x="44500" y="76809"/>
                </a:lnTo>
                <a:close/>
              </a:path>
              <a:path w="88900" h="116204">
                <a:moveTo>
                  <a:pt x="47244" y="77724"/>
                </a:moveTo>
                <a:lnTo>
                  <a:pt x="44958" y="76962"/>
                </a:lnTo>
                <a:lnTo>
                  <a:pt x="44805" y="76809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6204">
                <a:moveTo>
                  <a:pt x="43180" y="77216"/>
                </a:moveTo>
                <a:lnTo>
                  <a:pt x="43434" y="76962"/>
                </a:lnTo>
                <a:lnTo>
                  <a:pt x="44196" y="76708"/>
                </a:lnTo>
                <a:lnTo>
                  <a:pt x="44500" y="76809"/>
                </a:lnTo>
                <a:lnTo>
                  <a:pt x="44195" y="76962"/>
                </a:lnTo>
                <a:lnTo>
                  <a:pt x="43180" y="77216"/>
                </a:lnTo>
                <a:close/>
              </a:path>
              <a:path w="88900" h="116204">
                <a:moveTo>
                  <a:pt x="44631" y="76853"/>
                </a:moveTo>
                <a:lnTo>
                  <a:pt x="44500" y="76809"/>
                </a:lnTo>
                <a:lnTo>
                  <a:pt x="44704" y="76708"/>
                </a:lnTo>
                <a:lnTo>
                  <a:pt x="44631" y="76853"/>
                </a:lnTo>
                <a:close/>
              </a:path>
              <a:path w="88900" h="116204">
                <a:moveTo>
                  <a:pt x="44196" y="76962"/>
                </a:moveTo>
                <a:lnTo>
                  <a:pt x="44500" y="76809"/>
                </a:lnTo>
                <a:lnTo>
                  <a:pt x="44631" y="76853"/>
                </a:lnTo>
                <a:lnTo>
                  <a:pt x="44196" y="76962"/>
                </a:lnTo>
                <a:close/>
              </a:path>
              <a:path w="88900" h="116204">
                <a:moveTo>
                  <a:pt x="44958" y="76962"/>
                </a:moveTo>
                <a:lnTo>
                  <a:pt x="44631" y="76853"/>
                </a:lnTo>
                <a:lnTo>
                  <a:pt x="44805" y="76809"/>
                </a:lnTo>
                <a:lnTo>
                  <a:pt x="44958" y="76962"/>
                </a:lnTo>
                <a:close/>
              </a:path>
              <a:path w="88900" h="116204">
                <a:moveTo>
                  <a:pt x="45719" y="77724"/>
                </a:moveTo>
                <a:lnTo>
                  <a:pt x="42672" y="77724"/>
                </a:lnTo>
                <a:lnTo>
                  <a:pt x="44195" y="76962"/>
                </a:lnTo>
                <a:lnTo>
                  <a:pt x="44631" y="76853"/>
                </a:lnTo>
                <a:lnTo>
                  <a:pt x="44958" y="76962"/>
                </a:lnTo>
                <a:lnTo>
                  <a:pt x="45719" y="77724"/>
                </a:lnTo>
                <a:close/>
              </a:path>
              <a:path w="88900" h="116204">
                <a:moveTo>
                  <a:pt x="41148" y="77724"/>
                </a:moveTo>
                <a:lnTo>
                  <a:pt x="43434" y="76962"/>
                </a:lnTo>
                <a:lnTo>
                  <a:pt x="43180" y="77216"/>
                </a:lnTo>
                <a:lnTo>
                  <a:pt x="41148" y="77724"/>
                </a:lnTo>
                <a:close/>
              </a:path>
              <a:path w="88900" h="116204">
                <a:moveTo>
                  <a:pt x="42672" y="77724"/>
                </a:moveTo>
                <a:lnTo>
                  <a:pt x="43180" y="77216"/>
                </a:lnTo>
                <a:lnTo>
                  <a:pt x="44196" y="76962"/>
                </a:lnTo>
                <a:lnTo>
                  <a:pt x="42672" y="77724"/>
                </a:lnTo>
                <a:close/>
              </a:path>
              <a:path w="88900" h="116204">
                <a:moveTo>
                  <a:pt x="47244" y="77724"/>
                </a:moveTo>
                <a:lnTo>
                  <a:pt x="45719" y="77724"/>
                </a:lnTo>
                <a:lnTo>
                  <a:pt x="44958" y="76962"/>
                </a:lnTo>
                <a:lnTo>
                  <a:pt x="47244" y="77724"/>
                </a:lnTo>
                <a:close/>
              </a:path>
              <a:path w="88900" h="116204">
                <a:moveTo>
                  <a:pt x="42672" y="77724"/>
                </a:moveTo>
                <a:lnTo>
                  <a:pt x="41148" y="77724"/>
                </a:lnTo>
                <a:lnTo>
                  <a:pt x="43180" y="77216"/>
                </a:lnTo>
                <a:lnTo>
                  <a:pt x="42672" y="77724"/>
                </a:lnTo>
                <a:close/>
              </a:path>
              <a:path w="88900" h="116204">
                <a:moveTo>
                  <a:pt x="64008" y="109728"/>
                </a:moveTo>
                <a:lnTo>
                  <a:pt x="24384" y="109728"/>
                </a:lnTo>
                <a:lnTo>
                  <a:pt x="24384" y="108204"/>
                </a:lnTo>
                <a:lnTo>
                  <a:pt x="22859" y="108204"/>
                </a:lnTo>
                <a:lnTo>
                  <a:pt x="18288" y="103632"/>
                </a:lnTo>
                <a:lnTo>
                  <a:pt x="70104" y="103632"/>
                </a:lnTo>
                <a:lnTo>
                  <a:pt x="64008" y="109728"/>
                </a:lnTo>
                <a:close/>
              </a:path>
              <a:path w="88900" h="116204">
                <a:moveTo>
                  <a:pt x="57912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2484" y="109728"/>
                </a:lnTo>
                <a:lnTo>
                  <a:pt x="57912" y="112776"/>
                </a:lnTo>
                <a:close/>
              </a:path>
              <a:path w="88900" h="116204">
                <a:moveTo>
                  <a:pt x="53339" y="114300"/>
                </a:moveTo>
                <a:lnTo>
                  <a:pt x="35052" y="114300"/>
                </a:lnTo>
                <a:lnTo>
                  <a:pt x="33528" y="112776"/>
                </a:lnTo>
                <a:lnTo>
                  <a:pt x="56387" y="112776"/>
                </a:lnTo>
                <a:lnTo>
                  <a:pt x="53339" y="114300"/>
                </a:lnTo>
                <a:close/>
              </a:path>
              <a:path w="88900" h="116204">
                <a:moveTo>
                  <a:pt x="45719" y="115824"/>
                </a:moveTo>
                <a:lnTo>
                  <a:pt x="42672" y="115824"/>
                </a:lnTo>
                <a:lnTo>
                  <a:pt x="41148" y="114300"/>
                </a:lnTo>
                <a:lnTo>
                  <a:pt x="47244" y="114300"/>
                </a:lnTo>
                <a:lnTo>
                  <a:pt x="45719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665719" y="393344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645907" y="391363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444483" y="578738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208776" y="4367784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90488" y="434797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516111" y="5074920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59" h="433070">
                <a:moveTo>
                  <a:pt x="0" y="0"/>
                </a:moveTo>
                <a:lnTo>
                  <a:pt x="137159" y="0"/>
                </a:lnTo>
                <a:lnTo>
                  <a:pt x="137159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496300" y="5056632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8288"/>
                </a:lnTo>
                <a:lnTo>
                  <a:pt x="156972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6972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6972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6972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835396" y="434949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74676" y="1523"/>
                </a:moveTo>
                <a:lnTo>
                  <a:pt x="53339" y="1523"/>
                </a:lnTo>
                <a:lnTo>
                  <a:pt x="62484" y="0"/>
                </a:lnTo>
                <a:lnTo>
                  <a:pt x="65532" y="0"/>
                </a:lnTo>
                <a:lnTo>
                  <a:pt x="74676" y="1523"/>
                </a:lnTo>
                <a:close/>
              </a:path>
              <a:path w="128270" h="128270">
                <a:moveTo>
                  <a:pt x="86868" y="4571"/>
                </a:moveTo>
                <a:lnTo>
                  <a:pt x="41148" y="4571"/>
                </a:lnTo>
                <a:lnTo>
                  <a:pt x="48768" y="1523"/>
                </a:lnTo>
                <a:lnTo>
                  <a:pt x="77724" y="1523"/>
                </a:lnTo>
                <a:lnTo>
                  <a:pt x="86868" y="4571"/>
                </a:lnTo>
                <a:close/>
              </a:path>
              <a:path w="128270" h="128270">
                <a:moveTo>
                  <a:pt x="100584" y="117347"/>
                </a:moveTo>
                <a:lnTo>
                  <a:pt x="27432" y="117347"/>
                </a:lnTo>
                <a:lnTo>
                  <a:pt x="25908" y="115823"/>
                </a:lnTo>
                <a:lnTo>
                  <a:pt x="19812" y="111251"/>
                </a:lnTo>
                <a:lnTo>
                  <a:pt x="16764" y="108203"/>
                </a:lnTo>
                <a:lnTo>
                  <a:pt x="12192" y="102107"/>
                </a:lnTo>
                <a:lnTo>
                  <a:pt x="10668" y="100583"/>
                </a:lnTo>
                <a:lnTo>
                  <a:pt x="10668" y="99059"/>
                </a:lnTo>
                <a:lnTo>
                  <a:pt x="9144" y="99059"/>
                </a:lnTo>
                <a:lnTo>
                  <a:pt x="6096" y="91439"/>
                </a:lnTo>
                <a:lnTo>
                  <a:pt x="4572" y="89915"/>
                </a:lnTo>
                <a:lnTo>
                  <a:pt x="4572" y="86867"/>
                </a:lnTo>
                <a:lnTo>
                  <a:pt x="1524" y="79247"/>
                </a:lnTo>
                <a:lnTo>
                  <a:pt x="1524" y="74675"/>
                </a:lnTo>
                <a:lnTo>
                  <a:pt x="0" y="65531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50291"/>
                </a:lnTo>
                <a:lnTo>
                  <a:pt x="4572" y="41147"/>
                </a:lnTo>
                <a:lnTo>
                  <a:pt x="4572" y="39623"/>
                </a:lnTo>
                <a:lnTo>
                  <a:pt x="6096" y="38099"/>
                </a:lnTo>
                <a:lnTo>
                  <a:pt x="9144" y="30479"/>
                </a:lnTo>
                <a:lnTo>
                  <a:pt x="10668" y="28955"/>
                </a:lnTo>
                <a:lnTo>
                  <a:pt x="10668" y="27431"/>
                </a:lnTo>
                <a:lnTo>
                  <a:pt x="12192" y="27431"/>
                </a:lnTo>
                <a:lnTo>
                  <a:pt x="16764" y="19811"/>
                </a:lnTo>
                <a:lnTo>
                  <a:pt x="18288" y="19811"/>
                </a:lnTo>
                <a:lnTo>
                  <a:pt x="18288" y="18287"/>
                </a:lnTo>
                <a:lnTo>
                  <a:pt x="19812" y="18287"/>
                </a:lnTo>
                <a:lnTo>
                  <a:pt x="25908" y="12191"/>
                </a:lnTo>
                <a:lnTo>
                  <a:pt x="27432" y="12191"/>
                </a:lnTo>
                <a:lnTo>
                  <a:pt x="28956" y="10667"/>
                </a:lnTo>
                <a:lnTo>
                  <a:pt x="36576" y="6095"/>
                </a:lnTo>
                <a:lnTo>
                  <a:pt x="38100" y="6095"/>
                </a:lnTo>
                <a:lnTo>
                  <a:pt x="39624" y="4571"/>
                </a:lnTo>
                <a:lnTo>
                  <a:pt x="88391" y="4571"/>
                </a:lnTo>
                <a:lnTo>
                  <a:pt x="89916" y="6095"/>
                </a:lnTo>
                <a:lnTo>
                  <a:pt x="97536" y="10667"/>
                </a:lnTo>
                <a:lnTo>
                  <a:pt x="99060" y="10667"/>
                </a:lnTo>
                <a:lnTo>
                  <a:pt x="100584" y="12191"/>
                </a:lnTo>
                <a:lnTo>
                  <a:pt x="108204" y="18287"/>
                </a:lnTo>
                <a:lnTo>
                  <a:pt x="109728" y="19811"/>
                </a:lnTo>
                <a:lnTo>
                  <a:pt x="115824" y="27431"/>
                </a:lnTo>
                <a:lnTo>
                  <a:pt x="117348" y="28955"/>
                </a:lnTo>
                <a:lnTo>
                  <a:pt x="117348" y="30479"/>
                </a:lnTo>
                <a:lnTo>
                  <a:pt x="121920" y="38099"/>
                </a:lnTo>
                <a:lnTo>
                  <a:pt x="60960" y="38099"/>
                </a:lnTo>
                <a:lnTo>
                  <a:pt x="56387" y="39623"/>
                </a:lnTo>
                <a:lnTo>
                  <a:pt x="54864" y="39623"/>
                </a:lnTo>
                <a:lnTo>
                  <a:pt x="51816" y="41147"/>
                </a:lnTo>
                <a:lnTo>
                  <a:pt x="50292" y="41147"/>
                </a:lnTo>
                <a:lnTo>
                  <a:pt x="44195" y="47243"/>
                </a:lnTo>
                <a:lnTo>
                  <a:pt x="44805" y="47243"/>
                </a:lnTo>
                <a:lnTo>
                  <a:pt x="43586" y="48767"/>
                </a:lnTo>
                <a:lnTo>
                  <a:pt x="42672" y="48767"/>
                </a:lnTo>
                <a:lnTo>
                  <a:pt x="41148" y="51815"/>
                </a:lnTo>
                <a:lnTo>
                  <a:pt x="39116" y="57911"/>
                </a:lnTo>
                <a:lnTo>
                  <a:pt x="38100" y="57911"/>
                </a:lnTo>
                <a:lnTo>
                  <a:pt x="38100" y="71627"/>
                </a:lnTo>
                <a:lnTo>
                  <a:pt x="39624" y="71627"/>
                </a:lnTo>
                <a:lnTo>
                  <a:pt x="40132" y="73151"/>
                </a:lnTo>
                <a:lnTo>
                  <a:pt x="39624" y="73151"/>
                </a:lnTo>
                <a:lnTo>
                  <a:pt x="41452" y="77723"/>
                </a:lnTo>
                <a:lnTo>
                  <a:pt x="41148" y="77723"/>
                </a:lnTo>
                <a:lnTo>
                  <a:pt x="42672" y="80771"/>
                </a:lnTo>
                <a:lnTo>
                  <a:pt x="44195" y="80771"/>
                </a:lnTo>
                <a:lnTo>
                  <a:pt x="48768" y="85343"/>
                </a:lnTo>
                <a:lnTo>
                  <a:pt x="47244" y="85343"/>
                </a:lnTo>
                <a:lnTo>
                  <a:pt x="50292" y="86867"/>
                </a:lnTo>
                <a:lnTo>
                  <a:pt x="51054" y="86867"/>
                </a:lnTo>
                <a:lnTo>
                  <a:pt x="54864" y="88391"/>
                </a:lnTo>
                <a:lnTo>
                  <a:pt x="56387" y="88391"/>
                </a:lnTo>
                <a:lnTo>
                  <a:pt x="60960" y="89915"/>
                </a:lnTo>
                <a:lnTo>
                  <a:pt x="121920" y="89915"/>
                </a:lnTo>
                <a:lnTo>
                  <a:pt x="121920" y="91439"/>
                </a:lnTo>
                <a:lnTo>
                  <a:pt x="117348" y="99059"/>
                </a:lnTo>
                <a:lnTo>
                  <a:pt x="115824" y="100583"/>
                </a:lnTo>
                <a:lnTo>
                  <a:pt x="115824" y="102107"/>
                </a:lnTo>
                <a:lnTo>
                  <a:pt x="109728" y="108203"/>
                </a:lnTo>
                <a:lnTo>
                  <a:pt x="109728" y="109727"/>
                </a:lnTo>
                <a:lnTo>
                  <a:pt x="108204" y="109727"/>
                </a:lnTo>
                <a:lnTo>
                  <a:pt x="108204" y="111251"/>
                </a:lnTo>
                <a:lnTo>
                  <a:pt x="100584" y="115823"/>
                </a:lnTo>
                <a:lnTo>
                  <a:pt x="100584" y="117347"/>
                </a:lnTo>
                <a:close/>
              </a:path>
              <a:path w="128270" h="128270">
                <a:moveTo>
                  <a:pt x="56387" y="39623"/>
                </a:moveTo>
                <a:lnTo>
                  <a:pt x="60960" y="38099"/>
                </a:lnTo>
                <a:lnTo>
                  <a:pt x="62484" y="38099"/>
                </a:lnTo>
                <a:lnTo>
                  <a:pt x="64008" y="38353"/>
                </a:lnTo>
                <a:lnTo>
                  <a:pt x="56387" y="39623"/>
                </a:lnTo>
                <a:close/>
              </a:path>
              <a:path w="128270" h="128270">
                <a:moveTo>
                  <a:pt x="64008" y="38353"/>
                </a:moveTo>
                <a:lnTo>
                  <a:pt x="62484" y="38099"/>
                </a:lnTo>
                <a:lnTo>
                  <a:pt x="65532" y="38099"/>
                </a:lnTo>
                <a:lnTo>
                  <a:pt x="64008" y="38353"/>
                </a:lnTo>
                <a:close/>
              </a:path>
              <a:path w="128270" h="128270">
                <a:moveTo>
                  <a:pt x="71627" y="39623"/>
                </a:moveTo>
                <a:lnTo>
                  <a:pt x="64008" y="38353"/>
                </a:lnTo>
                <a:lnTo>
                  <a:pt x="65532" y="38099"/>
                </a:lnTo>
                <a:lnTo>
                  <a:pt x="67056" y="38099"/>
                </a:lnTo>
                <a:lnTo>
                  <a:pt x="71627" y="39623"/>
                </a:lnTo>
                <a:close/>
              </a:path>
              <a:path w="128270" h="128270">
                <a:moveTo>
                  <a:pt x="82126" y="45889"/>
                </a:moveTo>
                <a:lnTo>
                  <a:pt x="76200" y="41147"/>
                </a:lnTo>
                <a:lnTo>
                  <a:pt x="67056" y="38099"/>
                </a:lnTo>
                <a:lnTo>
                  <a:pt x="121920" y="38099"/>
                </a:lnTo>
                <a:lnTo>
                  <a:pt x="121920" y="39623"/>
                </a:lnTo>
                <a:lnTo>
                  <a:pt x="123444" y="39623"/>
                </a:lnTo>
                <a:lnTo>
                  <a:pt x="123444" y="41147"/>
                </a:lnTo>
                <a:lnTo>
                  <a:pt x="124460" y="44195"/>
                </a:lnTo>
                <a:lnTo>
                  <a:pt x="80772" y="44195"/>
                </a:lnTo>
                <a:lnTo>
                  <a:pt x="82126" y="45889"/>
                </a:lnTo>
                <a:close/>
              </a:path>
              <a:path w="128270" h="128270">
                <a:moveTo>
                  <a:pt x="51816" y="41147"/>
                </a:moveTo>
                <a:lnTo>
                  <a:pt x="54864" y="39623"/>
                </a:lnTo>
                <a:lnTo>
                  <a:pt x="52959" y="40766"/>
                </a:lnTo>
                <a:lnTo>
                  <a:pt x="51816" y="41147"/>
                </a:lnTo>
                <a:close/>
              </a:path>
              <a:path w="128270" h="128270">
                <a:moveTo>
                  <a:pt x="52959" y="40766"/>
                </a:moveTo>
                <a:lnTo>
                  <a:pt x="54864" y="39623"/>
                </a:lnTo>
                <a:lnTo>
                  <a:pt x="56387" y="39623"/>
                </a:lnTo>
                <a:lnTo>
                  <a:pt x="52959" y="40766"/>
                </a:lnTo>
                <a:close/>
              </a:path>
              <a:path w="128270" h="128270">
                <a:moveTo>
                  <a:pt x="79248" y="44195"/>
                </a:moveTo>
                <a:lnTo>
                  <a:pt x="71628" y="39623"/>
                </a:lnTo>
                <a:lnTo>
                  <a:pt x="76200" y="41147"/>
                </a:lnTo>
                <a:lnTo>
                  <a:pt x="79248" y="44195"/>
                </a:lnTo>
                <a:close/>
              </a:path>
              <a:path w="128270" h="128270">
                <a:moveTo>
                  <a:pt x="47244" y="44195"/>
                </a:moveTo>
                <a:lnTo>
                  <a:pt x="50292" y="41147"/>
                </a:lnTo>
                <a:lnTo>
                  <a:pt x="51816" y="41147"/>
                </a:lnTo>
                <a:lnTo>
                  <a:pt x="52959" y="40766"/>
                </a:lnTo>
                <a:lnTo>
                  <a:pt x="47244" y="44195"/>
                </a:lnTo>
                <a:close/>
              </a:path>
              <a:path w="128270" h="128270">
                <a:moveTo>
                  <a:pt x="44805" y="47243"/>
                </a:moveTo>
                <a:lnTo>
                  <a:pt x="44195" y="47243"/>
                </a:lnTo>
                <a:lnTo>
                  <a:pt x="47244" y="44195"/>
                </a:lnTo>
                <a:lnTo>
                  <a:pt x="44805" y="47243"/>
                </a:lnTo>
                <a:close/>
              </a:path>
              <a:path w="128270" h="128270">
                <a:moveTo>
                  <a:pt x="83820" y="47243"/>
                </a:moveTo>
                <a:lnTo>
                  <a:pt x="82126" y="45889"/>
                </a:lnTo>
                <a:lnTo>
                  <a:pt x="80772" y="44195"/>
                </a:lnTo>
                <a:lnTo>
                  <a:pt x="83820" y="47243"/>
                </a:lnTo>
                <a:close/>
              </a:path>
              <a:path w="128270" h="128270">
                <a:moveTo>
                  <a:pt x="125475" y="47243"/>
                </a:moveTo>
                <a:lnTo>
                  <a:pt x="83820" y="47243"/>
                </a:lnTo>
                <a:lnTo>
                  <a:pt x="80772" y="44195"/>
                </a:lnTo>
                <a:lnTo>
                  <a:pt x="124460" y="44195"/>
                </a:lnTo>
                <a:lnTo>
                  <a:pt x="125475" y="47243"/>
                </a:lnTo>
                <a:close/>
              </a:path>
              <a:path w="128270" h="128270">
                <a:moveTo>
                  <a:pt x="127761" y="60959"/>
                </a:moveTo>
                <a:lnTo>
                  <a:pt x="89916" y="60959"/>
                </a:lnTo>
                <a:lnTo>
                  <a:pt x="86868" y="51815"/>
                </a:lnTo>
                <a:lnTo>
                  <a:pt x="82126" y="45889"/>
                </a:lnTo>
                <a:lnTo>
                  <a:pt x="83820" y="47243"/>
                </a:lnTo>
                <a:lnTo>
                  <a:pt x="125475" y="47243"/>
                </a:lnTo>
                <a:lnTo>
                  <a:pt x="126491" y="50291"/>
                </a:lnTo>
                <a:lnTo>
                  <a:pt x="126491" y="53339"/>
                </a:lnTo>
                <a:lnTo>
                  <a:pt x="127761" y="60959"/>
                </a:lnTo>
                <a:close/>
              </a:path>
              <a:path w="128270" h="128270">
                <a:moveTo>
                  <a:pt x="41148" y="51815"/>
                </a:moveTo>
                <a:lnTo>
                  <a:pt x="42672" y="48767"/>
                </a:lnTo>
                <a:lnTo>
                  <a:pt x="41757" y="51053"/>
                </a:lnTo>
                <a:lnTo>
                  <a:pt x="41148" y="51815"/>
                </a:lnTo>
                <a:close/>
              </a:path>
              <a:path w="128270" h="128270">
                <a:moveTo>
                  <a:pt x="41757" y="51053"/>
                </a:moveTo>
                <a:lnTo>
                  <a:pt x="42672" y="48767"/>
                </a:lnTo>
                <a:lnTo>
                  <a:pt x="43586" y="48767"/>
                </a:lnTo>
                <a:lnTo>
                  <a:pt x="41757" y="51053"/>
                </a:lnTo>
                <a:close/>
              </a:path>
              <a:path w="128270" h="128270">
                <a:moveTo>
                  <a:pt x="88391" y="56387"/>
                </a:moveTo>
                <a:lnTo>
                  <a:pt x="83820" y="48767"/>
                </a:lnTo>
                <a:lnTo>
                  <a:pt x="86868" y="51815"/>
                </a:lnTo>
                <a:lnTo>
                  <a:pt x="88391" y="56387"/>
                </a:lnTo>
                <a:close/>
              </a:path>
              <a:path w="128270" h="128270">
                <a:moveTo>
                  <a:pt x="39624" y="56387"/>
                </a:moveTo>
                <a:lnTo>
                  <a:pt x="41148" y="51815"/>
                </a:lnTo>
                <a:lnTo>
                  <a:pt x="41757" y="51053"/>
                </a:lnTo>
                <a:lnTo>
                  <a:pt x="39624" y="56387"/>
                </a:lnTo>
                <a:close/>
              </a:path>
              <a:path w="128270" h="128270">
                <a:moveTo>
                  <a:pt x="38100" y="60959"/>
                </a:moveTo>
                <a:lnTo>
                  <a:pt x="38100" y="57911"/>
                </a:lnTo>
                <a:lnTo>
                  <a:pt x="39116" y="57911"/>
                </a:lnTo>
                <a:lnTo>
                  <a:pt x="38100" y="60959"/>
                </a:lnTo>
                <a:close/>
              </a:path>
              <a:path w="128270" h="128270">
                <a:moveTo>
                  <a:pt x="89638" y="64146"/>
                </a:moveTo>
                <a:lnTo>
                  <a:pt x="88391" y="57911"/>
                </a:lnTo>
                <a:lnTo>
                  <a:pt x="89916" y="60959"/>
                </a:lnTo>
                <a:lnTo>
                  <a:pt x="127761" y="60959"/>
                </a:lnTo>
                <a:lnTo>
                  <a:pt x="128016" y="62483"/>
                </a:lnTo>
                <a:lnTo>
                  <a:pt x="89916" y="62483"/>
                </a:lnTo>
                <a:lnTo>
                  <a:pt x="89638" y="64146"/>
                </a:lnTo>
                <a:close/>
              </a:path>
              <a:path w="128270" h="128270">
                <a:moveTo>
                  <a:pt x="89916" y="65531"/>
                </a:moveTo>
                <a:lnTo>
                  <a:pt x="89638" y="64146"/>
                </a:lnTo>
                <a:lnTo>
                  <a:pt x="89916" y="62483"/>
                </a:lnTo>
                <a:lnTo>
                  <a:pt x="89916" y="65531"/>
                </a:lnTo>
                <a:close/>
              </a:path>
              <a:path w="128270" h="128270">
                <a:moveTo>
                  <a:pt x="128016" y="65531"/>
                </a:moveTo>
                <a:lnTo>
                  <a:pt x="89916" y="65531"/>
                </a:lnTo>
                <a:lnTo>
                  <a:pt x="89916" y="62483"/>
                </a:lnTo>
                <a:lnTo>
                  <a:pt x="128016" y="62483"/>
                </a:lnTo>
                <a:lnTo>
                  <a:pt x="128016" y="65531"/>
                </a:lnTo>
                <a:close/>
              </a:path>
              <a:path w="128270" h="128270">
                <a:moveTo>
                  <a:pt x="88391" y="71627"/>
                </a:moveTo>
                <a:lnTo>
                  <a:pt x="89638" y="64146"/>
                </a:lnTo>
                <a:lnTo>
                  <a:pt x="89916" y="65531"/>
                </a:lnTo>
                <a:lnTo>
                  <a:pt x="128016" y="65531"/>
                </a:lnTo>
                <a:lnTo>
                  <a:pt x="127761" y="67055"/>
                </a:lnTo>
                <a:lnTo>
                  <a:pt x="89916" y="67055"/>
                </a:lnTo>
                <a:lnTo>
                  <a:pt x="88391" y="71627"/>
                </a:lnTo>
                <a:close/>
              </a:path>
              <a:path w="128270" h="128270">
                <a:moveTo>
                  <a:pt x="39624" y="71627"/>
                </a:moveTo>
                <a:lnTo>
                  <a:pt x="38100" y="71627"/>
                </a:lnTo>
                <a:lnTo>
                  <a:pt x="38100" y="67055"/>
                </a:lnTo>
                <a:lnTo>
                  <a:pt x="39624" y="71627"/>
                </a:lnTo>
                <a:close/>
              </a:path>
              <a:path w="128270" h="128270">
                <a:moveTo>
                  <a:pt x="87248" y="75056"/>
                </a:moveTo>
                <a:lnTo>
                  <a:pt x="89916" y="67055"/>
                </a:lnTo>
                <a:lnTo>
                  <a:pt x="127761" y="67055"/>
                </a:lnTo>
                <a:lnTo>
                  <a:pt x="126745" y="73151"/>
                </a:lnTo>
                <a:lnTo>
                  <a:pt x="88391" y="73151"/>
                </a:lnTo>
                <a:lnTo>
                  <a:pt x="87248" y="75056"/>
                </a:lnTo>
                <a:close/>
              </a:path>
              <a:path w="128270" h="128270">
                <a:moveTo>
                  <a:pt x="41148" y="76199"/>
                </a:moveTo>
                <a:lnTo>
                  <a:pt x="39624" y="73151"/>
                </a:lnTo>
                <a:lnTo>
                  <a:pt x="40132" y="73151"/>
                </a:lnTo>
                <a:lnTo>
                  <a:pt x="41148" y="76199"/>
                </a:lnTo>
                <a:close/>
              </a:path>
              <a:path w="128270" h="128270">
                <a:moveTo>
                  <a:pt x="86868" y="76199"/>
                </a:moveTo>
                <a:lnTo>
                  <a:pt x="87248" y="75056"/>
                </a:lnTo>
                <a:lnTo>
                  <a:pt x="88391" y="73151"/>
                </a:lnTo>
                <a:lnTo>
                  <a:pt x="86868" y="76199"/>
                </a:lnTo>
                <a:close/>
              </a:path>
              <a:path w="128270" h="128270">
                <a:moveTo>
                  <a:pt x="126491" y="76199"/>
                </a:moveTo>
                <a:lnTo>
                  <a:pt x="86868" y="76199"/>
                </a:lnTo>
                <a:lnTo>
                  <a:pt x="88391" y="73151"/>
                </a:lnTo>
                <a:lnTo>
                  <a:pt x="126745" y="73151"/>
                </a:lnTo>
                <a:lnTo>
                  <a:pt x="126491" y="74675"/>
                </a:lnTo>
                <a:lnTo>
                  <a:pt x="126491" y="76199"/>
                </a:lnTo>
                <a:close/>
              </a:path>
              <a:path w="128270" h="128270">
                <a:moveTo>
                  <a:pt x="83820" y="80771"/>
                </a:moveTo>
                <a:lnTo>
                  <a:pt x="87248" y="75056"/>
                </a:lnTo>
                <a:lnTo>
                  <a:pt x="86868" y="76199"/>
                </a:lnTo>
                <a:lnTo>
                  <a:pt x="126491" y="76199"/>
                </a:lnTo>
                <a:lnTo>
                  <a:pt x="126491" y="77723"/>
                </a:lnTo>
                <a:lnTo>
                  <a:pt x="86868" y="77723"/>
                </a:lnTo>
                <a:lnTo>
                  <a:pt x="83820" y="80771"/>
                </a:lnTo>
                <a:close/>
              </a:path>
              <a:path w="128270" h="128270">
                <a:moveTo>
                  <a:pt x="42672" y="80771"/>
                </a:moveTo>
                <a:lnTo>
                  <a:pt x="41148" y="77723"/>
                </a:lnTo>
                <a:lnTo>
                  <a:pt x="41656" y="78231"/>
                </a:lnTo>
                <a:lnTo>
                  <a:pt x="42672" y="80771"/>
                </a:lnTo>
                <a:close/>
              </a:path>
              <a:path w="128270" h="128270">
                <a:moveTo>
                  <a:pt x="41656" y="78231"/>
                </a:moveTo>
                <a:lnTo>
                  <a:pt x="41148" y="77723"/>
                </a:lnTo>
                <a:lnTo>
                  <a:pt x="41452" y="77723"/>
                </a:lnTo>
                <a:lnTo>
                  <a:pt x="41656" y="78231"/>
                </a:lnTo>
                <a:close/>
              </a:path>
              <a:path w="128270" h="128270">
                <a:moveTo>
                  <a:pt x="124663" y="83819"/>
                </a:moveTo>
                <a:lnTo>
                  <a:pt x="80772" y="83819"/>
                </a:lnTo>
                <a:lnTo>
                  <a:pt x="86868" y="77723"/>
                </a:lnTo>
                <a:lnTo>
                  <a:pt x="126491" y="77723"/>
                </a:lnTo>
                <a:lnTo>
                  <a:pt x="126491" y="79247"/>
                </a:lnTo>
                <a:lnTo>
                  <a:pt x="124663" y="83819"/>
                </a:lnTo>
                <a:close/>
              </a:path>
              <a:path w="128270" h="128270">
                <a:moveTo>
                  <a:pt x="44195" y="80771"/>
                </a:moveTo>
                <a:lnTo>
                  <a:pt x="42672" y="80771"/>
                </a:lnTo>
                <a:lnTo>
                  <a:pt x="41656" y="78231"/>
                </a:lnTo>
                <a:lnTo>
                  <a:pt x="44195" y="80771"/>
                </a:lnTo>
                <a:close/>
              </a:path>
              <a:path w="128270" h="128270">
                <a:moveTo>
                  <a:pt x="76962" y="86258"/>
                </a:moveTo>
                <a:lnTo>
                  <a:pt x="83820" y="80771"/>
                </a:lnTo>
                <a:lnTo>
                  <a:pt x="80772" y="83819"/>
                </a:lnTo>
                <a:lnTo>
                  <a:pt x="124663" y="83819"/>
                </a:lnTo>
                <a:lnTo>
                  <a:pt x="124053" y="85343"/>
                </a:lnTo>
                <a:lnTo>
                  <a:pt x="79248" y="85343"/>
                </a:lnTo>
                <a:lnTo>
                  <a:pt x="76962" y="86258"/>
                </a:lnTo>
                <a:close/>
              </a:path>
              <a:path w="128270" h="128270">
                <a:moveTo>
                  <a:pt x="50292" y="86867"/>
                </a:moveTo>
                <a:lnTo>
                  <a:pt x="47244" y="85343"/>
                </a:lnTo>
                <a:lnTo>
                  <a:pt x="49784" y="86359"/>
                </a:lnTo>
                <a:lnTo>
                  <a:pt x="50292" y="86867"/>
                </a:lnTo>
                <a:close/>
              </a:path>
              <a:path w="128270" h="128270">
                <a:moveTo>
                  <a:pt x="49784" y="86359"/>
                </a:moveTo>
                <a:lnTo>
                  <a:pt x="47244" y="85343"/>
                </a:lnTo>
                <a:lnTo>
                  <a:pt x="48768" y="85343"/>
                </a:lnTo>
                <a:lnTo>
                  <a:pt x="49784" y="86359"/>
                </a:lnTo>
                <a:close/>
              </a:path>
              <a:path w="128270" h="128270">
                <a:moveTo>
                  <a:pt x="76200" y="86867"/>
                </a:moveTo>
                <a:lnTo>
                  <a:pt x="76962" y="86258"/>
                </a:lnTo>
                <a:lnTo>
                  <a:pt x="79248" y="85343"/>
                </a:lnTo>
                <a:lnTo>
                  <a:pt x="76200" y="86867"/>
                </a:lnTo>
                <a:close/>
              </a:path>
              <a:path w="128270" h="128270">
                <a:moveTo>
                  <a:pt x="121920" y="89915"/>
                </a:moveTo>
                <a:lnTo>
                  <a:pt x="67056" y="89915"/>
                </a:lnTo>
                <a:lnTo>
                  <a:pt x="76200" y="86867"/>
                </a:lnTo>
                <a:lnTo>
                  <a:pt x="79248" y="85343"/>
                </a:lnTo>
                <a:lnTo>
                  <a:pt x="124053" y="85343"/>
                </a:lnTo>
                <a:lnTo>
                  <a:pt x="123444" y="86867"/>
                </a:lnTo>
                <a:lnTo>
                  <a:pt x="123444" y="88391"/>
                </a:lnTo>
                <a:lnTo>
                  <a:pt x="121920" y="89915"/>
                </a:lnTo>
                <a:close/>
              </a:path>
              <a:path w="128270" h="128270">
                <a:moveTo>
                  <a:pt x="71628" y="88391"/>
                </a:moveTo>
                <a:lnTo>
                  <a:pt x="76962" y="86258"/>
                </a:lnTo>
                <a:lnTo>
                  <a:pt x="76200" y="86867"/>
                </a:lnTo>
                <a:lnTo>
                  <a:pt x="71628" y="88391"/>
                </a:lnTo>
                <a:close/>
              </a:path>
              <a:path w="128270" h="128270">
                <a:moveTo>
                  <a:pt x="51054" y="86867"/>
                </a:moveTo>
                <a:lnTo>
                  <a:pt x="50292" y="86867"/>
                </a:lnTo>
                <a:lnTo>
                  <a:pt x="49784" y="86359"/>
                </a:lnTo>
                <a:lnTo>
                  <a:pt x="51054" y="86867"/>
                </a:lnTo>
                <a:close/>
              </a:path>
              <a:path w="128270" h="128270">
                <a:moveTo>
                  <a:pt x="56387" y="88391"/>
                </a:moveTo>
                <a:lnTo>
                  <a:pt x="54864" y="88391"/>
                </a:lnTo>
                <a:lnTo>
                  <a:pt x="51816" y="86867"/>
                </a:lnTo>
                <a:lnTo>
                  <a:pt x="56387" y="88391"/>
                </a:lnTo>
                <a:close/>
              </a:path>
              <a:path w="128270" h="128270">
                <a:moveTo>
                  <a:pt x="89916" y="123443"/>
                </a:moveTo>
                <a:lnTo>
                  <a:pt x="38100" y="123443"/>
                </a:lnTo>
                <a:lnTo>
                  <a:pt x="36576" y="121919"/>
                </a:lnTo>
                <a:lnTo>
                  <a:pt x="28956" y="118871"/>
                </a:lnTo>
                <a:lnTo>
                  <a:pt x="28956" y="117347"/>
                </a:lnTo>
                <a:lnTo>
                  <a:pt x="99060" y="117347"/>
                </a:lnTo>
                <a:lnTo>
                  <a:pt x="97536" y="118871"/>
                </a:lnTo>
                <a:lnTo>
                  <a:pt x="89916" y="121919"/>
                </a:lnTo>
                <a:lnTo>
                  <a:pt x="89916" y="123443"/>
                </a:lnTo>
                <a:close/>
              </a:path>
              <a:path w="128270" h="128270">
                <a:moveTo>
                  <a:pt x="77724" y="126491"/>
                </a:moveTo>
                <a:lnTo>
                  <a:pt x="48768" y="126491"/>
                </a:lnTo>
                <a:lnTo>
                  <a:pt x="41148" y="123443"/>
                </a:lnTo>
                <a:lnTo>
                  <a:pt x="86868" y="123443"/>
                </a:lnTo>
                <a:lnTo>
                  <a:pt x="77724" y="126491"/>
                </a:lnTo>
                <a:close/>
              </a:path>
              <a:path w="128270" h="128270">
                <a:moveTo>
                  <a:pt x="65532" y="128015"/>
                </a:moveTo>
                <a:lnTo>
                  <a:pt x="62484" y="128015"/>
                </a:lnTo>
                <a:lnTo>
                  <a:pt x="53339" y="126491"/>
                </a:lnTo>
                <a:lnTo>
                  <a:pt x="74676" y="126491"/>
                </a:lnTo>
                <a:lnTo>
                  <a:pt x="65532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812535" y="482955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74676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5532" y="0"/>
                </a:lnTo>
                <a:lnTo>
                  <a:pt x="74676" y="1524"/>
                </a:lnTo>
                <a:close/>
              </a:path>
              <a:path w="128270" h="128270">
                <a:moveTo>
                  <a:pt x="86868" y="4572"/>
                </a:moveTo>
                <a:lnTo>
                  <a:pt x="41148" y="4572"/>
                </a:lnTo>
                <a:lnTo>
                  <a:pt x="48768" y="1524"/>
                </a:lnTo>
                <a:lnTo>
                  <a:pt x="79248" y="1524"/>
                </a:lnTo>
                <a:lnTo>
                  <a:pt x="86868" y="4572"/>
                </a:lnTo>
                <a:close/>
              </a:path>
              <a:path w="128270" h="128270">
                <a:moveTo>
                  <a:pt x="115824" y="27432"/>
                </a:moveTo>
                <a:lnTo>
                  <a:pt x="12192" y="27432"/>
                </a:lnTo>
                <a:lnTo>
                  <a:pt x="18288" y="19812"/>
                </a:lnTo>
                <a:lnTo>
                  <a:pt x="19812" y="18288"/>
                </a:lnTo>
                <a:lnTo>
                  <a:pt x="27432" y="12192"/>
                </a:lnTo>
                <a:lnTo>
                  <a:pt x="28956" y="10668"/>
                </a:lnTo>
                <a:lnTo>
                  <a:pt x="30480" y="10668"/>
                </a:lnTo>
                <a:lnTo>
                  <a:pt x="38100" y="6096"/>
                </a:lnTo>
                <a:lnTo>
                  <a:pt x="39624" y="4572"/>
                </a:lnTo>
                <a:lnTo>
                  <a:pt x="88391" y="4572"/>
                </a:lnTo>
                <a:lnTo>
                  <a:pt x="89916" y="6096"/>
                </a:lnTo>
                <a:lnTo>
                  <a:pt x="91439" y="6096"/>
                </a:lnTo>
                <a:lnTo>
                  <a:pt x="99060" y="10668"/>
                </a:lnTo>
                <a:lnTo>
                  <a:pt x="100584" y="12192"/>
                </a:lnTo>
                <a:lnTo>
                  <a:pt x="102108" y="12192"/>
                </a:lnTo>
                <a:lnTo>
                  <a:pt x="108204" y="18288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1252" y="19812"/>
                </a:lnTo>
                <a:lnTo>
                  <a:pt x="115824" y="27432"/>
                </a:lnTo>
                <a:close/>
              </a:path>
              <a:path w="128270" h="128270">
                <a:moveTo>
                  <a:pt x="109728" y="109728"/>
                </a:moveTo>
                <a:lnTo>
                  <a:pt x="18288" y="109728"/>
                </a:lnTo>
                <a:lnTo>
                  <a:pt x="18288" y="108204"/>
                </a:lnTo>
                <a:lnTo>
                  <a:pt x="10668" y="100584"/>
                </a:lnTo>
                <a:lnTo>
                  <a:pt x="10668" y="99060"/>
                </a:lnTo>
                <a:lnTo>
                  <a:pt x="6096" y="91440"/>
                </a:lnTo>
                <a:lnTo>
                  <a:pt x="4572" y="89916"/>
                </a:lnTo>
                <a:lnTo>
                  <a:pt x="4572" y="86868"/>
                </a:lnTo>
                <a:lnTo>
                  <a:pt x="1524" y="79248"/>
                </a:lnTo>
                <a:lnTo>
                  <a:pt x="1524" y="74676"/>
                </a:lnTo>
                <a:lnTo>
                  <a:pt x="0" y="67056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4572" y="41148"/>
                </a:lnTo>
                <a:lnTo>
                  <a:pt x="4572" y="39624"/>
                </a:lnTo>
                <a:lnTo>
                  <a:pt x="6096" y="38100"/>
                </a:lnTo>
                <a:lnTo>
                  <a:pt x="10668" y="30480"/>
                </a:lnTo>
                <a:lnTo>
                  <a:pt x="10668" y="27432"/>
                </a:lnTo>
                <a:lnTo>
                  <a:pt x="117348" y="27432"/>
                </a:lnTo>
                <a:lnTo>
                  <a:pt x="117348" y="30480"/>
                </a:lnTo>
                <a:lnTo>
                  <a:pt x="121920" y="38100"/>
                </a:lnTo>
                <a:lnTo>
                  <a:pt x="60960" y="38100"/>
                </a:lnTo>
                <a:lnTo>
                  <a:pt x="51816" y="41148"/>
                </a:lnTo>
                <a:lnTo>
                  <a:pt x="48006" y="44196"/>
                </a:lnTo>
                <a:lnTo>
                  <a:pt x="47244" y="44196"/>
                </a:lnTo>
                <a:lnTo>
                  <a:pt x="44195" y="47244"/>
                </a:lnTo>
                <a:lnTo>
                  <a:pt x="44805" y="47244"/>
                </a:lnTo>
                <a:lnTo>
                  <a:pt x="41148" y="51816"/>
                </a:lnTo>
                <a:lnTo>
                  <a:pt x="38100" y="60960"/>
                </a:lnTo>
                <a:lnTo>
                  <a:pt x="39116" y="60960"/>
                </a:lnTo>
                <a:lnTo>
                  <a:pt x="38862" y="62484"/>
                </a:lnTo>
                <a:lnTo>
                  <a:pt x="38100" y="62484"/>
                </a:lnTo>
                <a:lnTo>
                  <a:pt x="38100" y="67056"/>
                </a:lnTo>
                <a:lnTo>
                  <a:pt x="38862" y="67056"/>
                </a:lnTo>
                <a:lnTo>
                  <a:pt x="39116" y="68580"/>
                </a:lnTo>
                <a:lnTo>
                  <a:pt x="38100" y="68580"/>
                </a:lnTo>
                <a:lnTo>
                  <a:pt x="39928" y="73152"/>
                </a:lnTo>
                <a:lnTo>
                  <a:pt x="39624" y="73152"/>
                </a:lnTo>
                <a:lnTo>
                  <a:pt x="41148" y="76200"/>
                </a:lnTo>
                <a:lnTo>
                  <a:pt x="41452" y="76200"/>
                </a:lnTo>
                <a:lnTo>
                  <a:pt x="42367" y="77724"/>
                </a:lnTo>
                <a:lnTo>
                  <a:pt x="41148" y="77724"/>
                </a:lnTo>
                <a:lnTo>
                  <a:pt x="50292" y="86868"/>
                </a:lnTo>
                <a:lnTo>
                  <a:pt x="51816" y="86868"/>
                </a:lnTo>
                <a:lnTo>
                  <a:pt x="60960" y="89916"/>
                </a:lnTo>
                <a:lnTo>
                  <a:pt x="123444" y="89916"/>
                </a:lnTo>
                <a:lnTo>
                  <a:pt x="121920" y="91440"/>
                </a:lnTo>
                <a:lnTo>
                  <a:pt x="117348" y="99060"/>
                </a:lnTo>
                <a:lnTo>
                  <a:pt x="117348" y="100584"/>
                </a:lnTo>
                <a:lnTo>
                  <a:pt x="115824" y="102108"/>
                </a:lnTo>
                <a:lnTo>
                  <a:pt x="111252" y="108204"/>
                </a:lnTo>
                <a:lnTo>
                  <a:pt x="109728" y="109728"/>
                </a:lnTo>
                <a:close/>
              </a:path>
              <a:path w="128270" h="128270">
                <a:moveTo>
                  <a:pt x="56387" y="39624"/>
                </a:moveTo>
                <a:lnTo>
                  <a:pt x="60960" y="38100"/>
                </a:lnTo>
                <a:lnTo>
                  <a:pt x="62484" y="38100"/>
                </a:lnTo>
                <a:lnTo>
                  <a:pt x="64008" y="38354"/>
                </a:lnTo>
                <a:lnTo>
                  <a:pt x="56387" y="39624"/>
                </a:lnTo>
                <a:close/>
              </a:path>
              <a:path w="128270" h="128270">
                <a:moveTo>
                  <a:pt x="64008" y="38354"/>
                </a:moveTo>
                <a:lnTo>
                  <a:pt x="62484" y="38100"/>
                </a:lnTo>
                <a:lnTo>
                  <a:pt x="65532" y="38100"/>
                </a:lnTo>
                <a:lnTo>
                  <a:pt x="64008" y="38354"/>
                </a:lnTo>
                <a:close/>
              </a:path>
              <a:path w="128270" h="128270">
                <a:moveTo>
                  <a:pt x="71628" y="39624"/>
                </a:moveTo>
                <a:lnTo>
                  <a:pt x="64008" y="38354"/>
                </a:lnTo>
                <a:lnTo>
                  <a:pt x="65532" y="38100"/>
                </a:lnTo>
                <a:lnTo>
                  <a:pt x="67056" y="38100"/>
                </a:lnTo>
                <a:lnTo>
                  <a:pt x="71628" y="39624"/>
                </a:lnTo>
                <a:close/>
              </a:path>
              <a:path w="128270" h="128270">
                <a:moveTo>
                  <a:pt x="75057" y="40767"/>
                </a:moveTo>
                <a:lnTo>
                  <a:pt x="67056" y="38100"/>
                </a:lnTo>
                <a:lnTo>
                  <a:pt x="121920" y="38100"/>
                </a:lnTo>
                <a:lnTo>
                  <a:pt x="123444" y="39624"/>
                </a:lnTo>
                <a:lnTo>
                  <a:pt x="73152" y="39624"/>
                </a:lnTo>
                <a:lnTo>
                  <a:pt x="75057" y="40767"/>
                </a:lnTo>
                <a:close/>
              </a:path>
              <a:path w="128270" h="128270">
                <a:moveTo>
                  <a:pt x="48768" y="44196"/>
                </a:moveTo>
                <a:lnTo>
                  <a:pt x="51816" y="41148"/>
                </a:lnTo>
                <a:lnTo>
                  <a:pt x="56387" y="39624"/>
                </a:lnTo>
                <a:lnTo>
                  <a:pt x="48768" y="44196"/>
                </a:lnTo>
                <a:close/>
              </a:path>
              <a:path w="128270" h="128270">
                <a:moveTo>
                  <a:pt x="76200" y="41148"/>
                </a:moveTo>
                <a:lnTo>
                  <a:pt x="75057" y="40767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8270" h="128270">
                <a:moveTo>
                  <a:pt x="125475" y="47244"/>
                </a:moveTo>
                <a:lnTo>
                  <a:pt x="83820" y="47244"/>
                </a:lnTo>
                <a:lnTo>
                  <a:pt x="77724" y="41148"/>
                </a:lnTo>
                <a:lnTo>
                  <a:pt x="76200" y="41148"/>
                </a:lnTo>
                <a:lnTo>
                  <a:pt x="73152" y="39624"/>
                </a:lnTo>
                <a:lnTo>
                  <a:pt x="123444" y="39624"/>
                </a:lnTo>
                <a:lnTo>
                  <a:pt x="123444" y="41148"/>
                </a:lnTo>
                <a:lnTo>
                  <a:pt x="125475" y="47244"/>
                </a:lnTo>
                <a:close/>
              </a:path>
              <a:path w="128270" h="128270">
                <a:moveTo>
                  <a:pt x="80772" y="44196"/>
                </a:moveTo>
                <a:lnTo>
                  <a:pt x="75057" y="40767"/>
                </a:lnTo>
                <a:lnTo>
                  <a:pt x="76200" y="41148"/>
                </a:lnTo>
                <a:lnTo>
                  <a:pt x="77724" y="41148"/>
                </a:lnTo>
                <a:lnTo>
                  <a:pt x="80772" y="44196"/>
                </a:lnTo>
                <a:close/>
              </a:path>
              <a:path w="128270" h="128270">
                <a:moveTo>
                  <a:pt x="44195" y="47244"/>
                </a:moveTo>
                <a:lnTo>
                  <a:pt x="47244" y="44196"/>
                </a:lnTo>
                <a:lnTo>
                  <a:pt x="45889" y="45889"/>
                </a:lnTo>
                <a:lnTo>
                  <a:pt x="44195" y="47244"/>
                </a:lnTo>
                <a:close/>
              </a:path>
              <a:path w="128270" h="128270">
                <a:moveTo>
                  <a:pt x="45889" y="45889"/>
                </a:moveTo>
                <a:lnTo>
                  <a:pt x="47244" y="44196"/>
                </a:lnTo>
                <a:lnTo>
                  <a:pt x="48006" y="44196"/>
                </a:lnTo>
                <a:lnTo>
                  <a:pt x="45889" y="45889"/>
                </a:lnTo>
                <a:close/>
              </a:path>
              <a:path w="128270" h="128270">
                <a:moveTo>
                  <a:pt x="86258" y="51054"/>
                </a:moveTo>
                <a:lnTo>
                  <a:pt x="80772" y="44196"/>
                </a:lnTo>
                <a:lnTo>
                  <a:pt x="83820" y="47244"/>
                </a:lnTo>
                <a:lnTo>
                  <a:pt x="125475" y="47244"/>
                </a:lnTo>
                <a:lnTo>
                  <a:pt x="125984" y="48768"/>
                </a:lnTo>
                <a:lnTo>
                  <a:pt x="85344" y="48768"/>
                </a:lnTo>
                <a:lnTo>
                  <a:pt x="86258" y="51054"/>
                </a:lnTo>
                <a:close/>
              </a:path>
              <a:path w="128270" h="128270">
                <a:moveTo>
                  <a:pt x="44805" y="47244"/>
                </a:moveTo>
                <a:lnTo>
                  <a:pt x="44195" y="47244"/>
                </a:lnTo>
                <a:lnTo>
                  <a:pt x="45889" y="45889"/>
                </a:lnTo>
                <a:lnTo>
                  <a:pt x="44805" y="47244"/>
                </a:lnTo>
                <a:close/>
              </a:path>
              <a:path w="128270" h="128270">
                <a:moveTo>
                  <a:pt x="39624" y="56388"/>
                </a:moveTo>
                <a:lnTo>
                  <a:pt x="41148" y="51816"/>
                </a:lnTo>
                <a:lnTo>
                  <a:pt x="44195" y="48768"/>
                </a:lnTo>
                <a:lnTo>
                  <a:pt x="39624" y="56388"/>
                </a:lnTo>
                <a:close/>
              </a:path>
              <a:path w="128270" h="128270">
                <a:moveTo>
                  <a:pt x="86868" y="51816"/>
                </a:moveTo>
                <a:lnTo>
                  <a:pt x="86258" y="51054"/>
                </a:lnTo>
                <a:lnTo>
                  <a:pt x="85344" y="48768"/>
                </a:lnTo>
                <a:lnTo>
                  <a:pt x="86868" y="51816"/>
                </a:lnTo>
                <a:close/>
              </a:path>
              <a:path w="128270" h="128270">
                <a:moveTo>
                  <a:pt x="89916" y="60960"/>
                </a:moveTo>
                <a:lnTo>
                  <a:pt x="86868" y="51816"/>
                </a:lnTo>
                <a:lnTo>
                  <a:pt x="85344" y="48768"/>
                </a:lnTo>
                <a:lnTo>
                  <a:pt x="125984" y="48768"/>
                </a:lnTo>
                <a:lnTo>
                  <a:pt x="126491" y="50292"/>
                </a:lnTo>
                <a:lnTo>
                  <a:pt x="126491" y="53340"/>
                </a:lnTo>
                <a:lnTo>
                  <a:pt x="127254" y="57912"/>
                </a:lnTo>
                <a:lnTo>
                  <a:pt x="89916" y="57912"/>
                </a:lnTo>
                <a:lnTo>
                  <a:pt x="89916" y="60960"/>
                </a:lnTo>
                <a:close/>
              </a:path>
              <a:path w="128270" h="128270">
                <a:moveTo>
                  <a:pt x="88391" y="56388"/>
                </a:moveTo>
                <a:lnTo>
                  <a:pt x="86258" y="51054"/>
                </a:lnTo>
                <a:lnTo>
                  <a:pt x="86868" y="51816"/>
                </a:lnTo>
                <a:lnTo>
                  <a:pt x="88391" y="56388"/>
                </a:lnTo>
                <a:close/>
              </a:path>
              <a:path w="128270" h="128270">
                <a:moveTo>
                  <a:pt x="39116" y="60960"/>
                </a:moveTo>
                <a:lnTo>
                  <a:pt x="38100" y="60960"/>
                </a:lnTo>
                <a:lnTo>
                  <a:pt x="39624" y="57912"/>
                </a:lnTo>
                <a:lnTo>
                  <a:pt x="39116" y="60960"/>
                </a:lnTo>
                <a:close/>
              </a:path>
              <a:path w="128270" h="128270">
                <a:moveTo>
                  <a:pt x="127101" y="71628"/>
                </a:moveTo>
                <a:lnTo>
                  <a:pt x="89916" y="71628"/>
                </a:lnTo>
                <a:lnTo>
                  <a:pt x="89916" y="57912"/>
                </a:lnTo>
                <a:lnTo>
                  <a:pt x="127254" y="57912"/>
                </a:lnTo>
                <a:lnTo>
                  <a:pt x="128016" y="62484"/>
                </a:lnTo>
                <a:lnTo>
                  <a:pt x="128016" y="67056"/>
                </a:lnTo>
                <a:lnTo>
                  <a:pt x="127101" y="71628"/>
                </a:lnTo>
                <a:close/>
              </a:path>
              <a:path w="128270" h="128270">
                <a:moveTo>
                  <a:pt x="38100" y="67056"/>
                </a:moveTo>
                <a:lnTo>
                  <a:pt x="38100" y="62484"/>
                </a:lnTo>
                <a:lnTo>
                  <a:pt x="38481" y="64770"/>
                </a:lnTo>
                <a:lnTo>
                  <a:pt x="38100" y="67056"/>
                </a:lnTo>
                <a:close/>
              </a:path>
              <a:path w="128270" h="128270">
                <a:moveTo>
                  <a:pt x="38481" y="64770"/>
                </a:moveTo>
                <a:lnTo>
                  <a:pt x="38100" y="62484"/>
                </a:lnTo>
                <a:lnTo>
                  <a:pt x="38862" y="62484"/>
                </a:lnTo>
                <a:lnTo>
                  <a:pt x="38481" y="64770"/>
                </a:lnTo>
                <a:close/>
              </a:path>
              <a:path w="128270" h="128270">
                <a:moveTo>
                  <a:pt x="38862" y="67056"/>
                </a:moveTo>
                <a:lnTo>
                  <a:pt x="38100" y="67056"/>
                </a:lnTo>
                <a:lnTo>
                  <a:pt x="38481" y="64770"/>
                </a:lnTo>
                <a:lnTo>
                  <a:pt x="38862" y="67056"/>
                </a:lnTo>
                <a:close/>
              </a:path>
              <a:path w="128270" h="128270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28270" h="128270">
                <a:moveTo>
                  <a:pt x="86868" y="76200"/>
                </a:moveTo>
                <a:lnTo>
                  <a:pt x="89916" y="68580"/>
                </a:lnTo>
                <a:lnTo>
                  <a:pt x="89916" y="71628"/>
                </a:lnTo>
                <a:lnTo>
                  <a:pt x="127101" y="71628"/>
                </a:lnTo>
                <a:lnTo>
                  <a:pt x="126796" y="73152"/>
                </a:lnTo>
                <a:lnTo>
                  <a:pt x="88391" y="73152"/>
                </a:lnTo>
                <a:lnTo>
                  <a:pt x="86868" y="76200"/>
                </a:lnTo>
                <a:close/>
              </a:path>
              <a:path w="128270" h="128270">
                <a:moveTo>
                  <a:pt x="41148" y="76200"/>
                </a:moveTo>
                <a:lnTo>
                  <a:pt x="39624" y="73152"/>
                </a:lnTo>
                <a:lnTo>
                  <a:pt x="40538" y="74676"/>
                </a:lnTo>
                <a:lnTo>
                  <a:pt x="41148" y="76200"/>
                </a:lnTo>
                <a:close/>
              </a:path>
              <a:path w="128270" h="128270">
                <a:moveTo>
                  <a:pt x="40538" y="74676"/>
                </a:moveTo>
                <a:lnTo>
                  <a:pt x="39624" y="73152"/>
                </a:lnTo>
                <a:lnTo>
                  <a:pt x="39928" y="73152"/>
                </a:lnTo>
                <a:lnTo>
                  <a:pt x="40538" y="74676"/>
                </a:lnTo>
                <a:close/>
              </a:path>
              <a:path w="128270" h="128270">
                <a:moveTo>
                  <a:pt x="86360" y="78232"/>
                </a:moveTo>
                <a:lnTo>
                  <a:pt x="88391" y="73152"/>
                </a:lnTo>
                <a:lnTo>
                  <a:pt x="126796" y="73152"/>
                </a:lnTo>
                <a:lnTo>
                  <a:pt x="126491" y="74676"/>
                </a:lnTo>
                <a:lnTo>
                  <a:pt x="126491" y="77724"/>
                </a:lnTo>
                <a:lnTo>
                  <a:pt x="86868" y="77724"/>
                </a:lnTo>
                <a:lnTo>
                  <a:pt x="86360" y="78232"/>
                </a:lnTo>
                <a:close/>
              </a:path>
              <a:path w="128270" h="128270">
                <a:moveTo>
                  <a:pt x="41452" y="76200"/>
                </a:moveTo>
                <a:lnTo>
                  <a:pt x="41148" y="76200"/>
                </a:lnTo>
                <a:lnTo>
                  <a:pt x="40538" y="74676"/>
                </a:lnTo>
                <a:lnTo>
                  <a:pt x="41452" y="76200"/>
                </a:lnTo>
                <a:close/>
              </a:path>
              <a:path w="128270" h="128270">
                <a:moveTo>
                  <a:pt x="44195" y="80772"/>
                </a:moveTo>
                <a:lnTo>
                  <a:pt x="41148" y="77724"/>
                </a:lnTo>
                <a:lnTo>
                  <a:pt x="42367" y="77724"/>
                </a:lnTo>
                <a:lnTo>
                  <a:pt x="44195" y="80772"/>
                </a:lnTo>
                <a:close/>
              </a:path>
              <a:path w="128270" h="128270">
                <a:moveTo>
                  <a:pt x="85344" y="80772"/>
                </a:moveTo>
                <a:lnTo>
                  <a:pt x="86360" y="78232"/>
                </a:lnTo>
                <a:lnTo>
                  <a:pt x="86868" y="77724"/>
                </a:lnTo>
                <a:lnTo>
                  <a:pt x="85344" y="80772"/>
                </a:lnTo>
                <a:close/>
              </a:path>
              <a:path w="128270" h="128270">
                <a:moveTo>
                  <a:pt x="125882" y="80772"/>
                </a:moveTo>
                <a:lnTo>
                  <a:pt x="85344" y="80772"/>
                </a:lnTo>
                <a:lnTo>
                  <a:pt x="86868" y="77724"/>
                </a:lnTo>
                <a:lnTo>
                  <a:pt x="126491" y="77724"/>
                </a:lnTo>
                <a:lnTo>
                  <a:pt x="126491" y="79248"/>
                </a:lnTo>
                <a:lnTo>
                  <a:pt x="125882" y="80772"/>
                </a:lnTo>
                <a:close/>
              </a:path>
              <a:path w="128270" h="128270">
                <a:moveTo>
                  <a:pt x="78232" y="86360"/>
                </a:moveTo>
                <a:lnTo>
                  <a:pt x="86360" y="78232"/>
                </a:lnTo>
                <a:lnTo>
                  <a:pt x="85344" y="80772"/>
                </a:lnTo>
                <a:lnTo>
                  <a:pt x="125882" y="80772"/>
                </a:lnTo>
                <a:lnTo>
                  <a:pt x="124053" y="85344"/>
                </a:lnTo>
                <a:lnTo>
                  <a:pt x="80772" y="85344"/>
                </a:lnTo>
                <a:lnTo>
                  <a:pt x="78232" y="86360"/>
                </a:lnTo>
                <a:close/>
              </a:path>
              <a:path w="128270" h="128270">
                <a:moveTo>
                  <a:pt x="56387" y="88392"/>
                </a:moveTo>
                <a:lnTo>
                  <a:pt x="51816" y="86868"/>
                </a:lnTo>
                <a:lnTo>
                  <a:pt x="50292" y="86868"/>
                </a:lnTo>
                <a:lnTo>
                  <a:pt x="48768" y="85344"/>
                </a:lnTo>
                <a:lnTo>
                  <a:pt x="56387" y="88392"/>
                </a:lnTo>
                <a:close/>
              </a:path>
              <a:path w="128270" h="128270">
                <a:moveTo>
                  <a:pt x="77724" y="86868"/>
                </a:moveTo>
                <a:lnTo>
                  <a:pt x="78232" y="86360"/>
                </a:lnTo>
                <a:lnTo>
                  <a:pt x="80772" y="85344"/>
                </a:lnTo>
                <a:lnTo>
                  <a:pt x="77724" y="86868"/>
                </a:lnTo>
                <a:close/>
              </a:path>
              <a:path w="128270" h="128270">
                <a:moveTo>
                  <a:pt x="123444" y="86868"/>
                </a:moveTo>
                <a:lnTo>
                  <a:pt x="77724" y="86868"/>
                </a:lnTo>
                <a:lnTo>
                  <a:pt x="80772" y="85344"/>
                </a:lnTo>
                <a:lnTo>
                  <a:pt x="124053" y="85344"/>
                </a:lnTo>
                <a:lnTo>
                  <a:pt x="123444" y="86868"/>
                </a:lnTo>
                <a:close/>
              </a:path>
              <a:path w="128270" h="128270">
                <a:moveTo>
                  <a:pt x="123444" y="88392"/>
                </a:moveTo>
                <a:lnTo>
                  <a:pt x="73152" y="88392"/>
                </a:lnTo>
                <a:lnTo>
                  <a:pt x="78232" y="86360"/>
                </a:lnTo>
                <a:lnTo>
                  <a:pt x="77724" y="86868"/>
                </a:lnTo>
                <a:lnTo>
                  <a:pt x="123444" y="86868"/>
                </a:lnTo>
                <a:lnTo>
                  <a:pt x="123444" y="88392"/>
                </a:lnTo>
                <a:close/>
              </a:path>
              <a:path w="128270" h="128270">
                <a:moveTo>
                  <a:pt x="123444" y="89916"/>
                </a:moveTo>
                <a:lnTo>
                  <a:pt x="67056" y="89916"/>
                </a:lnTo>
                <a:lnTo>
                  <a:pt x="76200" y="86868"/>
                </a:lnTo>
                <a:lnTo>
                  <a:pt x="73152" y="88392"/>
                </a:lnTo>
                <a:lnTo>
                  <a:pt x="123444" y="88392"/>
                </a:lnTo>
                <a:lnTo>
                  <a:pt x="123444" y="89916"/>
                </a:lnTo>
                <a:close/>
              </a:path>
              <a:path w="128270" h="128270">
                <a:moveTo>
                  <a:pt x="100584" y="117348"/>
                </a:moveTo>
                <a:lnTo>
                  <a:pt x="27432" y="117348"/>
                </a:lnTo>
                <a:lnTo>
                  <a:pt x="27432" y="115824"/>
                </a:lnTo>
                <a:lnTo>
                  <a:pt x="19812" y="111252"/>
                </a:lnTo>
                <a:lnTo>
                  <a:pt x="19812" y="109728"/>
                </a:lnTo>
                <a:lnTo>
                  <a:pt x="108204" y="109728"/>
                </a:lnTo>
                <a:lnTo>
                  <a:pt x="108204" y="111252"/>
                </a:lnTo>
                <a:lnTo>
                  <a:pt x="100584" y="115824"/>
                </a:lnTo>
                <a:lnTo>
                  <a:pt x="100584" y="117348"/>
                </a:lnTo>
                <a:close/>
              </a:path>
              <a:path w="128270" h="128270">
                <a:moveTo>
                  <a:pt x="89916" y="123444"/>
                </a:moveTo>
                <a:lnTo>
                  <a:pt x="38100" y="123444"/>
                </a:lnTo>
                <a:lnTo>
                  <a:pt x="38100" y="121920"/>
                </a:lnTo>
                <a:lnTo>
                  <a:pt x="30480" y="118872"/>
                </a:lnTo>
                <a:lnTo>
                  <a:pt x="28956" y="117348"/>
                </a:lnTo>
                <a:lnTo>
                  <a:pt x="99060" y="117348"/>
                </a:lnTo>
                <a:lnTo>
                  <a:pt x="99060" y="118872"/>
                </a:lnTo>
                <a:lnTo>
                  <a:pt x="91439" y="121920"/>
                </a:lnTo>
                <a:lnTo>
                  <a:pt x="89916" y="123444"/>
                </a:lnTo>
                <a:close/>
              </a:path>
              <a:path w="128270" h="128270">
                <a:moveTo>
                  <a:pt x="79248" y="126492"/>
                </a:moveTo>
                <a:lnTo>
                  <a:pt x="48768" y="126492"/>
                </a:lnTo>
                <a:lnTo>
                  <a:pt x="41148" y="123444"/>
                </a:lnTo>
                <a:lnTo>
                  <a:pt x="86868" y="123444"/>
                </a:lnTo>
                <a:lnTo>
                  <a:pt x="79248" y="126492"/>
                </a:lnTo>
                <a:close/>
              </a:path>
              <a:path w="128270" h="128270">
                <a:moveTo>
                  <a:pt x="74676" y="128016"/>
                </a:moveTo>
                <a:lnTo>
                  <a:pt x="53339" y="128016"/>
                </a:lnTo>
                <a:lnTo>
                  <a:pt x="51816" y="126492"/>
                </a:lnTo>
                <a:lnTo>
                  <a:pt x="76200" y="126492"/>
                </a:lnTo>
                <a:lnTo>
                  <a:pt x="74676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772668" y="3738408"/>
            <a:ext cx="9144000" cy="1870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7990">
              <a:lnSpc>
                <a:spcPts val="2280"/>
              </a:lnSpc>
              <a:tabLst>
                <a:tab pos="4874895" algn="l"/>
                <a:tab pos="5513705" algn="l"/>
              </a:tabLst>
            </a:pP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1	</a:t>
            </a:r>
            <a:r>
              <a:rPr dirty="0" baseline="-41666" sz="3600" spc="-209">
                <a:latin typeface="Times New Roman"/>
                <a:cs typeface="Times New Roman"/>
              </a:rPr>
              <a:t>v	</a:t>
            </a:r>
            <a:r>
              <a:rPr dirty="0" baseline="-47453" sz="3600" spc="-7">
                <a:latin typeface="Times New Roman"/>
                <a:cs typeface="Times New Roman"/>
              </a:rPr>
              <a:t>R</a:t>
            </a:r>
            <a:endParaRPr baseline="-47453" sz="3600">
              <a:latin typeface="Times New Roman"/>
              <a:cs typeface="Times New Roman"/>
            </a:endParaRPr>
          </a:p>
          <a:p>
            <a:pPr marL="1197610">
              <a:lnSpc>
                <a:spcPts val="2690"/>
              </a:lnSpc>
              <a:tabLst>
                <a:tab pos="2646680" algn="l"/>
                <a:tab pos="5010785" algn="l"/>
                <a:tab pos="5716270" algn="l"/>
                <a:tab pos="7040245" algn="l"/>
              </a:tabLst>
            </a:pPr>
            <a:r>
              <a:rPr dirty="0" baseline="6944" sz="3600" spc="-7">
                <a:latin typeface="Times New Roman"/>
                <a:cs typeface="Times New Roman"/>
              </a:rPr>
              <a:t>R</a:t>
            </a:r>
            <a:r>
              <a:rPr dirty="0" baseline="-8680" sz="2400" spc="-7">
                <a:latin typeface="Times New Roman"/>
                <a:cs typeface="Times New Roman"/>
              </a:rPr>
              <a:t>1	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	</a:t>
            </a:r>
            <a:r>
              <a:rPr dirty="0" baseline="6944" sz="2400" spc="-7">
                <a:latin typeface="Times New Roman"/>
                <a:cs typeface="Times New Roman"/>
              </a:rPr>
              <a:t>1	</a:t>
            </a:r>
            <a:r>
              <a:rPr dirty="0" sz="1600" spc="-5">
                <a:latin typeface="Times New Roman"/>
                <a:cs typeface="Times New Roman"/>
              </a:rPr>
              <a:t>1	</a:t>
            </a:r>
            <a:r>
              <a:rPr dirty="0" baseline="-5787" sz="3600" spc="-7">
                <a:latin typeface="Times New Roman"/>
                <a:cs typeface="Times New Roman"/>
              </a:rPr>
              <a:t>R</a:t>
            </a:r>
            <a:r>
              <a:rPr dirty="0" baseline="-29513" sz="2400" spc="-7">
                <a:latin typeface="Times New Roman"/>
                <a:cs typeface="Times New Roman"/>
              </a:rPr>
              <a:t>f</a:t>
            </a:r>
            <a:endParaRPr baseline="-29513" sz="2400">
              <a:latin typeface="Times New Roman"/>
              <a:cs typeface="Times New Roman"/>
            </a:endParaRPr>
          </a:p>
          <a:p>
            <a:pPr marL="1238885" marR="455930" indent="-782320">
              <a:lnSpc>
                <a:spcPct val="51700"/>
              </a:lnSpc>
              <a:spcBef>
                <a:spcPts val="1330"/>
              </a:spcBef>
              <a:tabLst>
                <a:tab pos="2289175" algn="l"/>
                <a:tab pos="2496185" algn="l"/>
                <a:tab pos="3867785" algn="l"/>
                <a:tab pos="6612255" algn="l"/>
                <a:tab pos="8442325" algn="l"/>
                <a:tab pos="8578215" algn="l"/>
              </a:tabLst>
            </a:pPr>
            <a:r>
              <a:rPr dirty="0" baseline="21990" sz="3600" spc="-104">
                <a:latin typeface="Times New Roman"/>
                <a:cs typeface="Times New Roman"/>
              </a:rPr>
              <a:t>v</a:t>
            </a:r>
            <a:r>
              <a:rPr dirty="0" baseline="13888" sz="2400" spc="-104">
                <a:latin typeface="Times New Roman"/>
                <a:cs typeface="Times New Roman"/>
              </a:rPr>
              <a:t>2		</a:t>
            </a:r>
            <a:r>
              <a:rPr dirty="0" baseline="13888" sz="3600">
                <a:latin typeface="宋体"/>
                <a:cs typeface="宋体"/>
              </a:rPr>
              <a:t>-		</a:t>
            </a:r>
            <a:r>
              <a:rPr dirty="0" baseline="20833" sz="3600" spc="-104">
                <a:latin typeface="Times New Roman"/>
                <a:cs typeface="Times New Roman"/>
              </a:rPr>
              <a:t>v</a:t>
            </a:r>
            <a:r>
              <a:rPr dirty="0" baseline="10416" sz="2400" spc="-104">
                <a:latin typeface="Times New Roman"/>
                <a:cs typeface="Times New Roman"/>
              </a:rPr>
              <a:t>o	</a:t>
            </a:r>
            <a:r>
              <a:rPr dirty="0" baseline="43981" sz="3600">
                <a:latin typeface="宋体"/>
                <a:cs typeface="宋体"/>
              </a:rPr>
              <a:t>- </a:t>
            </a:r>
            <a:r>
              <a:rPr dirty="0" baseline="43981" sz="3600" spc="-1335">
                <a:latin typeface="宋体"/>
                <a:cs typeface="宋体"/>
              </a:rPr>
              <a:t> </a:t>
            </a:r>
            <a:r>
              <a:rPr dirty="0" baseline="6944" sz="3600" spc="-7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Times New Roman"/>
                <a:cs typeface="Times New Roman"/>
              </a:rPr>
              <a:t>	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baseline="-20833" sz="3600" spc="-7">
                <a:latin typeface="Times New Roman"/>
                <a:cs typeface="Times New Roman"/>
              </a:rPr>
              <a:t>R</a:t>
            </a:r>
            <a:r>
              <a:rPr dirty="0" baseline="-50347" sz="2400" spc="-7">
                <a:latin typeface="Times New Roman"/>
                <a:cs typeface="Times New Roman"/>
              </a:rPr>
              <a:t>2		</a:t>
            </a:r>
            <a:r>
              <a:rPr dirty="0" baseline="-9259" sz="3600" spc="-7">
                <a:latin typeface="Times New Roman"/>
                <a:cs typeface="Times New Roman"/>
              </a:rPr>
              <a:t>A </a:t>
            </a:r>
            <a:r>
              <a:rPr dirty="0" baseline="-9259" sz="3600">
                <a:latin typeface="Times New Roman"/>
                <a:cs typeface="Times New Roman"/>
              </a:rPr>
              <a:t>		 </a:t>
            </a:r>
            <a:r>
              <a:rPr dirty="0" baseline="-28935" sz="3600">
                <a:latin typeface="宋体"/>
                <a:cs typeface="宋体"/>
              </a:rPr>
              <a:t>+		</a:t>
            </a:r>
            <a:r>
              <a:rPr dirty="0" sz="1600" spc="-5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  <a:p>
            <a:pPr marL="2265680">
              <a:lnSpc>
                <a:spcPts val="2555"/>
              </a:lnSpc>
              <a:tabLst>
                <a:tab pos="4902200" algn="l"/>
                <a:tab pos="5553075" algn="l"/>
              </a:tabLst>
            </a:pPr>
            <a:r>
              <a:rPr dirty="0" baseline="1157" sz="3600">
                <a:latin typeface="宋体"/>
                <a:cs typeface="宋体"/>
              </a:rPr>
              <a:t>+	</a:t>
            </a: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2	</a:t>
            </a:r>
            <a:r>
              <a:rPr dirty="0" baseline="-10416" sz="3600" spc="-7">
                <a:latin typeface="Times New Roman"/>
                <a:cs typeface="Times New Roman"/>
              </a:rPr>
              <a:t>R</a:t>
            </a:r>
            <a:r>
              <a:rPr dirty="0" baseline="-36458" sz="2400" spc="-7">
                <a:latin typeface="Times New Roman"/>
                <a:cs typeface="Times New Roman"/>
              </a:rPr>
              <a:t>2</a:t>
            </a:r>
            <a:endParaRPr baseline="-36458" sz="2400">
              <a:latin typeface="Times New Roman"/>
              <a:cs typeface="Times New Roman"/>
            </a:endParaRPr>
          </a:p>
          <a:p>
            <a:pPr algn="r" marR="785495">
              <a:lnSpc>
                <a:spcPts val="2870"/>
              </a:lnSpc>
              <a:spcBef>
                <a:spcPts val="20"/>
              </a:spcBef>
              <a:tabLst>
                <a:tab pos="1642745" algn="l"/>
              </a:tabLst>
            </a:pP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229">
                <a:latin typeface="Times New Roman"/>
                <a:cs typeface="Times New Roman"/>
              </a:rPr>
              <a:t>'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24305" sz="3600" spc="-15">
                <a:latin typeface="Times New Roman"/>
                <a:cs typeface="Times New Roman"/>
              </a:rPr>
              <a:t>R</a:t>
            </a:r>
            <a:r>
              <a:rPr dirty="0" baseline="15625" sz="2400" spc="127">
                <a:latin typeface="Times New Roman"/>
                <a:cs typeface="Times New Roman"/>
              </a:rPr>
              <a:t>L</a:t>
            </a:r>
            <a:endParaRPr baseline="15625" sz="24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2668" y="396239"/>
            <a:ext cx="9144000" cy="1830070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algn="ctr" marR="125730">
              <a:lnSpc>
                <a:spcPts val="2470"/>
              </a:lnSpc>
              <a:spcBef>
                <a:spcPts val="1620"/>
              </a:spcBef>
              <a:tabLst>
                <a:tab pos="5282565" algn="l"/>
              </a:tabLst>
            </a:pPr>
            <a:r>
              <a:rPr dirty="0" sz="2400" spc="5">
                <a:latin typeface="宋体"/>
                <a:cs typeface="宋体"/>
              </a:rPr>
              <a:t>电压跟随器	反相器</a:t>
            </a:r>
            <a:endParaRPr sz="2400">
              <a:latin typeface="宋体"/>
              <a:cs typeface="宋体"/>
            </a:endParaRPr>
          </a:p>
          <a:p>
            <a:pPr marL="753745">
              <a:lnSpc>
                <a:spcPts val="2685"/>
              </a:lnSpc>
            </a:pPr>
            <a:r>
              <a:rPr dirty="0" sz="2800" spc="-85">
                <a:latin typeface="Times New Roman"/>
                <a:cs typeface="Times New Roman"/>
              </a:rPr>
              <a:t>v</a:t>
            </a:r>
            <a:r>
              <a:rPr dirty="0" baseline="-21021" sz="2775" spc="-127">
                <a:latin typeface="Times New Roman"/>
                <a:cs typeface="Times New Roman"/>
              </a:rPr>
              <a:t>i</a:t>
            </a:r>
            <a:endParaRPr baseline="-21021" sz="2775">
              <a:latin typeface="Times New Roman"/>
              <a:cs typeface="Times New Roman"/>
            </a:endParaRPr>
          </a:p>
          <a:p>
            <a:pPr marL="1835785">
              <a:lnSpc>
                <a:spcPts val="2575"/>
              </a:lnSpc>
              <a:tabLst>
                <a:tab pos="3547745" algn="l"/>
                <a:tab pos="5129530" algn="l"/>
                <a:tab pos="5621655" algn="l"/>
                <a:tab pos="7108825" algn="l"/>
              </a:tabLst>
            </a:pPr>
            <a:r>
              <a:rPr dirty="0" sz="2400">
                <a:latin typeface="宋体"/>
                <a:cs typeface="宋体"/>
              </a:rPr>
              <a:t>+	</a:t>
            </a:r>
            <a:r>
              <a:rPr dirty="0" baseline="1984" sz="4200" spc="-127">
                <a:latin typeface="Times New Roman"/>
                <a:cs typeface="Times New Roman"/>
              </a:rPr>
              <a:t>v</a:t>
            </a:r>
            <a:r>
              <a:rPr dirty="0" baseline="-18018" sz="2775" spc="-127">
                <a:latin typeface="Times New Roman"/>
                <a:cs typeface="Times New Roman"/>
              </a:rPr>
              <a:t>o	</a:t>
            </a:r>
            <a:r>
              <a:rPr dirty="0" baseline="4629" sz="3600" spc="-104">
                <a:latin typeface="Times New Roman"/>
                <a:cs typeface="Times New Roman"/>
              </a:rPr>
              <a:t>v</a:t>
            </a:r>
            <a:r>
              <a:rPr dirty="0" baseline="-13888" sz="2400" spc="-104">
                <a:latin typeface="Times New Roman"/>
                <a:cs typeface="Times New Roman"/>
              </a:rPr>
              <a:t>i	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19097" sz="2400" spc="-7">
                <a:latin typeface="Times New Roman"/>
                <a:cs typeface="Times New Roman"/>
              </a:rPr>
              <a:t>1	</a:t>
            </a:r>
            <a:r>
              <a:rPr dirty="0" baseline="6944" sz="3600" spc="-7">
                <a:latin typeface="Times New Roman"/>
                <a:cs typeface="Times New Roman"/>
              </a:rPr>
              <a:t>R</a:t>
            </a:r>
            <a:r>
              <a:rPr dirty="0" baseline="-10416" sz="2400" spc="-7">
                <a:latin typeface="Times New Roman"/>
                <a:cs typeface="Times New Roman"/>
              </a:rPr>
              <a:t>1</a:t>
            </a:r>
            <a:endParaRPr baseline="-10416" sz="2400">
              <a:latin typeface="Times New Roman"/>
              <a:cs typeface="Times New Roman"/>
            </a:endParaRPr>
          </a:p>
          <a:p>
            <a:pPr marL="2028189">
              <a:lnSpc>
                <a:spcPts val="1964"/>
              </a:lnSpc>
              <a:tabLst>
                <a:tab pos="6689725" algn="l"/>
                <a:tab pos="8206105" algn="l"/>
              </a:tabLst>
            </a:pPr>
            <a:r>
              <a:rPr dirty="0" baseline="1157" sz="3600" spc="-7">
                <a:latin typeface="Times New Roman"/>
                <a:cs typeface="Times New Roman"/>
              </a:rPr>
              <a:t>A	</a:t>
            </a:r>
            <a:r>
              <a:rPr dirty="0" sz="2400">
                <a:latin typeface="宋体"/>
                <a:cs typeface="宋体"/>
              </a:rPr>
              <a:t>-	</a:t>
            </a:r>
            <a:r>
              <a:rPr dirty="0" baseline="-5787" sz="3600" spc="-104">
                <a:latin typeface="Times New Roman"/>
                <a:cs typeface="Times New Roman"/>
              </a:rPr>
              <a:t>v</a:t>
            </a:r>
            <a:r>
              <a:rPr dirty="0" baseline="-27777" sz="2400" spc="-104">
                <a:latin typeface="Times New Roman"/>
                <a:cs typeface="Times New Roman"/>
              </a:rPr>
              <a:t>o</a:t>
            </a:r>
            <a:endParaRPr baseline="-27777" sz="2400">
              <a:latin typeface="Times New Roman"/>
              <a:cs typeface="Times New Roman"/>
            </a:endParaRPr>
          </a:p>
          <a:p>
            <a:pPr marL="1863089">
              <a:lnSpc>
                <a:spcPts val="2485"/>
              </a:lnSpc>
              <a:tabLst>
                <a:tab pos="6878955" algn="l"/>
              </a:tabLst>
            </a:pPr>
            <a:r>
              <a:rPr dirty="0" baseline="-15046" sz="3600">
                <a:latin typeface="宋体"/>
                <a:cs typeface="宋体"/>
              </a:rPr>
              <a:t>-	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2541365" y="6512909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4" h="0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24523" y="6512909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40137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772668" y="2085403"/>
            <a:ext cx="9144000" cy="1697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89725">
              <a:lnSpc>
                <a:spcPts val="2445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  <a:p>
            <a:pPr algn="ctr" marL="2741930">
              <a:lnSpc>
                <a:spcPts val="2060"/>
              </a:lnSpc>
              <a:spcBef>
                <a:spcPts val="120"/>
              </a:spcBef>
            </a:pPr>
            <a:r>
              <a:rPr dirty="0" sz="2400" spc="114">
                <a:latin typeface="Times New Roman"/>
                <a:cs typeface="Times New Roman"/>
              </a:rPr>
              <a:t>R'</a:t>
            </a:r>
            <a:endParaRPr sz="2400">
              <a:latin typeface="Times New Roman"/>
              <a:cs typeface="Times New Roman"/>
            </a:endParaRPr>
          </a:p>
          <a:p>
            <a:pPr marL="1682114">
              <a:lnSpc>
                <a:spcPts val="1880"/>
              </a:lnSpc>
              <a:tabLst>
                <a:tab pos="6981190" algn="l"/>
              </a:tabLst>
            </a:pPr>
            <a:r>
              <a:rPr dirty="0" baseline="-12345" sz="3375" spc="-67">
                <a:latin typeface="Times New Roman"/>
                <a:cs typeface="Times New Roman"/>
              </a:rPr>
              <a:t>v</a:t>
            </a:r>
            <a:r>
              <a:rPr dirty="0" baseline="-47008" sz="1950" spc="-67">
                <a:latin typeface="Times New Roman"/>
                <a:cs typeface="Times New Roman"/>
              </a:rPr>
              <a:t>o </a:t>
            </a:r>
            <a:r>
              <a:rPr dirty="0" baseline="-47008" sz="1950" spc="247">
                <a:latin typeface="Times New Roman"/>
                <a:cs typeface="Times New Roman"/>
              </a:rPr>
              <a:t> </a:t>
            </a:r>
            <a:r>
              <a:rPr dirty="0" baseline="-12345" sz="3375" spc="-1507">
                <a:latin typeface="Times New Roman"/>
                <a:cs typeface="Times New Roman"/>
              </a:rPr>
              <a:t></a:t>
            </a:r>
            <a:r>
              <a:rPr dirty="0" baseline="-12345" sz="3375" spc="22">
                <a:latin typeface="Times New Roman"/>
                <a:cs typeface="Times New Roman"/>
              </a:rPr>
              <a:t> </a:t>
            </a:r>
            <a:r>
              <a:rPr dirty="0" baseline="-12345" sz="3375" spc="-52">
                <a:latin typeface="Times New Roman"/>
                <a:cs typeface="Times New Roman"/>
              </a:rPr>
              <a:t>v</a:t>
            </a:r>
            <a:r>
              <a:rPr dirty="0" baseline="-47008" sz="1950" spc="-52">
                <a:latin typeface="Times New Roman"/>
                <a:cs typeface="Times New Roman"/>
              </a:rPr>
              <a:t>i	</a:t>
            </a:r>
            <a:r>
              <a:rPr dirty="0" sz="2250" spc="-45">
                <a:latin typeface="Times New Roman"/>
                <a:cs typeface="Times New Roman"/>
              </a:rPr>
              <a:t>v</a:t>
            </a:r>
            <a:r>
              <a:rPr dirty="0" baseline="-25641" sz="1950" spc="-67">
                <a:latin typeface="Times New Roman"/>
                <a:cs typeface="Times New Roman"/>
              </a:rPr>
              <a:t>o </a:t>
            </a:r>
            <a:r>
              <a:rPr dirty="0" baseline="-25641" sz="1950" spc="195">
                <a:latin typeface="Times New Roman"/>
                <a:cs typeface="Times New Roman"/>
              </a:rPr>
              <a:t> </a:t>
            </a:r>
            <a:r>
              <a:rPr dirty="0" sz="2250" spc="-1005">
                <a:latin typeface="Times New Roman"/>
                <a:cs typeface="Times New Roman"/>
              </a:rPr>
              <a:t></a:t>
            </a:r>
            <a:r>
              <a:rPr dirty="0" sz="2250" spc="-35">
                <a:latin typeface="Times New Roman"/>
                <a:cs typeface="Times New Roman"/>
              </a:rPr>
              <a:t> </a:t>
            </a:r>
            <a:r>
              <a:rPr dirty="0" sz="2250" spc="-15">
                <a:latin typeface="Times New Roman"/>
                <a:cs typeface="Times New Roman"/>
              </a:rPr>
              <a:t>-</a:t>
            </a:r>
            <a:r>
              <a:rPr dirty="0" sz="2250" spc="-15">
                <a:latin typeface="Times New Roman"/>
                <a:cs typeface="Times New Roman"/>
              </a:rPr>
              <a:t>v</a:t>
            </a:r>
            <a:r>
              <a:rPr dirty="0" baseline="-25641" sz="1950" spc="-22">
                <a:latin typeface="Times New Roman"/>
                <a:cs typeface="Times New Roman"/>
              </a:rPr>
              <a:t>i</a:t>
            </a:r>
            <a:endParaRPr baseline="-25641"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850">
              <a:latin typeface="Times New Roman"/>
              <a:cs typeface="Times New Roman"/>
            </a:endParaRPr>
          </a:p>
          <a:p>
            <a:pPr marL="1374775">
              <a:lnSpc>
                <a:spcPct val="100000"/>
              </a:lnSpc>
              <a:tabLst>
                <a:tab pos="5939790" algn="l"/>
              </a:tabLst>
            </a:pPr>
            <a:r>
              <a:rPr dirty="0" sz="2400" spc="5">
                <a:latin typeface="宋体"/>
                <a:cs typeface="宋体"/>
              </a:rPr>
              <a:t>反相加法器	</a:t>
            </a:r>
            <a:r>
              <a:rPr dirty="0" baseline="-3472" sz="3600" spc="7">
                <a:latin typeface="宋体"/>
                <a:cs typeface="宋体"/>
              </a:rPr>
              <a:t>差动减法器</a:t>
            </a:r>
            <a:endParaRPr baseline="-3472" sz="3600">
              <a:latin typeface="宋体"/>
              <a:cs typeface="宋体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928770" y="6465665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 h="0">
                <a:moveTo>
                  <a:pt x="0" y="0"/>
                </a:moveTo>
                <a:lnTo>
                  <a:pt x="329374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58741" y="6465665"/>
            <a:ext cx="779145" cy="0"/>
          </a:xfrm>
          <a:custGeom>
            <a:avLst/>
            <a:gdLst/>
            <a:ahLst/>
            <a:cxnLst/>
            <a:rect l="l" t="t" r="r" b="b"/>
            <a:pathLst>
              <a:path w="779145" h="0">
                <a:moveTo>
                  <a:pt x="0" y="0"/>
                </a:moveTo>
                <a:lnTo>
                  <a:pt x="778764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517921" y="6465665"/>
            <a:ext cx="544195" cy="0"/>
          </a:xfrm>
          <a:custGeom>
            <a:avLst/>
            <a:gdLst/>
            <a:ahLst/>
            <a:cxnLst/>
            <a:rect l="l" t="t" r="r" b="b"/>
            <a:pathLst>
              <a:path w="544195" h="0">
                <a:moveTo>
                  <a:pt x="0" y="0"/>
                </a:moveTo>
                <a:lnTo>
                  <a:pt x="543591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772668" y="5335627"/>
            <a:ext cx="9144000" cy="182880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2150110">
              <a:lnSpc>
                <a:spcPct val="100000"/>
              </a:lnSpc>
              <a:spcBef>
                <a:spcPts val="560"/>
              </a:spcBef>
              <a:tabLst>
                <a:tab pos="3698240" algn="l"/>
              </a:tabLst>
            </a:pPr>
            <a:r>
              <a:rPr dirty="0" sz="2400" spc="114">
                <a:latin typeface="Times New Roman"/>
                <a:cs typeface="Times New Roman"/>
              </a:rPr>
              <a:t>R'	</a:t>
            </a:r>
            <a:r>
              <a:rPr dirty="0" baseline="24305" sz="3600" spc="52">
                <a:latin typeface="Times New Roman"/>
                <a:cs typeface="Times New Roman"/>
              </a:rPr>
              <a:t>R</a:t>
            </a:r>
            <a:r>
              <a:rPr dirty="0" baseline="15625" sz="2400" spc="52">
                <a:latin typeface="Times New Roman"/>
                <a:cs typeface="Times New Roman"/>
              </a:rPr>
              <a:t>L</a:t>
            </a:r>
            <a:endParaRPr baseline="15625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3600">
              <a:latin typeface="Times New Roman"/>
              <a:cs typeface="Times New Roman"/>
            </a:endParaRPr>
          </a:p>
          <a:p>
            <a:pPr marL="855980">
              <a:lnSpc>
                <a:spcPts val="1655"/>
              </a:lnSpc>
              <a:tabLst>
                <a:tab pos="1170305" algn="l"/>
                <a:tab pos="2425065" algn="l"/>
                <a:tab pos="3319779" algn="l"/>
                <a:tab pos="5121910" algn="l"/>
                <a:tab pos="5435600" algn="l"/>
                <a:tab pos="6826250" algn="l"/>
                <a:tab pos="7524115" algn="l"/>
              </a:tabLst>
            </a:pPr>
            <a:r>
              <a:rPr dirty="0" sz="2250" spc="-120">
                <a:latin typeface="Times New Roman"/>
                <a:cs typeface="Times New Roman"/>
              </a:rPr>
              <a:t>v</a:t>
            </a:r>
            <a:r>
              <a:rPr dirty="0" sz="2250" spc="-120">
                <a:latin typeface="Times New Roman"/>
                <a:cs typeface="Times New Roman"/>
              </a:rPr>
              <a:t>	</a:t>
            </a:r>
            <a:r>
              <a:rPr dirty="0" sz="2250" spc="-1005">
                <a:latin typeface="Times New Roman"/>
                <a:cs typeface="Times New Roman"/>
              </a:rPr>
              <a:t></a:t>
            </a:r>
            <a:r>
              <a:rPr dirty="0" sz="2250" spc="30">
                <a:latin typeface="Times New Roman"/>
                <a:cs typeface="Times New Roman"/>
              </a:rPr>
              <a:t> </a:t>
            </a:r>
            <a:r>
              <a:rPr dirty="0" sz="2250" spc="-1005">
                <a:latin typeface="Times New Roman"/>
                <a:cs typeface="Times New Roman"/>
              </a:rPr>
              <a:t></a:t>
            </a:r>
            <a:r>
              <a:rPr dirty="0" sz="2250" spc="-240">
                <a:latin typeface="Times New Roman"/>
                <a:cs typeface="Times New Roman"/>
              </a:rPr>
              <a:t> </a:t>
            </a:r>
            <a:r>
              <a:rPr dirty="0" baseline="40740" sz="3375" spc="-2070">
                <a:latin typeface="Times New Roman"/>
                <a:cs typeface="Times New Roman"/>
              </a:rPr>
              <a:t></a:t>
            </a:r>
            <a:r>
              <a:rPr dirty="0" baseline="40740" sz="3375" spc="150">
                <a:latin typeface="Times New Roman"/>
                <a:cs typeface="Times New Roman"/>
              </a:rPr>
              <a:t> </a:t>
            </a:r>
            <a:r>
              <a:rPr dirty="0" baseline="37037" sz="3375" spc="-150">
                <a:latin typeface="Times New Roman"/>
                <a:cs typeface="Times New Roman"/>
              </a:rPr>
              <a:t>R</a:t>
            </a:r>
            <a:r>
              <a:rPr dirty="0" baseline="38461" sz="1950" spc="7">
                <a:latin typeface="Times New Roman"/>
                <a:cs typeface="Times New Roman"/>
              </a:rPr>
              <a:t>f</a:t>
            </a:r>
            <a:r>
              <a:rPr dirty="0" baseline="38461" sz="1950">
                <a:latin typeface="Times New Roman"/>
                <a:cs typeface="Times New Roman"/>
              </a:rPr>
              <a:t>  </a:t>
            </a:r>
            <a:r>
              <a:rPr dirty="0" baseline="38461" sz="1950" spc="-172">
                <a:latin typeface="Times New Roman"/>
                <a:cs typeface="Times New Roman"/>
              </a:rPr>
              <a:t> </a:t>
            </a:r>
            <a:r>
              <a:rPr dirty="0" sz="2250" spc="-120">
                <a:latin typeface="Times New Roman"/>
                <a:cs typeface="Times New Roman"/>
              </a:rPr>
              <a:t>v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-1005">
                <a:latin typeface="Times New Roman"/>
                <a:cs typeface="Times New Roman"/>
              </a:rPr>
              <a:t></a:t>
            </a:r>
            <a:r>
              <a:rPr dirty="0" sz="2250" spc="250">
                <a:latin typeface="Times New Roman"/>
                <a:cs typeface="Times New Roman"/>
              </a:rPr>
              <a:t> </a:t>
            </a:r>
            <a:r>
              <a:rPr dirty="0" baseline="37037" sz="3375" spc="-150">
                <a:latin typeface="Times New Roman"/>
                <a:cs typeface="Times New Roman"/>
              </a:rPr>
              <a:t>R</a:t>
            </a:r>
            <a:r>
              <a:rPr dirty="0" baseline="38461" sz="1950" spc="7">
                <a:latin typeface="Times New Roman"/>
                <a:cs typeface="Times New Roman"/>
              </a:rPr>
              <a:t>f</a:t>
            </a:r>
            <a:r>
              <a:rPr dirty="0" baseline="38461" sz="1950">
                <a:latin typeface="Times New Roman"/>
                <a:cs typeface="Times New Roman"/>
              </a:rPr>
              <a:t>  </a:t>
            </a:r>
            <a:r>
              <a:rPr dirty="0" baseline="38461" sz="1950" spc="-104">
                <a:latin typeface="Times New Roman"/>
                <a:cs typeface="Times New Roman"/>
              </a:rPr>
              <a:t> </a:t>
            </a:r>
            <a:r>
              <a:rPr dirty="0" sz="2250" spc="-120">
                <a:latin typeface="Times New Roman"/>
                <a:cs typeface="Times New Roman"/>
              </a:rPr>
              <a:t>v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baseline="40740" sz="3375" spc="-2070">
                <a:latin typeface="Times New Roman"/>
                <a:cs typeface="Times New Roman"/>
              </a:rPr>
              <a:t></a:t>
            </a:r>
            <a:r>
              <a:rPr dirty="0" baseline="40740" sz="3375">
                <a:latin typeface="Times New Roman"/>
                <a:cs typeface="Times New Roman"/>
              </a:rPr>
              <a:t>	</a:t>
            </a:r>
            <a:r>
              <a:rPr dirty="0" baseline="8641" sz="3375" spc="-179">
                <a:latin typeface="Times New Roman"/>
                <a:cs typeface="Times New Roman"/>
              </a:rPr>
              <a:t>v</a:t>
            </a:r>
            <a:r>
              <a:rPr dirty="0" baseline="8641" sz="3375">
                <a:latin typeface="Times New Roman"/>
                <a:cs typeface="Times New Roman"/>
              </a:rPr>
              <a:t>	</a:t>
            </a:r>
            <a:r>
              <a:rPr dirty="0" baseline="8641" sz="3375" spc="-1507">
                <a:latin typeface="Times New Roman"/>
                <a:cs typeface="Times New Roman"/>
              </a:rPr>
              <a:t></a:t>
            </a:r>
            <a:r>
              <a:rPr dirty="0" baseline="8641" sz="3375" spc="-52">
                <a:latin typeface="Times New Roman"/>
                <a:cs typeface="Times New Roman"/>
              </a:rPr>
              <a:t> </a:t>
            </a:r>
            <a:r>
              <a:rPr dirty="0" baseline="49382" sz="3375" spc="-2070">
                <a:latin typeface="Times New Roman"/>
                <a:cs typeface="Times New Roman"/>
              </a:rPr>
              <a:t></a:t>
            </a:r>
            <a:r>
              <a:rPr dirty="0" baseline="49382" sz="3375" spc="-480">
                <a:latin typeface="Times New Roman"/>
                <a:cs typeface="Times New Roman"/>
              </a:rPr>
              <a:t> </a:t>
            </a:r>
            <a:r>
              <a:rPr dirty="0" baseline="8641" sz="3375" spc="-60">
                <a:latin typeface="Times New Roman"/>
                <a:cs typeface="Times New Roman"/>
              </a:rPr>
              <a:t>1</a:t>
            </a:r>
            <a:r>
              <a:rPr dirty="0" baseline="8641" sz="3375" spc="37">
                <a:latin typeface="Times New Roman"/>
                <a:cs typeface="Times New Roman"/>
              </a:rPr>
              <a:t>+</a:t>
            </a:r>
            <a:r>
              <a:rPr dirty="0" baseline="8641" sz="3375" spc="104">
                <a:latin typeface="Times New Roman"/>
                <a:cs typeface="Times New Roman"/>
              </a:rPr>
              <a:t> </a:t>
            </a:r>
            <a:r>
              <a:rPr dirty="0" baseline="45679" sz="3375" spc="-150">
                <a:latin typeface="Times New Roman"/>
                <a:cs typeface="Times New Roman"/>
              </a:rPr>
              <a:t>R</a:t>
            </a:r>
            <a:r>
              <a:rPr dirty="0" baseline="53418" sz="1950" spc="7">
                <a:latin typeface="Times New Roman"/>
                <a:cs typeface="Times New Roman"/>
              </a:rPr>
              <a:t>f</a:t>
            </a:r>
            <a:r>
              <a:rPr dirty="0" baseline="53418" sz="1950">
                <a:latin typeface="Times New Roman"/>
                <a:cs typeface="Times New Roman"/>
              </a:rPr>
              <a:t>  </a:t>
            </a:r>
            <a:r>
              <a:rPr dirty="0" baseline="53418" sz="1950" spc="-225">
                <a:latin typeface="Times New Roman"/>
                <a:cs typeface="Times New Roman"/>
              </a:rPr>
              <a:t> </a:t>
            </a:r>
            <a:r>
              <a:rPr dirty="0" baseline="49382" sz="3375" spc="-2070">
                <a:latin typeface="Times New Roman"/>
                <a:cs typeface="Times New Roman"/>
              </a:rPr>
              <a:t></a:t>
            </a:r>
            <a:r>
              <a:rPr dirty="0" baseline="49382" sz="3375">
                <a:latin typeface="Times New Roman"/>
                <a:cs typeface="Times New Roman"/>
              </a:rPr>
              <a:t>	</a:t>
            </a:r>
            <a:r>
              <a:rPr dirty="0" baseline="45679" sz="3375" spc="37">
                <a:latin typeface="Times New Roman"/>
                <a:cs typeface="Times New Roman"/>
              </a:rPr>
              <a:t>R</a:t>
            </a:r>
            <a:r>
              <a:rPr dirty="0" baseline="50617" sz="3375" spc="-2504">
                <a:latin typeface="Times New Roman"/>
                <a:cs typeface="Times New Roman"/>
              </a:rPr>
              <a:t></a:t>
            </a:r>
            <a:r>
              <a:rPr dirty="0" baseline="45679" sz="3375" spc="-104">
                <a:latin typeface="Times New Roman"/>
                <a:cs typeface="Times New Roman"/>
              </a:rPr>
              <a:t>v</a:t>
            </a:r>
            <a:r>
              <a:rPr dirty="0" baseline="53418" sz="1950" spc="7">
                <a:latin typeface="Times New Roman"/>
                <a:cs typeface="Times New Roman"/>
              </a:rPr>
              <a:t>2</a:t>
            </a:r>
            <a:r>
              <a:rPr dirty="0" baseline="53418" sz="1950">
                <a:latin typeface="Times New Roman"/>
                <a:cs typeface="Times New Roman"/>
              </a:rPr>
              <a:t>	</a:t>
            </a:r>
            <a:r>
              <a:rPr dirty="0" baseline="8641" sz="3375" spc="-1507">
                <a:latin typeface="Times New Roman"/>
                <a:cs typeface="Times New Roman"/>
              </a:rPr>
              <a:t></a:t>
            </a:r>
            <a:r>
              <a:rPr dirty="0" baseline="8641" sz="3375" spc="277">
                <a:latin typeface="Times New Roman"/>
                <a:cs typeface="Times New Roman"/>
              </a:rPr>
              <a:t> </a:t>
            </a:r>
            <a:r>
              <a:rPr dirty="0" baseline="45679" sz="3375" spc="-157">
                <a:latin typeface="Times New Roman"/>
                <a:cs typeface="Times New Roman"/>
              </a:rPr>
              <a:t>R</a:t>
            </a:r>
            <a:r>
              <a:rPr dirty="0" baseline="53418" sz="1950" spc="7">
                <a:latin typeface="Times New Roman"/>
                <a:cs typeface="Times New Roman"/>
              </a:rPr>
              <a:t>f</a:t>
            </a:r>
            <a:r>
              <a:rPr dirty="0" baseline="53418" sz="1950" spc="-104">
                <a:latin typeface="Times New Roman"/>
                <a:cs typeface="Times New Roman"/>
              </a:rPr>
              <a:t> </a:t>
            </a:r>
            <a:r>
              <a:rPr dirty="0" baseline="45679" sz="3375" spc="-232">
                <a:latin typeface="Times New Roman"/>
                <a:cs typeface="Times New Roman"/>
              </a:rPr>
              <a:t>v</a:t>
            </a:r>
            <a:r>
              <a:rPr dirty="0" baseline="53418" sz="1950" spc="7">
                <a:latin typeface="Times New Roman"/>
                <a:cs typeface="Times New Roman"/>
              </a:rPr>
              <a:t>1</a:t>
            </a:r>
            <a:endParaRPr baseline="53418" sz="1950">
              <a:latin typeface="Times New Roman"/>
              <a:cs typeface="Times New Roman"/>
            </a:endParaRPr>
          </a:p>
          <a:p>
            <a:pPr marL="987425">
              <a:lnSpc>
                <a:spcPts val="685"/>
              </a:lnSpc>
              <a:tabLst>
                <a:tab pos="1604645" algn="l"/>
                <a:tab pos="2269490" algn="l"/>
                <a:tab pos="3174365" algn="l"/>
                <a:tab pos="5252720" algn="l"/>
                <a:tab pos="5661025" algn="l"/>
                <a:tab pos="6525895" algn="l"/>
              </a:tabLst>
            </a:pPr>
            <a:r>
              <a:rPr dirty="0" sz="1300" spc="5">
                <a:latin typeface="Times New Roman"/>
                <a:cs typeface="Times New Roman"/>
              </a:rPr>
              <a:t>o	</a:t>
            </a:r>
            <a:r>
              <a:rPr dirty="0" baseline="3703" sz="3375" spc="-2070">
                <a:latin typeface="Times New Roman"/>
                <a:cs typeface="Times New Roman"/>
              </a:rPr>
              <a:t>	</a:t>
            </a:r>
            <a:r>
              <a:rPr dirty="0" sz="1300" spc="5">
                <a:latin typeface="Times New Roman"/>
                <a:cs typeface="Times New Roman"/>
              </a:rPr>
              <a:t>1	2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baseline="3703" sz="3375" spc="-2070">
                <a:latin typeface="Times New Roman"/>
                <a:cs typeface="Times New Roman"/>
              </a:rPr>
              <a:t>	</a:t>
            </a:r>
            <a:r>
              <a:rPr dirty="0" baseline="14957" sz="1950" spc="7">
                <a:latin typeface="Times New Roman"/>
                <a:cs typeface="Times New Roman"/>
              </a:rPr>
              <a:t>o	</a:t>
            </a:r>
            <a:r>
              <a:rPr dirty="0" baseline="13580" sz="3375" spc="-2070">
                <a:latin typeface="Times New Roman"/>
                <a:cs typeface="Times New Roman"/>
              </a:rPr>
              <a:t>	</a:t>
            </a:r>
            <a:endParaRPr baseline="13580" sz="3375">
              <a:latin typeface="Times New Roman"/>
              <a:cs typeface="Times New Roman"/>
            </a:endParaRPr>
          </a:p>
          <a:p>
            <a:pPr marL="1604645">
              <a:lnSpc>
                <a:spcPts val="1730"/>
              </a:lnSpc>
              <a:tabLst>
                <a:tab pos="2684780" algn="l"/>
                <a:tab pos="3319779" algn="l"/>
                <a:tab pos="5661025" algn="l"/>
                <a:tab pos="6189980" algn="l"/>
                <a:tab pos="7884795" algn="l"/>
              </a:tabLst>
            </a:pPr>
            <a:r>
              <a:rPr dirty="0" baseline="-24691" sz="3375" spc="-2070">
                <a:latin typeface="Times New Roman"/>
                <a:cs typeface="Times New Roman"/>
              </a:rPr>
              <a:t></a:t>
            </a:r>
            <a:r>
              <a:rPr dirty="0" baseline="-24691" sz="3375" spc="202">
                <a:latin typeface="Times New Roman"/>
                <a:cs typeface="Times New Roman"/>
              </a:rPr>
              <a:t> </a:t>
            </a:r>
            <a:r>
              <a:rPr dirty="0" baseline="-8641" sz="3375" spc="-112">
                <a:latin typeface="Times New Roman"/>
                <a:cs typeface="Times New Roman"/>
              </a:rPr>
              <a:t>R</a:t>
            </a:r>
            <a:r>
              <a:rPr dirty="0" baseline="-42735" sz="1950" spc="-112">
                <a:latin typeface="Times New Roman"/>
                <a:cs typeface="Times New Roman"/>
              </a:rPr>
              <a:t>1	</a:t>
            </a:r>
            <a:r>
              <a:rPr dirty="0" baseline="-8641" sz="3375" spc="-52">
                <a:latin typeface="Times New Roman"/>
                <a:cs typeface="Times New Roman"/>
              </a:rPr>
              <a:t>R</a:t>
            </a:r>
            <a:r>
              <a:rPr dirty="0" baseline="-42735" sz="1950" spc="-52">
                <a:latin typeface="Times New Roman"/>
                <a:cs typeface="Times New Roman"/>
              </a:rPr>
              <a:t>2	</a:t>
            </a:r>
            <a:r>
              <a:rPr dirty="0" baseline="-24691" sz="3375" spc="-2070">
                <a:latin typeface="Times New Roman"/>
                <a:cs typeface="Times New Roman"/>
              </a:rPr>
              <a:t>	</a:t>
            </a:r>
            <a:r>
              <a:rPr dirty="0" baseline="-14814" sz="3375" spc="-2070">
                <a:latin typeface="Times New Roman"/>
                <a:cs typeface="Times New Roman"/>
              </a:rPr>
              <a:t>	</a:t>
            </a:r>
            <a:r>
              <a:rPr dirty="0" sz="2250" spc="-75">
                <a:latin typeface="Times New Roman"/>
                <a:cs typeface="Times New Roman"/>
              </a:rPr>
              <a:t>R</a:t>
            </a:r>
            <a:r>
              <a:rPr dirty="0" baseline="-25641" sz="1950" spc="-112">
                <a:latin typeface="Times New Roman"/>
                <a:cs typeface="Times New Roman"/>
              </a:rPr>
              <a:t>1   </a:t>
            </a:r>
            <a:r>
              <a:rPr dirty="0" baseline="-14814" sz="3375" spc="-2070">
                <a:latin typeface="Times New Roman"/>
                <a:cs typeface="Times New Roman"/>
              </a:rPr>
              <a:t></a:t>
            </a:r>
            <a:r>
              <a:rPr dirty="0" baseline="-14814" sz="3375" spc="97">
                <a:latin typeface="Times New Roman"/>
                <a:cs typeface="Times New Roman"/>
              </a:rPr>
              <a:t> </a:t>
            </a:r>
            <a:r>
              <a:rPr dirty="0" sz="2250" spc="-25">
                <a:latin typeface="Times New Roman"/>
                <a:cs typeface="Times New Roman"/>
              </a:rPr>
              <a:t>R</a:t>
            </a:r>
            <a:r>
              <a:rPr dirty="0" baseline="-25641" sz="1950" spc="-37">
                <a:latin typeface="Times New Roman"/>
                <a:cs typeface="Times New Roman"/>
              </a:rPr>
              <a:t>2</a:t>
            </a:r>
            <a:r>
              <a:rPr dirty="0" baseline="-25641" sz="1950" spc="-225">
                <a:latin typeface="Times New Roman"/>
                <a:cs typeface="Times New Roman"/>
              </a:rPr>
              <a:t> </a:t>
            </a:r>
            <a:r>
              <a:rPr dirty="0" sz="2250" spc="-550">
                <a:latin typeface="Times New Roman"/>
                <a:cs typeface="Times New Roman"/>
              </a:rPr>
              <a:t>+</a:t>
            </a:r>
            <a:r>
              <a:rPr dirty="0" sz="2250" spc="-550">
                <a:latin typeface="Times New Roman"/>
                <a:cs typeface="Times New Roman"/>
              </a:rPr>
              <a:t>R</a:t>
            </a:r>
            <a:r>
              <a:rPr dirty="0" baseline="3703" sz="3375" spc="-825">
                <a:latin typeface="Times New Roman"/>
                <a:cs typeface="Times New Roman"/>
              </a:rPr>
              <a:t>	</a:t>
            </a:r>
            <a:r>
              <a:rPr dirty="0" sz="2250" spc="-70">
                <a:latin typeface="Times New Roman"/>
                <a:cs typeface="Times New Roman"/>
              </a:rPr>
              <a:t>R</a:t>
            </a:r>
            <a:r>
              <a:rPr dirty="0" baseline="-25641" sz="1950" spc="-104">
                <a:latin typeface="Times New Roman"/>
                <a:cs typeface="Times New Roman"/>
              </a:rPr>
              <a:t>1</a:t>
            </a:r>
            <a:endParaRPr baseline="-25641" sz="195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8164" y="2273808"/>
            <a:ext cx="970915" cy="1049020"/>
          </a:xfrm>
          <a:custGeom>
            <a:avLst/>
            <a:gdLst/>
            <a:ahLst/>
            <a:cxnLst/>
            <a:rect l="l" t="t" r="r" b="b"/>
            <a:pathLst>
              <a:path w="970915" h="1049020">
                <a:moveTo>
                  <a:pt x="0" y="1048511"/>
                </a:moveTo>
                <a:lnTo>
                  <a:pt x="0" y="0"/>
                </a:lnTo>
                <a:lnTo>
                  <a:pt x="970787" y="524256"/>
                </a:lnTo>
                <a:lnTo>
                  <a:pt x="0" y="10485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92923" y="2250948"/>
            <a:ext cx="1016635" cy="1094740"/>
          </a:xfrm>
          <a:custGeom>
            <a:avLst/>
            <a:gdLst/>
            <a:ahLst/>
            <a:cxnLst/>
            <a:rect l="l" t="t" r="r" b="b"/>
            <a:pathLst>
              <a:path w="1016634" h="1094739">
                <a:moveTo>
                  <a:pt x="0" y="1094231"/>
                </a:moveTo>
                <a:lnTo>
                  <a:pt x="0" y="0"/>
                </a:lnTo>
                <a:lnTo>
                  <a:pt x="42472" y="22859"/>
                </a:lnTo>
                <a:lnTo>
                  <a:pt x="28956" y="22859"/>
                </a:lnTo>
                <a:lnTo>
                  <a:pt x="7620" y="35052"/>
                </a:lnTo>
                <a:lnTo>
                  <a:pt x="28956" y="46556"/>
                </a:lnTo>
                <a:lnTo>
                  <a:pt x="28956" y="1046185"/>
                </a:lnTo>
                <a:lnTo>
                  <a:pt x="7620" y="1057655"/>
                </a:lnTo>
                <a:lnTo>
                  <a:pt x="28956" y="1071371"/>
                </a:lnTo>
                <a:lnTo>
                  <a:pt x="42472" y="1071371"/>
                </a:lnTo>
                <a:lnTo>
                  <a:pt x="0" y="1094231"/>
                </a:lnTo>
                <a:close/>
              </a:path>
              <a:path w="1016634" h="1094739">
                <a:moveTo>
                  <a:pt x="28956" y="46556"/>
                </a:moveTo>
                <a:lnTo>
                  <a:pt x="7620" y="35052"/>
                </a:lnTo>
                <a:lnTo>
                  <a:pt x="28956" y="22859"/>
                </a:lnTo>
                <a:lnTo>
                  <a:pt x="28956" y="46556"/>
                </a:lnTo>
                <a:close/>
              </a:path>
              <a:path w="1016634" h="1094739">
                <a:moveTo>
                  <a:pt x="957287" y="547098"/>
                </a:moveTo>
                <a:lnTo>
                  <a:pt x="28956" y="46556"/>
                </a:lnTo>
                <a:lnTo>
                  <a:pt x="28956" y="22859"/>
                </a:lnTo>
                <a:lnTo>
                  <a:pt x="42472" y="22859"/>
                </a:lnTo>
                <a:lnTo>
                  <a:pt x="993855" y="534923"/>
                </a:lnTo>
                <a:lnTo>
                  <a:pt x="979931" y="534923"/>
                </a:lnTo>
                <a:lnTo>
                  <a:pt x="957287" y="547098"/>
                </a:lnTo>
                <a:close/>
              </a:path>
              <a:path w="1016634" h="1094739">
                <a:moveTo>
                  <a:pt x="979931" y="559307"/>
                </a:moveTo>
                <a:lnTo>
                  <a:pt x="957287" y="547098"/>
                </a:lnTo>
                <a:lnTo>
                  <a:pt x="979931" y="534923"/>
                </a:lnTo>
                <a:lnTo>
                  <a:pt x="979931" y="559307"/>
                </a:lnTo>
                <a:close/>
              </a:path>
              <a:path w="1016634" h="1094739">
                <a:moveTo>
                  <a:pt x="993856" y="559307"/>
                </a:moveTo>
                <a:lnTo>
                  <a:pt x="979931" y="559307"/>
                </a:lnTo>
                <a:lnTo>
                  <a:pt x="979931" y="534923"/>
                </a:lnTo>
                <a:lnTo>
                  <a:pt x="993855" y="534923"/>
                </a:lnTo>
                <a:lnTo>
                  <a:pt x="1016508" y="547115"/>
                </a:lnTo>
                <a:lnTo>
                  <a:pt x="993856" y="559307"/>
                </a:lnTo>
                <a:close/>
              </a:path>
              <a:path w="1016634" h="1094739">
                <a:moveTo>
                  <a:pt x="42472" y="1071371"/>
                </a:moveTo>
                <a:lnTo>
                  <a:pt x="28956" y="1071371"/>
                </a:lnTo>
                <a:lnTo>
                  <a:pt x="28956" y="1046185"/>
                </a:lnTo>
                <a:lnTo>
                  <a:pt x="957287" y="547098"/>
                </a:lnTo>
                <a:lnTo>
                  <a:pt x="979931" y="559307"/>
                </a:lnTo>
                <a:lnTo>
                  <a:pt x="993856" y="559307"/>
                </a:lnTo>
                <a:lnTo>
                  <a:pt x="42472" y="1071371"/>
                </a:lnTo>
                <a:close/>
              </a:path>
              <a:path w="1016634" h="1094739">
                <a:moveTo>
                  <a:pt x="28956" y="1071371"/>
                </a:moveTo>
                <a:lnTo>
                  <a:pt x="7620" y="1057655"/>
                </a:lnTo>
                <a:lnTo>
                  <a:pt x="28956" y="1046185"/>
                </a:lnTo>
                <a:lnTo>
                  <a:pt x="28956" y="1071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44740" y="3099816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526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23988" y="3009900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7983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69123" y="2510789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0" y="0"/>
                </a:moveTo>
                <a:lnTo>
                  <a:pt x="15087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40067" y="2469642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 h="0">
                <a:moveTo>
                  <a:pt x="0" y="0"/>
                </a:moveTo>
                <a:lnTo>
                  <a:pt x="768096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67984" y="2469642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 h="0">
                <a:moveTo>
                  <a:pt x="0" y="0"/>
                </a:moveTo>
                <a:lnTo>
                  <a:pt x="408432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3447" y="30518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4209" y="3052572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395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14209" y="3421380"/>
            <a:ext cx="0" cy="215265"/>
          </a:xfrm>
          <a:custGeom>
            <a:avLst/>
            <a:gdLst/>
            <a:ahLst/>
            <a:cxnLst/>
            <a:rect l="l" t="t" r="r" b="b"/>
            <a:pathLst>
              <a:path w="0" h="215264">
                <a:moveTo>
                  <a:pt x="0" y="0"/>
                </a:moveTo>
                <a:lnTo>
                  <a:pt x="0" y="214883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83907" y="363626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 h="0">
                <a:moveTo>
                  <a:pt x="0" y="0"/>
                </a:moveTo>
                <a:lnTo>
                  <a:pt x="262128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24088" y="2801111"/>
            <a:ext cx="916305" cy="0"/>
          </a:xfrm>
          <a:custGeom>
            <a:avLst/>
            <a:gdLst/>
            <a:ahLst/>
            <a:cxnLst/>
            <a:rect l="l" t="t" r="r" b="b"/>
            <a:pathLst>
              <a:path w="916304" h="0">
                <a:moveTo>
                  <a:pt x="0" y="0"/>
                </a:moveTo>
                <a:lnTo>
                  <a:pt x="915924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54011" y="2001011"/>
            <a:ext cx="85725" cy="516890"/>
          </a:xfrm>
          <a:custGeom>
            <a:avLst/>
            <a:gdLst/>
            <a:ahLst/>
            <a:cxnLst/>
            <a:rect l="l" t="t" r="r" b="b"/>
            <a:pathLst>
              <a:path w="85725" h="516889">
                <a:moveTo>
                  <a:pt x="27432" y="432871"/>
                </a:moveTo>
                <a:lnTo>
                  <a:pt x="27432" y="0"/>
                </a:lnTo>
                <a:lnTo>
                  <a:pt x="56388" y="0"/>
                </a:lnTo>
                <a:lnTo>
                  <a:pt x="56388" y="429767"/>
                </a:lnTo>
                <a:lnTo>
                  <a:pt x="42672" y="429767"/>
                </a:lnTo>
                <a:lnTo>
                  <a:pt x="27432" y="432871"/>
                </a:lnTo>
                <a:close/>
              </a:path>
              <a:path w="85725" h="516889">
                <a:moveTo>
                  <a:pt x="56388" y="472439"/>
                </a:moveTo>
                <a:lnTo>
                  <a:pt x="27432" y="472439"/>
                </a:lnTo>
                <a:lnTo>
                  <a:pt x="27432" y="432871"/>
                </a:lnTo>
                <a:lnTo>
                  <a:pt x="42672" y="429767"/>
                </a:lnTo>
                <a:lnTo>
                  <a:pt x="56388" y="432671"/>
                </a:lnTo>
                <a:lnTo>
                  <a:pt x="56388" y="472439"/>
                </a:lnTo>
                <a:close/>
              </a:path>
              <a:path w="85725" h="516889">
                <a:moveTo>
                  <a:pt x="56388" y="432671"/>
                </a:moveTo>
                <a:lnTo>
                  <a:pt x="42672" y="429767"/>
                </a:lnTo>
                <a:lnTo>
                  <a:pt x="56388" y="429767"/>
                </a:lnTo>
                <a:lnTo>
                  <a:pt x="56388" y="432671"/>
                </a:lnTo>
                <a:close/>
              </a:path>
              <a:path w="85725" h="516889">
                <a:moveTo>
                  <a:pt x="85344" y="472439"/>
                </a:moveTo>
                <a:lnTo>
                  <a:pt x="56388" y="472439"/>
                </a:lnTo>
                <a:lnTo>
                  <a:pt x="56388" y="432671"/>
                </a:lnTo>
                <a:lnTo>
                  <a:pt x="58983" y="433220"/>
                </a:lnTo>
                <a:lnTo>
                  <a:pt x="72580" y="442531"/>
                </a:lnTo>
                <a:lnTo>
                  <a:pt x="81891" y="456128"/>
                </a:lnTo>
                <a:lnTo>
                  <a:pt x="85344" y="472439"/>
                </a:lnTo>
                <a:close/>
              </a:path>
              <a:path w="85725" h="516889">
                <a:moveTo>
                  <a:pt x="42672" y="516636"/>
                </a:moveTo>
                <a:lnTo>
                  <a:pt x="25717" y="513159"/>
                </a:lnTo>
                <a:lnTo>
                  <a:pt x="12192" y="503682"/>
                </a:lnTo>
                <a:lnTo>
                  <a:pt x="3238" y="489632"/>
                </a:lnTo>
                <a:lnTo>
                  <a:pt x="0" y="472439"/>
                </a:lnTo>
                <a:lnTo>
                  <a:pt x="3238" y="456128"/>
                </a:lnTo>
                <a:lnTo>
                  <a:pt x="12192" y="442531"/>
                </a:lnTo>
                <a:lnTo>
                  <a:pt x="25717" y="433220"/>
                </a:lnTo>
                <a:lnTo>
                  <a:pt x="27432" y="432871"/>
                </a:lnTo>
                <a:lnTo>
                  <a:pt x="27432" y="472439"/>
                </a:lnTo>
                <a:lnTo>
                  <a:pt x="85344" y="472439"/>
                </a:lnTo>
                <a:lnTo>
                  <a:pt x="81891" y="489632"/>
                </a:lnTo>
                <a:lnTo>
                  <a:pt x="72580" y="503682"/>
                </a:lnTo>
                <a:lnTo>
                  <a:pt x="58983" y="513159"/>
                </a:lnTo>
                <a:lnTo>
                  <a:pt x="42672" y="516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86016" y="2001011"/>
            <a:ext cx="1519555" cy="0"/>
          </a:xfrm>
          <a:custGeom>
            <a:avLst/>
            <a:gdLst/>
            <a:ahLst/>
            <a:cxnLst/>
            <a:rect l="l" t="t" r="r" b="b"/>
            <a:pathLst>
              <a:path w="1519554" h="0">
                <a:moveTo>
                  <a:pt x="0" y="0"/>
                </a:moveTo>
                <a:lnTo>
                  <a:pt x="1519428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49056" y="2001011"/>
            <a:ext cx="85725" cy="852169"/>
          </a:xfrm>
          <a:custGeom>
            <a:avLst/>
            <a:gdLst/>
            <a:ahLst/>
            <a:cxnLst/>
            <a:rect l="l" t="t" r="r" b="b"/>
            <a:pathLst>
              <a:path w="85725" h="852169">
                <a:moveTo>
                  <a:pt x="28956" y="769475"/>
                </a:moveTo>
                <a:lnTo>
                  <a:pt x="28956" y="0"/>
                </a:lnTo>
                <a:lnTo>
                  <a:pt x="56388" y="0"/>
                </a:lnTo>
                <a:lnTo>
                  <a:pt x="56388" y="766572"/>
                </a:lnTo>
                <a:lnTo>
                  <a:pt x="42672" y="766572"/>
                </a:lnTo>
                <a:lnTo>
                  <a:pt x="28956" y="769475"/>
                </a:lnTo>
                <a:close/>
              </a:path>
              <a:path w="85725" h="852169">
                <a:moveTo>
                  <a:pt x="56388" y="809243"/>
                </a:moveTo>
                <a:lnTo>
                  <a:pt x="28956" y="809243"/>
                </a:lnTo>
                <a:lnTo>
                  <a:pt x="28956" y="769475"/>
                </a:lnTo>
                <a:lnTo>
                  <a:pt x="42672" y="766572"/>
                </a:lnTo>
                <a:lnTo>
                  <a:pt x="56388" y="769365"/>
                </a:lnTo>
                <a:lnTo>
                  <a:pt x="56388" y="809243"/>
                </a:lnTo>
                <a:close/>
              </a:path>
              <a:path w="85725" h="852169">
                <a:moveTo>
                  <a:pt x="56388" y="769365"/>
                </a:moveTo>
                <a:lnTo>
                  <a:pt x="42672" y="766572"/>
                </a:lnTo>
                <a:lnTo>
                  <a:pt x="56388" y="766572"/>
                </a:lnTo>
                <a:lnTo>
                  <a:pt x="56388" y="769365"/>
                </a:lnTo>
                <a:close/>
              </a:path>
              <a:path w="85725" h="852169">
                <a:moveTo>
                  <a:pt x="85344" y="809243"/>
                </a:moveTo>
                <a:lnTo>
                  <a:pt x="56388" y="809243"/>
                </a:lnTo>
                <a:lnTo>
                  <a:pt x="56388" y="769365"/>
                </a:lnTo>
                <a:lnTo>
                  <a:pt x="59626" y="770024"/>
                </a:lnTo>
                <a:lnTo>
                  <a:pt x="73152" y="779335"/>
                </a:lnTo>
                <a:lnTo>
                  <a:pt x="82105" y="792932"/>
                </a:lnTo>
                <a:lnTo>
                  <a:pt x="85344" y="809243"/>
                </a:lnTo>
                <a:close/>
              </a:path>
              <a:path w="85725" h="852169">
                <a:moveTo>
                  <a:pt x="42672" y="851916"/>
                </a:moveTo>
                <a:lnTo>
                  <a:pt x="26360" y="848677"/>
                </a:lnTo>
                <a:lnTo>
                  <a:pt x="12763" y="839723"/>
                </a:lnTo>
                <a:lnTo>
                  <a:pt x="3452" y="826198"/>
                </a:lnTo>
                <a:lnTo>
                  <a:pt x="0" y="809243"/>
                </a:lnTo>
                <a:lnTo>
                  <a:pt x="3452" y="792932"/>
                </a:lnTo>
                <a:lnTo>
                  <a:pt x="12763" y="779335"/>
                </a:lnTo>
                <a:lnTo>
                  <a:pt x="26360" y="770024"/>
                </a:lnTo>
                <a:lnTo>
                  <a:pt x="28956" y="769475"/>
                </a:lnTo>
                <a:lnTo>
                  <a:pt x="28956" y="809243"/>
                </a:lnTo>
                <a:lnTo>
                  <a:pt x="85344" y="809243"/>
                </a:lnTo>
                <a:lnTo>
                  <a:pt x="82105" y="826198"/>
                </a:lnTo>
                <a:lnTo>
                  <a:pt x="73152" y="839723"/>
                </a:lnTo>
                <a:lnTo>
                  <a:pt x="59626" y="848677"/>
                </a:lnTo>
                <a:lnTo>
                  <a:pt x="42672" y="851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76415" y="2406395"/>
            <a:ext cx="264160" cy="117475"/>
          </a:xfrm>
          <a:custGeom>
            <a:avLst/>
            <a:gdLst/>
            <a:ahLst/>
            <a:cxnLst/>
            <a:rect l="l" t="t" r="r" b="b"/>
            <a:pathLst>
              <a:path w="264159" h="117475">
                <a:moveTo>
                  <a:pt x="0" y="0"/>
                </a:moveTo>
                <a:lnTo>
                  <a:pt x="263651" y="0"/>
                </a:lnTo>
                <a:lnTo>
                  <a:pt x="263651" y="117347"/>
                </a:lnTo>
                <a:lnTo>
                  <a:pt x="0" y="117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61176" y="2391155"/>
            <a:ext cx="294640" cy="146685"/>
          </a:xfrm>
          <a:custGeom>
            <a:avLst/>
            <a:gdLst/>
            <a:ahLst/>
            <a:cxnLst/>
            <a:rect l="l" t="t" r="r" b="b"/>
            <a:pathLst>
              <a:path w="294640" h="146685">
                <a:moveTo>
                  <a:pt x="294131" y="146304"/>
                </a:moveTo>
                <a:lnTo>
                  <a:pt x="0" y="146304"/>
                </a:lnTo>
                <a:lnTo>
                  <a:pt x="0" y="0"/>
                </a:lnTo>
                <a:lnTo>
                  <a:pt x="294131" y="0"/>
                </a:lnTo>
                <a:lnTo>
                  <a:pt x="294131" y="15240"/>
                </a:lnTo>
                <a:lnTo>
                  <a:pt x="28956" y="15240"/>
                </a:lnTo>
                <a:lnTo>
                  <a:pt x="15240" y="28956"/>
                </a:lnTo>
                <a:lnTo>
                  <a:pt x="28956" y="28956"/>
                </a:lnTo>
                <a:lnTo>
                  <a:pt x="28956" y="117348"/>
                </a:lnTo>
                <a:lnTo>
                  <a:pt x="15240" y="117348"/>
                </a:lnTo>
                <a:lnTo>
                  <a:pt x="28956" y="132588"/>
                </a:lnTo>
                <a:lnTo>
                  <a:pt x="294131" y="132588"/>
                </a:lnTo>
                <a:lnTo>
                  <a:pt x="294131" y="146304"/>
                </a:lnTo>
                <a:close/>
              </a:path>
              <a:path w="294640" h="146685">
                <a:moveTo>
                  <a:pt x="28956" y="28956"/>
                </a:moveTo>
                <a:lnTo>
                  <a:pt x="15240" y="28956"/>
                </a:lnTo>
                <a:lnTo>
                  <a:pt x="28956" y="15240"/>
                </a:lnTo>
                <a:lnTo>
                  <a:pt x="28956" y="28956"/>
                </a:lnTo>
                <a:close/>
              </a:path>
              <a:path w="294640" h="146685">
                <a:moveTo>
                  <a:pt x="265176" y="28956"/>
                </a:moveTo>
                <a:lnTo>
                  <a:pt x="28956" y="28956"/>
                </a:lnTo>
                <a:lnTo>
                  <a:pt x="28956" y="15240"/>
                </a:lnTo>
                <a:lnTo>
                  <a:pt x="265176" y="15240"/>
                </a:lnTo>
                <a:lnTo>
                  <a:pt x="265176" y="28956"/>
                </a:lnTo>
                <a:close/>
              </a:path>
              <a:path w="294640" h="146685">
                <a:moveTo>
                  <a:pt x="265176" y="132588"/>
                </a:moveTo>
                <a:lnTo>
                  <a:pt x="265176" y="15240"/>
                </a:lnTo>
                <a:lnTo>
                  <a:pt x="278892" y="28956"/>
                </a:lnTo>
                <a:lnTo>
                  <a:pt x="294131" y="28956"/>
                </a:lnTo>
                <a:lnTo>
                  <a:pt x="294131" y="117348"/>
                </a:lnTo>
                <a:lnTo>
                  <a:pt x="278892" y="117348"/>
                </a:lnTo>
                <a:lnTo>
                  <a:pt x="265176" y="132588"/>
                </a:lnTo>
                <a:close/>
              </a:path>
              <a:path w="294640" h="146685">
                <a:moveTo>
                  <a:pt x="294131" y="28956"/>
                </a:moveTo>
                <a:lnTo>
                  <a:pt x="278892" y="28956"/>
                </a:lnTo>
                <a:lnTo>
                  <a:pt x="265176" y="15240"/>
                </a:lnTo>
                <a:lnTo>
                  <a:pt x="294131" y="15240"/>
                </a:lnTo>
                <a:lnTo>
                  <a:pt x="294131" y="28956"/>
                </a:lnTo>
                <a:close/>
              </a:path>
              <a:path w="294640" h="146685">
                <a:moveTo>
                  <a:pt x="28956" y="132588"/>
                </a:moveTo>
                <a:lnTo>
                  <a:pt x="15240" y="117348"/>
                </a:lnTo>
                <a:lnTo>
                  <a:pt x="28956" y="117348"/>
                </a:lnTo>
                <a:lnTo>
                  <a:pt x="28956" y="132588"/>
                </a:lnTo>
                <a:close/>
              </a:path>
              <a:path w="294640" h="146685">
                <a:moveTo>
                  <a:pt x="265176" y="132588"/>
                </a:moveTo>
                <a:lnTo>
                  <a:pt x="28956" y="132588"/>
                </a:lnTo>
                <a:lnTo>
                  <a:pt x="28956" y="117348"/>
                </a:lnTo>
                <a:lnTo>
                  <a:pt x="265176" y="117348"/>
                </a:lnTo>
                <a:lnTo>
                  <a:pt x="265176" y="132588"/>
                </a:lnTo>
                <a:close/>
              </a:path>
              <a:path w="294640" h="146685">
                <a:moveTo>
                  <a:pt x="294131" y="132588"/>
                </a:moveTo>
                <a:lnTo>
                  <a:pt x="265176" y="132588"/>
                </a:lnTo>
                <a:lnTo>
                  <a:pt x="278892" y="117348"/>
                </a:lnTo>
                <a:lnTo>
                  <a:pt x="294131" y="117348"/>
                </a:lnTo>
                <a:lnTo>
                  <a:pt x="294131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44867" y="3172967"/>
            <a:ext cx="127000" cy="248920"/>
          </a:xfrm>
          <a:custGeom>
            <a:avLst/>
            <a:gdLst/>
            <a:ahLst/>
            <a:cxnLst/>
            <a:rect l="l" t="t" r="r" b="b"/>
            <a:pathLst>
              <a:path w="127000" h="248920">
                <a:moveTo>
                  <a:pt x="0" y="0"/>
                </a:moveTo>
                <a:lnTo>
                  <a:pt x="126492" y="0"/>
                </a:lnTo>
                <a:lnTo>
                  <a:pt x="126492" y="248412"/>
                </a:lnTo>
                <a:lnTo>
                  <a:pt x="0" y="2484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31152" y="3157727"/>
            <a:ext cx="154305" cy="279400"/>
          </a:xfrm>
          <a:custGeom>
            <a:avLst/>
            <a:gdLst/>
            <a:ahLst/>
            <a:cxnLst/>
            <a:rect l="l" t="t" r="r" b="b"/>
            <a:pathLst>
              <a:path w="154304" h="279400">
                <a:moveTo>
                  <a:pt x="153924" y="278892"/>
                </a:moveTo>
                <a:lnTo>
                  <a:pt x="0" y="278892"/>
                </a:lnTo>
                <a:lnTo>
                  <a:pt x="0" y="0"/>
                </a:lnTo>
                <a:lnTo>
                  <a:pt x="153924" y="0"/>
                </a:lnTo>
                <a:lnTo>
                  <a:pt x="153924" y="15240"/>
                </a:lnTo>
                <a:lnTo>
                  <a:pt x="28956" y="15240"/>
                </a:lnTo>
                <a:lnTo>
                  <a:pt x="13716" y="28956"/>
                </a:lnTo>
                <a:lnTo>
                  <a:pt x="28956" y="28955"/>
                </a:lnTo>
                <a:lnTo>
                  <a:pt x="28956" y="249936"/>
                </a:lnTo>
                <a:lnTo>
                  <a:pt x="13716" y="249936"/>
                </a:lnTo>
                <a:lnTo>
                  <a:pt x="28956" y="263652"/>
                </a:lnTo>
                <a:lnTo>
                  <a:pt x="153924" y="263652"/>
                </a:lnTo>
                <a:lnTo>
                  <a:pt x="153924" y="278892"/>
                </a:lnTo>
                <a:close/>
              </a:path>
              <a:path w="154304" h="279400">
                <a:moveTo>
                  <a:pt x="28956" y="28955"/>
                </a:moveTo>
                <a:lnTo>
                  <a:pt x="13716" y="28956"/>
                </a:lnTo>
                <a:lnTo>
                  <a:pt x="28956" y="15240"/>
                </a:lnTo>
                <a:lnTo>
                  <a:pt x="28956" y="28955"/>
                </a:lnTo>
                <a:close/>
              </a:path>
              <a:path w="154304" h="279400">
                <a:moveTo>
                  <a:pt x="124968" y="28955"/>
                </a:moveTo>
                <a:lnTo>
                  <a:pt x="28956" y="28955"/>
                </a:lnTo>
                <a:lnTo>
                  <a:pt x="28956" y="15240"/>
                </a:lnTo>
                <a:lnTo>
                  <a:pt x="124968" y="15240"/>
                </a:lnTo>
                <a:lnTo>
                  <a:pt x="124968" y="28955"/>
                </a:lnTo>
                <a:close/>
              </a:path>
              <a:path w="154304" h="279400">
                <a:moveTo>
                  <a:pt x="124968" y="263652"/>
                </a:moveTo>
                <a:lnTo>
                  <a:pt x="124968" y="15240"/>
                </a:lnTo>
                <a:lnTo>
                  <a:pt x="140208" y="28956"/>
                </a:lnTo>
                <a:lnTo>
                  <a:pt x="153924" y="28955"/>
                </a:lnTo>
                <a:lnTo>
                  <a:pt x="153924" y="249935"/>
                </a:lnTo>
                <a:lnTo>
                  <a:pt x="140208" y="249936"/>
                </a:lnTo>
                <a:lnTo>
                  <a:pt x="124968" y="263652"/>
                </a:lnTo>
                <a:close/>
              </a:path>
              <a:path w="154304" h="279400">
                <a:moveTo>
                  <a:pt x="153924" y="28955"/>
                </a:moveTo>
                <a:lnTo>
                  <a:pt x="140208" y="28956"/>
                </a:lnTo>
                <a:lnTo>
                  <a:pt x="124968" y="15240"/>
                </a:lnTo>
                <a:lnTo>
                  <a:pt x="153924" y="15240"/>
                </a:lnTo>
                <a:lnTo>
                  <a:pt x="153924" y="28955"/>
                </a:lnTo>
                <a:close/>
              </a:path>
              <a:path w="154304" h="279400">
                <a:moveTo>
                  <a:pt x="28956" y="263652"/>
                </a:moveTo>
                <a:lnTo>
                  <a:pt x="13716" y="249936"/>
                </a:lnTo>
                <a:lnTo>
                  <a:pt x="28956" y="249936"/>
                </a:lnTo>
                <a:lnTo>
                  <a:pt x="28956" y="263652"/>
                </a:lnTo>
                <a:close/>
              </a:path>
              <a:path w="154304" h="279400">
                <a:moveTo>
                  <a:pt x="124968" y="263652"/>
                </a:moveTo>
                <a:lnTo>
                  <a:pt x="28956" y="263652"/>
                </a:lnTo>
                <a:lnTo>
                  <a:pt x="28956" y="249936"/>
                </a:lnTo>
                <a:lnTo>
                  <a:pt x="124968" y="249936"/>
                </a:lnTo>
                <a:lnTo>
                  <a:pt x="124968" y="263652"/>
                </a:lnTo>
                <a:close/>
              </a:path>
              <a:path w="154304" h="279400">
                <a:moveTo>
                  <a:pt x="153924" y="263652"/>
                </a:moveTo>
                <a:lnTo>
                  <a:pt x="124968" y="263652"/>
                </a:lnTo>
                <a:lnTo>
                  <a:pt x="140208" y="249936"/>
                </a:lnTo>
                <a:lnTo>
                  <a:pt x="153924" y="249935"/>
                </a:lnTo>
                <a:lnTo>
                  <a:pt x="153924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89719" y="2749296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38100" y="74675"/>
                </a:moveTo>
                <a:lnTo>
                  <a:pt x="23145" y="71723"/>
                </a:lnTo>
                <a:lnTo>
                  <a:pt x="11048" y="63626"/>
                </a:lnTo>
                <a:lnTo>
                  <a:pt x="2952" y="51530"/>
                </a:lnTo>
                <a:lnTo>
                  <a:pt x="0" y="36575"/>
                </a:lnTo>
                <a:lnTo>
                  <a:pt x="2952" y="22502"/>
                </a:lnTo>
                <a:lnTo>
                  <a:pt x="11049" y="10858"/>
                </a:lnTo>
                <a:lnTo>
                  <a:pt x="23145" y="2928"/>
                </a:lnTo>
                <a:lnTo>
                  <a:pt x="38100" y="0"/>
                </a:lnTo>
                <a:lnTo>
                  <a:pt x="52173" y="2928"/>
                </a:lnTo>
                <a:lnTo>
                  <a:pt x="63817" y="10858"/>
                </a:lnTo>
                <a:lnTo>
                  <a:pt x="71747" y="22502"/>
                </a:lnTo>
                <a:lnTo>
                  <a:pt x="74676" y="36575"/>
                </a:lnTo>
                <a:lnTo>
                  <a:pt x="71747" y="51530"/>
                </a:lnTo>
                <a:lnTo>
                  <a:pt x="63817" y="63626"/>
                </a:lnTo>
                <a:lnTo>
                  <a:pt x="52173" y="71723"/>
                </a:lnTo>
                <a:lnTo>
                  <a:pt x="38100" y="74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76003" y="2734056"/>
            <a:ext cx="104139" cy="104139"/>
          </a:xfrm>
          <a:custGeom>
            <a:avLst/>
            <a:gdLst/>
            <a:ahLst/>
            <a:cxnLst/>
            <a:rect l="l" t="t" r="r" b="b"/>
            <a:pathLst>
              <a:path w="104140" h="104139">
                <a:moveTo>
                  <a:pt x="60960" y="1523"/>
                </a:moveTo>
                <a:lnTo>
                  <a:pt x="42672" y="1523"/>
                </a:lnTo>
                <a:lnTo>
                  <a:pt x="50292" y="0"/>
                </a:lnTo>
                <a:lnTo>
                  <a:pt x="53339" y="0"/>
                </a:lnTo>
                <a:lnTo>
                  <a:pt x="60960" y="1523"/>
                </a:lnTo>
                <a:close/>
              </a:path>
              <a:path w="104140" h="104139">
                <a:moveTo>
                  <a:pt x="70104" y="4571"/>
                </a:moveTo>
                <a:lnTo>
                  <a:pt x="33528" y="4571"/>
                </a:lnTo>
                <a:lnTo>
                  <a:pt x="39624" y="1523"/>
                </a:lnTo>
                <a:lnTo>
                  <a:pt x="64008" y="1523"/>
                </a:lnTo>
                <a:lnTo>
                  <a:pt x="70104" y="4571"/>
                </a:lnTo>
                <a:close/>
              </a:path>
              <a:path w="104140" h="104139">
                <a:moveTo>
                  <a:pt x="79248" y="9143"/>
                </a:moveTo>
                <a:lnTo>
                  <a:pt x="24384" y="9143"/>
                </a:lnTo>
                <a:lnTo>
                  <a:pt x="30480" y="4571"/>
                </a:lnTo>
                <a:lnTo>
                  <a:pt x="73152" y="4571"/>
                </a:lnTo>
                <a:lnTo>
                  <a:pt x="79248" y="9143"/>
                </a:lnTo>
                <a:close/>
              </a:path>
              <a:path w="104140" h="104139">
                <a:moveTo>
                  <a:pt x="86868" y="15239"/>
                </a:moveTo>
                <a:lnTo>
                  <a:pt x="16764" y="15239"/>
                </a:lnTo>
                <a:lnTo>
                  <a:pt x="22859" y="9143"/>
                </a:lnTo>
                <a:lnTo>
                  <a:pt x="80772" y="9143"/>
                </a:lnTo>
                <a:lnTo>
                  <a:pt x="86868" y="15239"/>
                </a:lnTo>
                <a:close/>
              </a:path>
              <a:path w="104140" h="104139">
                <a:moveTo>
                  <a:pt x="82296" y="94487"/>
                </a:moveTo>
                <a:lnTo>
                  <a:pt x="21336" y="94487"/>
                </a:lnTo>
                <a:lnTo>
                  <a:pt x="9144" y="82295"/>
                </a:lnTo>
                <a:lnTo>
                  <a:pt x="9144" y="80771"/>
                </a:lnTo>
                <a:lnTo>
                  <a:pt x="7620" y="79247"/>
                </a:lnTo>
                <a:lnTo>
                  <a:pt x="4572" y="73151"/>
                </a:lnTo>
                <a:lnTo>
                  <a:pt x="4572" y="71627"/>
                </a:lnTo>
                <a:lnTo>
                  <a:pt x="3048" y="70103"/>
                </a:lnTo>
                <a:lnTo>
                  <a:pt x="1524" y="64007"/>
                </a:lnTo>
                <a:lnTo>
                  <a:pt x="1524" y="60959"/>
                </a:lnTo>
                <a:lnTo>
                  <a:pt x="0" y="53339"/>
                </a:lnTo>
                <a:lnTo>
                  <a:pt x="0" y="50291"/>
                </a:lnTo>
                <a:lnTo>
                  <a:pt x="1524" y="42671"/>
                </a:lnTo>
                <a:lnTo>
                  <a:pt x="1524" y="39623"/>
                </a:lnTo>
                <a:lnTo>
                  <a:pt x="3048" y="33527"/>
                </a:lnTo>
                <a:lnTo>
                  <a:pt x="4572" y="32003"/>
                </a:lnTo>
                <a:lnTo>
                  <a:pt x="4572" y="30479"/>
                </a:lnTo>
                <a:lnTo>
                  <a:pt x="7620" y="24383"/>
                </a:lnTo>
                <a:lnTo>
                  <a:pt x="9144" y="24383"/>
                </a:lnTo>
                <a:lnTo>
                  <a:pt x="9144" y="22859"/>
                </a:lnTo>
                <a:lnTo>
                  <a:pt x="13716" y="16763"/>
                </a:lnTo>
                <a:lnTo>
                  <a:pt x="15240" y="15239"/>
                </a:lnTo>
                <a:lnTo>
                  <a:pt x="88391" y="15239"/>
                </a:lnTo>
                <a:lnTo>
                  <a:pt x="88391" y="16763"/>
                </a:lnTo>
                <a:lnTo>
                  <a:pt x="92964" y="22859"/>
                </a:lnTo>
                <a:lnTo>
                  <a:pt x="94488" y="22859"/>
                </a:lnTo>
                <a:lnTo>
                  <a:pt x="94488" y="24383"/>
                </a:lnTo>
                <a:lnTo>
                  <a:pt x="97916" y="28955"/>
                </a:lnTo>
                <a:lnTo>
                  <a:pt x="48768" y="28955"/>
                </a:lnTo>
                <a:lnTo>
                  <a:pt x="44958" y="30479"/>
                </a:lnTo>
                <a:lnTo>
                  <a:pt x="44195" y="30479"/>
                </a:lnTo>
                <a:lnTo>
                  <a:pt x="41148" y="32003"/>
                </a:lnTo>
                <a:lnTo>
                  <a:pt x="39624" y="32003"/>
                </a:lnTo>
                <a:lnTo>
                  <a:pt x="32004" y="39623"/>
                </a:lnTo>
                <a:lnTo>
                  <a:pt x="32766" y="39623"/>
                </a:lnTo>
                <a:lnTo>
                  <a:pt x="32004" y="41147"/>
                </a:lnTo>
                <a:lnTo>
                  <a:pt x="30480" y="41147"/>
                </a:lnTo>
                <a:lnTo>
                  <a:pt x="29565" y="45719"/>
                </a:lnTo>
                <a:lnTo>
                  <a:pt x="28956" y="45719"/>
                </a:lnTo>
                <a:lnTo>
                  <a:pt x="28956" y="57911"/>
                </a:lnTo>
                <a:lnTo>
                  <a:pt x="29565" y="57911"/>
                </a:lnTo>
                <a:lnTo>
                  <a:pt x="30480" y="62483"/>
                </a:lnTo>
                <a:lnTo>
                  <a:pt x="32004" y="62483"/>
                </a:lnTo>
                <a:lnTo>
                  <a:pt x="32766" y="64007"/>
                </a:lnTo>
                <a:lnTo>
                  <a:pt x="32004" y="64007"/>
                </a:lnTo>
                <a:lnTo>
                  <a:pt x="36576" y="70103"/>
                </a:lnTo>
                <a:lnTo>
                  <a:pt x="38100" y="70103"/>
                </a:lnTo>
                <a:lnTo>
                  <a:pt x="39624" y="71627"/>
                </a:lnTo>
                <a:lnTo>
                  <a:pt x="41147" y="71627"/>
                </a:lnTo>
                <a:lnTo>
                  <a:pt x="44195" y="73151"/>
                </a:lnTo>
                <a:lnTo>
                  <a:pt x="41148" y="73151"/>
                </a:lnTo>
                <a:lnTo>
                  <a:pt x="48768" y="74675"/>
                </a:lnTo>
                <a:lnTo>
                  <a:pt x="97916" y="74675"/>
                </a:lnTo>
                <a:lnTo>
                  <a:pt x="94488" y="79247"/>
                </a:lnTo>
                <a:lnTo>
                  <a:pt x="94488" y="80771"/>
                </a:lnTo>
                <a:lnTo>
                  <a:pt x="88391" y="86867"/>
                </a:lnTo>
                <a:lnTo>
                  <a:pt x="88391" y="88391"/>
                </a:lnTo>
                <a:lnTo>
                  <a:pt x="82296" y="94487"/>
                </a:lnTo>
                <a:close/>
              </a:path>
              <a:path w="104140" h="104139">
                <a:moveTo>
                  <a:pt x="45719" y="30479"/>
                </a:moveTo>
                <a:lnTo>
                  <a:pt x="48768" y="28955"/>
                </a:lnTo>
                <a:lnTo>
                  <a:pt x="50292" y="28955"/>
                </a:lnTo>
                <a:lnTo>
                  <a:pt x="51816" y="29260"/>
                </a:lnTo>
                <a:lnTo>
                  <a:pt x="45719" y="30479"/>
                </a:lnTo>
                <a:close/>
              </a:path>
              <a:path w="104140" h="104139">
                <a:moveTo>
                  <a:pt x="51816" y="29260"/>
                </a:moveTo>
                <a:lnTo>
                  <a:pt x="50292" y="28955"/>
                </a:lnTo>
                <a:lnTo>
                  <a:pt x="53339" y="28955"/>
                </a:lnTo>
                <a:lnTo>
                  <a:pt x="51816" y="29260"/>
                </a:lnTo>
                <a:close/>
              </a:path>
              <a:path w="104140" h="104139">
                <a:moveTo>
                  <a:pt x="57912" y="30479"/>
                </a:moveTo>
                <a:lnTo>
                  <a:pt x="51816" y="29260"/>
                </a:lnTo>
                <a:lnTo>
                  <a:pt x="53339" y="28955"/>
                </a:lnTo>
                <a:lnTo>
                  <a:pt x="54864" y="28955"/>
                </a:lnTo>
                <a:lnTo>
                  <a:pt x="57912" y="30479"/>
                </a:lnTo>
                <a:close/>
              </a:path>
              <a:path w="104140" h="104139">
                <a:moveTo>
                  <a:pt x="62483" y="32003"/>
                </a:moveTo>
                <a:lnTo>
                  <a:pt x="54864" y="28955"/>
                </a:lnTo>
                <a:lnTo>
                  <a:pt x="97916" y="28955"/>
                </a:lnTo>
                <a:lnTo>
                  <a:pt x="99060" y="30479"/>
                </a:lnTo>
                <a:lnTo>
                  <a:pt x="59436" y="30479"/>
                </a:lnTo>
                <a:lnTo>
                  <a:pt x="62483" y="32003"/>
                </a:lnTo>
                <a:close/>
              </a:path>
              <a:path w="104140" h="104139">
                <a:moveTo>
                  <a:pt x="41148" y="32003"/>
                </a:moveTo>
                <a:lnTo>
                  <a:pt x="44195" y="30479"/>
                </a:lnTo>
                <a:lnTo>
                  <a:pt x="44958" y="30479"/>
                </a:lnTo>
                <a:lnTo>
                  <a:pt x="41148" y="32003"/>
                </a:lnTo>
                <a:close/>
              </a:path>
              <a:path w="104140" h="104139">
                <a:moveTo>
                  <a:pt x="65532" y="33527"/>
                </a:moveTo>
                <a:lnTo>
                  <a:pt x="59436" y="30479"/>
                </a:lnTo>
                <a:lnTo>
                  <a:pt x="99060" y="30479"/>
                </a:lnTo>
                <a:lnTo>
                  <a:pt x="99060" y="32003"/>
                </a:lnTo>
                <a:lnTo>
                  <a:pt x="64008" y="32003"/>
                </a:lnTo>
                <a:lnTo>
                  <a:pt x="65532" y="33527"/>
                </a:lnTo>
                <a:close/>
              </a:path>
              <a:path w="104140" h="104139">
                <a:moveTo>
                  <a:pt x="38100" y="33527"/>
                </a:moveTo>
                <a:lnTo>
                  <a:pt x="39624" y="32003"/>
                </a:lnTo>
                <a:lnTo>
                  <a:pt x="41148" y="32003"/>
                </a:lnTo>
                <a:lnTo>
                  <a:pt x="38100" y="33527"/>
                </a:lnTo>
                <a:close/>
              </a:path>
              <a:path w="104140" h="104139">
                <a:moveTo>
                  <a:pt x="102108" y="39623"/>
                </a:moveTo>
                <a:lnTo>
                  <a:pt x="71628" y="39623"/>
                </a:lnTo>
                <a:lnTo>
                  <a:pt x="64008" y="32003"/>
                </a:lnTo>
                <a:lnTo>
                  <a:pt x="99060" y="32003"/>
                </a:lnTo>
                <a:lnTo>
                  <a:pt x="99060" y="33527"/>
                </a:lnTo>
                <a:lnTo>
                  <a:pt x="102108" y="39623"/>
                </a:lnTo>
                <a:close/>
              </a:path>
              <a:path w="104140" h="104139">
                <a:moveTo>
                  <a:pt x="32766" y="39623"/>
                </a:moveTo>
                <a:lnTo>
                  <a:pt x="32004" y="39623"/>
                </a:lnTo>
                <a:lnTo>
                  <a:pt x="33528" y="38099"/>
                </a:lnTo>
                <a:lnTo>
                  <a:pt x="32766" y="39623"/>
                </a:lnTo>
                <a:close/>
              </a:path>
              <a:path w="104140" h="104139">
                <a:moveTo>
                  <a:pt x="73152" y="44195"/>
                </a:moveTo>
                <a:lnTo>
                  <a:pt x="70104" y="38099"/>
                </a:lnTo>
                <a:lnTo>
                  <a:pt x="71628" y="39623"/>
                </a:lnTo>
                <a:lnTo>
                  <a:pt x="102108" y="39623"/>
                </a:lnTo>
                <a:lnTo>
                  <a:pt x="102108" y="41147"/>
                </a:lnTo>
                <a:lnTo>
                  <a:pt x="73152" y="41147"/>
                </a:lnTo>
                <a:lnTo>
                  <a:pt x="73152" y="44195"/>
                </a:lnTo>
                <a:close/>
              </a:path>
              <a:path w="104140" h="104139">
                <a:moveTo>
                  <a:pt x="30480" y="44195"/>
                </a:moveTo>
                <a:lnTo>
                  <a:pt x="30480" y="41147"/>
                </a:lnTo>
                <a:lnTo>
                  <a:pt x="32004" y="41147"/>
                </a:lnTo>
                <a:lnTo>
                  <a:pt x="30480" y="44195"/>
                </a:lnTo>
                <a:close/>
              </a:path>
              <a:path w="104140" h="104139">
                <a:moveTo>
                  <a:pt x="74676" y="48767"/>
                </a:moveTo>
                <a:lnTo>
                  <a:pt x="73152" y="41147"/>
                </a:lnTo>
                <a:lnTo>
                  <a:pt x="102108" y="41147"/>
                </a:lnTo>
                <a:lnTo>
                  <a:pt x="102108" y="42671"/>
                </a:lnTo>
                <a:lnTo>
                  <a:pt x="102717" y="45719"/>
                </a:lnTo>
                <a:lnTo>
                  <a:pt x="74676" y="45719"/>
                </a:lnTo>
                <a:lnTo>
                  <a:pt x="74676" y="48767"/>
                </a:lnTo>
                <a:close/>
              </a:path>
              <a:path w="104140" h="104139">
                <a:moveTo>
                  <a:pt x="28956" y="48767"/>
                </a:moveTo>
                <a:lnTo>
                  <a:pt x="28956" y="45719"/>
                </a:lnTo>
                <a:lnTo>
                  <a:pt x="29565" y="45719"/>
                </a:lnTo>
                <a:lnTo>
                  <a:pt x="28956" y="48767"/>
                </a:lnTo>
                <a:close/>
              </a:path>
              <a:path w="104140" h="104139">
                <a:moveTo>
                  <a:pt x="102717" y="57911"/>
                </a:moveTo>
                <a:lnTo>
                  <a:pt x="74676" y="57911"/>
                </a:lnTo>
                <a:lnTo>
                  <a:pt x="74676" y="45719"/>
                </a:lnTo>
                <a:lnTo>
                  <a:pt x="102717" y="45719"/>
                </a:lnTo>
                <a:lnTo>
                  <a:pt x="103632" y="50291"/>
                </a:lnTo>
                <a:lnTo>
                  <a:pt x="103632" y="53339"/>
                </a:lnTo>
                <a:lnTo>
                  <a:pt x="102717" y="57911"/>
                </a:lnTo>
                <a:close/>
              </a:path>
              <a:path w="104140" h="104139">
                <a:moveTo>
                  <a:pt x="29565" y="57911"/>
                </a:moveTo>
                <a:lnTo>
                  <a:pt x="28956" y="57911"/>
                </a:lnTo>
                <a:lnTo>
                  <a:pt x="28956" y="54863"/>
                </a:lnTo>
                <a:lnTo>
                  <a:pt x="29565" y="57911"/>
                </a:lnTo>
                <a:close/>
              </a:path>
              <a:path w="104140" h="104139">
                <a:moveTo>
                  <a:pt x="102108" y="62483"/>
                </a:moveTo>
                <a:lnTo>
                  <a:pt x="73152" y="62483"/>
                </a:lnTo>
                <a:lnTo>
                  <a:pt x="74676" y="54863"/>
                </a:lnTo>
                <a:lnTo>
                  <a:pt x="74676" y="57911"/>
                </a:lnTo>
                <a:lnTo>
                  <a:pt x="102717" y="57911"/>
                </a:lnTo>
                <a:lnTo>
                  <a:pt x="102108" y="60959"/>
                </a:lnTo>
                <a:lnTo>
                  <a:pt x="102108" y="62483"/>
                </a:lnTo>
                <a:close/>
              </a:path>
              <a:path w="104140" h="104139">
                <a:moveTo>
                  <a:pt x="32004" y="62483"/>
                </a:moveTo>
                <a:lnTo>
                  <a:pt x="30480" y="62483"/>
                </a:lnTo>
                <a:lnTo>
                  <a:pt x="30480" y="59435"/>
                </a:lnTo>
                <a:lnTo>
                  <a:pt x="32004" y="62483"/>
                </a:lnTo>
                <a:close/>
              </a:path>
              <a:path w="104140" h="104139">
                <a:moveTo>
                  <a:pt x="70104" y="65531"/>
                </a:moveTo>
                <a:lnTo>
                  <a:pt x="73152" y="59435"/>
                </a:lnTo>
                <a:lnTo>
                  <a:pt x="73152" y="62483"/>
                </a:lnTo>
                <a:lnTo>
                  <a:pt x="102108" y="62483"/>
                </a:lnTo>
                <a:lnTo>
                  <a:pt x="102108" y="64007"/>
                </a:lnTo>
                <a:lnTo>
                  <a:pt x="71628" y="64007"/>
                </a:lnTo>
                <a:lnTo>
                  <a:pt x="70104" y="65531"/>
                </a:lnTo>
                <a:close/>
              </a:path>
              <a:path w="104140" h="104139">
                <a:moveTo>
                  <a:pt x="33528" y="65531"/>
                </a:moveTo>
                <a:lnTo>
                  <a:pt x="32004" y="64007"/>
                </a:lnTo>
                <a:lnTo>
                  <a:pt x="32766" y="64007"/>
                </a:lnTo>
                <a:lnTo>
                  <a:pt x="33528" y="65531"/>
                </a:lnTo>
                <a:close/>
              </a:path>
              <a:path w="104140" h="104139">
                <a:moveTo>
                  <a:pt x="99060" y="70103"/>
                </a:moveTo>
                <a:lnTo>
                  <a:pt x="67056" y="70103"/>
                </a:lnTo>
                <a:lnTo>
                  <a:pt x="71628" y="64007"/>
                </a:lnTo>
                <a:lnTo>
                  <a:pt x="102108" y="64007"/>
                </a:lnTo>
                <a:lnTo>
                  <a:pt x="99060" y="70103"/>
                </a:lnTo>
                <a:close/>
              </a:path>
              <a:path w="104140" h="104139">
                <a:moveTo>
                  <a:pt x="38100" y="70103"/>
                </a:moveTo>
                <a:lnTo>
                  <a:pt x="36576" y="70103"/>
                </a:lnTo>
                <a:lnTo>
                  <a:pt x="35052" y="67055"/>
                </a:lnTo>
                <a:lnTo>
                  <a:pt x="38100" y="70103"/>
                </a:lnTo>
                <a:close/>
              </a:path>
              <a:path w="104140" h="104139">
                <a:moveTo>
                  <a:pt x="99060" y="71627"/>
                </a:moveTo>
                <a:lnTo>
                  <a:pt x="64008" y="71627"/>
                </a:lnTo>
                <a:lnTo>
                  <a:pt x="68580" y="67055"/>
                </a:lnTo>
                <a:lnTo>
                  <a:pt x="67056" y="70103"/>
                </a:lnTo>
                <a:lnTo>
                  <a:pt x="99060" y="70103"/>
                </a:lnTo>
                <a:lnTo>
                  <a:pt x="99060" y="71627"/>
                </a:lnTo>
                <a:close/>
              </a:path>
              <a:path w="104140" h="104139">
                <a:moveTo>
                  <a:pt x="41147" y="71627"/>
                </a:moveTo>
                <a:lnTo>
                  <a:pt x="39624" y="71627"/>
                </a:lnTo>
                <a:lnTo>
                  <a:pt x="38100" y="70103"/>
                </a:lnTo>
                <a:lnTo>
                  <a:pt x="41147" y="71627"/>
                </a:lnTo>
                <a:close/>
              </a:path>
              <a:path w="104140" h="104139">
                <a:moveTo>
                  <a:pt x="97916" y="74675"/>
                </a:moveTo>
                <a:lnTo>
                  <a:pt x="54864" y="74675"/>
                </a:lnTo>
                <a:lnTo>
                  <a:pt x="62484" y="73151"/>
                </a:lnTo>
                <a:lnTo>
                  <a:pt x="59436" y="73151"/>
                </a:lnTo>
                <a:lnTo>
                  <a:pt x="65532" y="70103"/>
                </a:lnTo>
                <a:lnTo>
                  <a:pt x="64008" y="71627"/>
                </a:lnTo>
                <a:lnTo>
                  <a:pt x="99060" y="71627"/>
                </a:lnTo>
                <a:lnTo>
                  <a:pt x="99060" y="73151"/>
                </a:lnTo>
                <a:lnTo>
                  <a:pt x="97916" y="74675"/>
                </a:lnTo>
                <a:close/>
              </a:path>
              <a:path w="104140" h="104139">
                <a:moveTo>
                  <a:pt x="71628" y="100583"/>
                </a:moveTo>
                <a:lnTo>
                  <a:pt x="32004" y="100583"/>
                </a:lnTo>
                <a:lnTo>
                  <a:pt x="30480" y="99059"/>
                </a:lnTo>
                <a:lnTo>
                  <a:pt x="24384" y="96011"/>
                </a:lnTo>
                <a:lnTo>
                  <a:pt x="22859" y="94487"/>
                </a:lnTo>
                <a:lnTo>
                  <a:pt x="80772" y="94487"/>
                </a:lnTo>
                <a:lnTo>
                  <a:pt x="79248" y="96011"/>
                </a:lnTo>
                <a:lnTo>
                  <a:pt x="73152" y="99059"/>
                </a:lnTo>
                <a:lnTo>
                  <a:pt x="71628" y="99059"/>
                </a:lnTo>
                <a:lnTo>
                  <a:pt x="71628" y="100583"/>
                </a:lnTo>
                <a:close/>
              </a:path>
              <a:path w="104140" h="104139">
                <a:moveTo>
                  <a:pt x="64008" y="102107"/>
                </a:moveTo>
                <a:lnTo>
                  <a:pt x="39624" y="102107"/>
                </a:lnTo>
                <a:lnTo>
                  <a:pt x="33528" y="100583"/>
                </a:lnTo>
                <a:lnTo>
                  <a:pt x="70104" y="100583"/>
                </a:lnTo>
                <a:lnTo>
                  <a:pt x="64008" y="102107"/>
                </a:lnTo>
                <a:close/>
              </a:path>
              <a:path w="104140" h="104139">
                <a:moveTo>
                  <a:pt x="60960" y="103631"/>
                </a:moveTo>
                <a:lnTo>
                  <a:pt x="42672" y="103631"/>
                </a:lnTo>
                <a:lnTo>
                  <a:pt x="41148" y="102107"/>
                </a:lnTo>
                <a:lnTo>
                  <a:pt x="60960" y="102107"/>
                </a:lnTo>
                <a:lnTo>
                  <a:pt x="60960" y="10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48171" y="2424683"/>
            <a:ext cx="100965" cy="99060"/>
          </a:xfrm>
          <a:custGeom>
            <a:avLst/>
            <a:gdLst/>
            <a:ahLst/>
            <a:cxnLst/>
            <a:rect l="l" t="t" r="r" b="b"/>
            <a:pathLst>
              <a:path w="100964" h="99060">
                <a:moveTo>
                  <a:pt x="50292" y="99059"/>
                </a:moveTo>
                <a:lnTo>
                  <a:pt x="30860" y="95059"/>
                </a:lnTo>
                <a:lnTo>
                  <a:pt x="14858" y="84200"/>
                </a:lnTo>
                <a:lnTo>
                  <a:pt x="4000" y="68198"/>
                </a:lnTo>
                <a:lnTo>
                  <a:pt x="0" y="48767"/>
                </a:lnTo>
                <a:lnTo>
                  <a:pt x="4000" y="30218"/>
                </a:lnTo>
                <a:lnTo>
                  <a:pt x="14859" y="14668"/>
                </a:lnTo>
                <a:lnTo>
                  <a:pt x="30860" y="3976"/>
                </a:lnTo>
                <a:lnTo>
                  <a:pt x="50292" y="0"/>
                </a:lnTo>
                <a:lnTo>
                  <a:pt x="69723" y="3976"/>
                </a:lnTo>
                <a:lnTo>
                  <a:pt x="85725" y="14668"/>
                </a:lnTo>
                <a:lnTo>
                  <a:pt x="96583" y="30218"/>
                </a:lnTo>
                <a:lnTo>
                  <a:pt x="100584" y="48767"/>
                </a:lnTo>
                <a:lnTo>
                  <a:pt x="96583" y="68198"/>
                </a:lnTo>
                <a:lnTo>
                  <a:pt x="85725" y="84200"/>
                </a:lnTo>
                <a:lnTo>
                  <a:pt x="69723" y="95059"/>
                </a:lnTo>
                <a:lnTo>
                  <a:pt x="50292" y="990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34455" y="241096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76200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5532" y="0"/>
                </a:lnTo>
                <a:lnTo>
                  <a:pt x="76200" y="1524"/>
                </a:lnTo>
                <a:close/>
              </a:path>
              <a:path w="128270" h="127000">
                <a:moveTo>
                  <a:pt x="88391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7724" y="1524"/>
                </a:lnTo>
                <a:lnTo>
                  <a:pt x="88391" y="4572"/>
                </a:lnTo>
                <a:close/>
              </a:path>
              <a:path w="128270" h="127000">
                <a:moveTo>
                  <a:pt x="99060" y="10668"/>
                </a:moveTo>
                <a:lnTo>
                  <a:pt x="28956" y="10668"/>
                </a:lnTo>
                <a:lnTo>
                  <a:pt x="28956" y="9144"/>
                </a:lnTo>
                <a:lnTo>
                  <a:pt x="38100" y="4572"/>
                </a:lnTo>
                <a:lnTo>
                  <a:pt x="89916" y="4572"/>
                </a:lnTo>
                <a:lnTo>
                  <a:pt x="99060" y="9144"/>
                </a:lnTo>
                <a:lnTo>
                  <a:pt x="99060" y="10668"/>
                </a:lnTo>
                <a:close/>
              </a:path>
              <a:path w="128270" h="127000">
                <a:moveTo>
                  <a:pt x="100584" y="115824"/>
                </a:moveTo>
                <a:lnTo>
                  <a:pt x="27432" y="115824"/>
                </a:lnTo>
                <a:lnTo>
                  <a:pt x="19812" y="109728"/>
                </a:lnTo>
                <a:lnTo>
                  <a:pt x="19812" y="108204"/>
                </a:lnTo>
                <a:lnTo>
                  <a:pt x="18288" y="108204"/>
                </a:lnTo>
                <a:lnTo>
                  <a:pt x="18288" y="106680"/>
                </a:lnTo>
                <a:lnTo>
                  <a:pt x="10668" y="99060"/>
                </a:lnTo>
                <a:lnTo>
                  <a:pt x="10668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4008"/>
                </a:lnTo>
                <a:lnTo>
                  <a:pt x="0" y="62484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39624"/>
                </a:lnTo>
                <a:lnTo>
                  <a:pt x="4572" y="38100"/>
                </a:lnTo>
                <a:lnTo>
                  <a:pt x="6096" y="36576"/>
                </a:lnTo>
                <a:lnTo>
                  <a:pt x="10668" y="28956"/>
                </a:lnTo>
                <a:lnTo>
                  <a:pt x="10668" y="27432"/>
                </a:lnTo>
                <a:lnTo>
                  <a:pt x="18288" y="19812"/>
                </a:lnTo>
                <a:lnTo>
                  <a:pt x="18288" y="18288"/>
                </a:lnTo>
                <a:lnTo>
                  <a:pt x="19812" y="18288"/>
                </a:lnTo>
                <a:lnTo>
                  <a:pt x="19812" y="16764"/>
                </a:lnTo>
                <a:lnTo>
                  <a:pt x="27432" y="10668"/>
                </a:lnTo>
                <a:lnTo>
                  <a:pt x="100584" y="10668"/>
                </a:lnTo>
                <a:lnTo>
                  <a:pt x="108204" y="16764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7348" y="27432"/>
                </a:lnTo>
                <a:lnTo>
                  <a:pt x="117348" y="28956"/>
                </a:lnTo>
                <a:lnTo>
                  <a:pt x="57912" y="28956"/>
                </a:lnTo>
                <a:lnTo>
                  <a:pt x="53339" y="30480"/>
                </a:lnTo>
                <a:lnTo>
                  <a:pt x="51816" y="30480"/>
                </a:lnTo>
                <a:lnTo>
                  <a:pt x="42672" y="35052"/>
                </a:lnTo>
                <a:lnTo>
                  <a:pt x="43815" y="35052"/>
                </a:lnTo>
                <a:lnTo>
                  <a:pt x="40004" y="38100"/>
                </a:lnTo>
                <a:lnTo>
                  <a:pt x="39624" y="38100"/>
                </a:lnTo>
                <a:lnTo>
                  <a:pt x="33528" y="44196"/>
                </a:lnTo>
                <a:lnTo>
                  <a:pt x="34137" y="44196"/>
                </a:lnTo>
                <a:lnTo>
                  <a:pt x="30480" y="50292"/>
                </a:lnTo>
                <a:lnTo>
                  <a:pt x="31496" y="50292"/>
                </a:lnTo>
                <a:lnTo>
                  <a:pt x="29972" y="54864"/>
                </a:lnTo>
                <a:lnTo>
                  <a:pt x="28956" y="54864"/>
                </a:lnTo>
                <a:lnTo>
                  <a:pt x="28956" y="71628"/>
                </a:lnTo>
                <a:lnTo>
                  <a:pt x="29972" y="71628"/>
                </a:lnTo>
                <a:lnTo>
                  <a:pt x="30988" y="74676"/>
                </a:lnTo>
                <a:lnTo>
                  <a:pt x="30480" y="74676"/>
                </a:lnTo>
                <a:lnTo>
                  <a:pt x="34290" y="82296"/>
                </a:lnTo>
                <a:lnTo>
                  <a:pt x="33528" y="82296"/>
                </a:lnTo>
                <a:lnTo>
                  <a:pt x="39624" y="88392"/>
                </a:lnTo>
                <a:lnTo>
                  <a:pt x="40005" y="88392"/>
                </a:lnTo>
                <a:lnTo>
                  <a:pt x="43815" y="91440"/>
                </a:lnTo>
                <a:lnTo>
                  <a:pt x="42672" y="91440"/>
                </a:lnTo>
                <a:lnTo>
                  <a:pt x="51816" y="96012"/>
                </a:lnTo>
                <a:lnTo>
                  <a:pt x="53339" y="96012"/>
                </a:lnTo>
                <a:lnTo>
                  <a:pt x="57912" y="97536"/>
                </a:lnTo>
                <a:lnTo>
                  <a:pt x="117348" y="97536"/>
                </a:lnTo>
                <a:lnTo>
                  <a:pt x="117348" y="99060"/>
                </a:lnTo>
                <a:lnTo>
                  <a:pt x="109728" y="106680"/>
                </a:lnTo>
                <a:lnTo>
                  <a:pt x="109728" y="108204"/>
                </a:lnTo>
                <a:lnTo>
                  <a:pt x="108204" y="109728"/>
                </a:lnTo>
                <a:lnTo>
                  <a:pt x="100584" y="115824"/>
                </a:lnTo>
                <a:close/>
              </a:path>
              <a:path w="128270" h="127000">
                <a:moveTo>
                  <a:pt x="79248" y="32004"/>
                </a:moveTo>
                <a:lnTo>
                  <a:pt x="70104" y="28956"/>
                </a:lnTo>
                <a:lnTo>
                  <a:pt x="117348" y="28956"/>
                </a:lnTo>
                <a:lnTo>
                  <a:pt x="118567" y="30480"/>
                </a:lnTo>
                <a:lnTo>
                  <a:pt x="77724" y="30480"/>
                </a:lnTo>
                <a:lnTo>
                  <a:pt x="79248" y="32004"/>
                </a:lnTo>
                <a:close/>
              </a:path>
              <a:path w="128270" h="127000">
                <a:moveTo>
                  <a:pt x="48768" y="32004"/>
                </a:moveTo>
                <a:lnTo>
                  <a:pt x="51816" y="30480"/>
                </a:lnTo>
                <a:lnTo>
                  <a:pt x="53339" y="30480"/>
                </a:lnTo>
                <a:lnTo>
                  <a:pt x="48768" y="32004"/>
                </a:lnTo>
                <a:close/>
              </a:path>
              <a:path w="128270" h="127000">
                <a:moveTo>
                  <a:pt x="122224" y="35052"/>
                </a:moveTo>
                <a:lnTo>
                  <a:pt x="85344" y="35052"/>
                </a:lnTo>
                <a:lnTo>
                  <a:pt x="77724" y="30480"/>
                </a:lnTo>
                <a:lnTo>
                  <a:pt x="118567" y="30480"/>
                </a:lnTo>
                <a:lnTo>
                  <a:pt x="122224" y="35052"/>
                </a:lnTo>
                <a:close/>
              </a:path>
              <a:path w="128270" h="127000">
                <a:moveTo>
                  <a:pt x="43815" y="35052"/>
                </a:moveTo>
                <a:lnTo>
                  <a:pt x="42672" y="35052"/>
                </a:lnTo>
                <a:lnTo>
                  <a:pt x="45719" y="33528"/>
                </a:lnTo>
                <a:lnTo>
                  <a:pt x="43815" y="35052"/>
                </a:lnTo>
                <a:close/>
              </a:path>
              <a:path w="128270" h="127000">
                <a:moveTo>
                  <a:pt x="89915" y="39624"/>
                </a:moveTo>
                <a:lnTo>
                  <a:pt x="82296" y="33528"/>
                </a:lnTo>
                <a:lnTo>
                  <a:pt x="85344" y="35052"/>
                </a:lnTo>
                <a:lnTo>
                  <a:pt x="122224" y="35052"/>
                </a:lnTo>
                <a:lnTo>
                  <a:pt x="123444" y="36576"/>
                </a:lnTo>
                <a:lnTo>
                  <a:pt x="123444" y="38100"/>
                </a:lnTo>
                <a:lnTo>
                  <a:pt x="88391" y="38100"/>
                </a:lnTo>
                <a:lnTo>
                  <a:pt x="89915" y="39624"/>
                </a:lnTo>
                <a:close/>
              </a:path>
              <a:path w="128270" h="127000">
                <a:moveTo>
                  <a:pt x="38100" y="39624"/>
                </a:moveTo>
                <a:lnTo>
                  <a:pt x="39624" y="38100"/>
                </a:lnTo>
                <a:lnTo>
                  <a:pt x="40004" y="38100"/>
                </a:lnTo>
                <a:lnTo>
                  <a:pt x="38100" y="39624"/>
                </a:lnTo>
                <a:close/>
              </a:path>
              <a:path w="128270" h="127000">
                <a:moveTo>
                  <a:pt x="124968" y="44196"/>
                </a:moveTo>
                <a:lnTo>
                  <a:pt x="94488" y="44196"/>
                </a:lnTo>
                <a:lnTo>
                  <a:pt x="88391" y="38100"/>
                </a:lnTo>
                <a:lnTo>
                  <a:pt x="123444" y="38100"/>
                </a:lnTo>
                <a:lnTo>
                  <a:pt x="123444" y="39624"/>
                </a:lnTo>
                <a:lnTo>
                  <a:pt x="124968" y="44196"/>
                </a:lnTo>
                <a:close/>
              </a:path>
              <a:path w="128270" h="127000">
                <a:moveTo>
                  <a:pt x="34137" y="44196"/>
                </a:moveTo>
                <a:lnTo>
                  <a:pt x="33528" y="44196"/>
                </a:lnTo>
                <a:lnTo>
                  <a:pt x="35052" y="42672"/>
                </a:lnTo>
                <a:lnTo>
                  <a:pt x="34137" y="44196"/>
                </a:lnTo>
                <a:close/>
              </a:path>
              <a:path w="128270" h="127000">
                <a:moveTo>
                  <a:pt x="126491" y="50292"/>
                </a:moveTo>
                <a:lnTo>
                  <a:pt x="97536" y="50292"/>
                </a:lnTo>
                <a:lnTo>
                  <a:pt x="92964" y="42672"/>
                </a:lnTo>
                <a:lnTo>
                  <a:pt x="94488" y="44196"/>
                </a:lnTo>
                <a:lnTo>
                  <a:pt x="124968" y="44196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7000">
                <a:moveTo>
                  <a:pt x="31496" y="50292"/>
                </a:moveTo>
                <a:lnTo>
                  <a:pt x="30480" y="50292"/>
                </a:lnTo>
                <a:lnTo>
                  <a:pt x="32004" y="48768"/>
                </a:lnTo>
                <a:lnTo>
                  <a:pt x="31496" y="50292"/>
                </a:lnTo>
                <a:close/>
              </a:path>
              <a:path w="128270" h="127000">
                <a:moveTo>
                  <a:pt x="99060" y="57912"/>
                </a:moveTo>
                <a:lnTo>
                  <a:pt x="96012" y="48768"/>
                </a:lnTo>
                <a:lnTo>
                  <a:pt x="97536" y="50292"/>
                </a:lnTo>
                <a:lnTo>
                  <a:pt x="126491" y="50292"/>
                </a:lnTo>
                <a:lnTo>
                  <a:pt x="128016" y="51816"/>
                </a:lnTo>
                <a:lnTo>
                  <a:pt x="128016" y="54864"/>
                </a:lnTo>
                <a:lnTo>
                  <a:pt x="99060" y="54864"/>
                </a:lnTo>
                <a:lnTo>
                  <a:pt x="99060" y="57912"/>
                </a:lnTo>
                <a:close/>
              </a:path>
              <a:path w="128270" h="127000">
                <a:moveTo>
                  <a:pt x="28956" y="57912"/>
                </a:moveTo>
                <a:lnTo>
                  <a:pt x="28956" y="54864"/>
                </a:lnTo>
                <a:lnTo>
                  <a:pt x="29972" y="54864"/>
                </a:lnTo>
                <a:lnTo>
                  <a:pt x="28956" y="57912"/>
                </a:lnTo>
                <a:close/>
              </a:path>
              <a:path w="128270" h="127000">
                <a:moveTo>
                  <a:pt x="100457" y="63246"/>
                </a:moveTo>
                <a:lnTo>
                  <a:pt x="99060" y="54864"/>
                </a:lnTo>
                <a:lnTo>
                  <a:pt x="128016" y="54864"/>
                </a:lnTo>
                <a:lnTo>
                  <a:pt x="128016" y="62484"/>
                </a:lnTo>
                <a:lnTo>
                  <a:pt x="100584" y="62484"/>
                </a:lnTo>
                <a:lnTo>
                  <a:pt x="100457" y="63246"/>
                </a:lnTo>
                <a:close/>
              </a:path>
              <a:path w="128270" h="127000">
                <a:moveTo>
                  <a:pt x="100584" y="64008"/>
                </a:moveTo>
                <a:lnTo>
                  <a:pt x="100457" y="63246"/>
                </a:lnTo>
                <a:lnTo>
                  <a:pt x="100584" y="62484"/>
                </a:lnTo>
                <a:lnTo>
                  <a:pt x="100584" y="64008"/>
                </a:lnTo>
                <a:close/>
              </a:path>
              <a:path w="128270" h="127000">
                <a:moveTo>
                  <a:pt x="128016" y="64008"/>
                </a:moveTo>
                <a:lnTo>
                  <a:pt x="100584" y="64008"/>
                </a:lnTo>
                <a:lnTo>
                  <a:pt x="100584" y="62484"/>
                </a:lnTo>
                <a:lnTo>
                  <a:pt x="128016" y="62484"/>
                </a:lnTo>
                <a:lnTo>
                  <a:pt x="128016" y="64008"/>
                </a:lnTo>
                <a:close/>
              </a:path>
              <a:path w="128270" h="127000">
                <a:moveTo>
                  <a:pt x="128016" y="71628"/>
                </a:moveTo>
                <a:lnTo>
                  <a:pt x="99060" y="71628"/>
                </a:lnTo>
                <a:lnTo>
                  <a:pt x="100457" y="63246"/>
                </a:lnTo>
                <a:lnTo>
                  <a:pt x="100584" y="64008"/>
                </a:lnTo>
                <a:lnTo>
                  <a:pt x="128016" y="64008"/>
                </a:lnTo>
                <a:lnTo>
                  <a:pt x="128016" y="71628"/>
                </a:lnTo>
                <a:close/>
              </a:path>
              <a:path w="128270" h="127000">
                <a:moveTo>
                  <a:pt x="29972" y="71628"/>
                </a:moveTo>
                <a:lnTo>
                  <a:pt x="28956" y="71628"/>
                </a:lnTo>
                <a:lnTo>
                  <a:pt x="28956" y="68580"/>
                </a:lnTo>
                <a:lnTo>
                  <a:pt x="29972" y="71628"/>
                </a:lnTo>
                <a:close/>
              </a:path>
              <a:path w="128270" h="127000">
                <a:moveTo>
                  <a:pt x="96012" y="77724"/>
                </a:moveTo>
                <a:lnTo>
                  <a:pt x="99060" y="68580"/>
                </a:lnTo>
                <a:lnTo>
                  <a:pt x="99060" y="71628"/>
                </a:lnTo>
                <a:lnTo>
                  <a:pt x="128016" y="71628"/>
                </a:lnTo>
                <a:lnTo>
                  <a:pt x="128016" y="74676"/>
                </a:lnTo>
                <a:lnTo>
                  <a:pt x="97536" y="74676"/>
                </a:lnTo>
                <a:lnTo>
                  <a:pt x="96012" y="77724"/>
                </a:lnTo>
                <a:close/>
              </a:path>
              <a:path w="128270" h="127000">
                <a:moveTo>
                  <a:pt x="32004" y="77724"/>
                </a:moveTo>
                <a:lnTo>
                  <a:pt x="30480" y="74676"/>
                </a:lnTo>
                <a:lnTo>
                  <a:pt x="30988" y="74676"/>
                </a:lnTo>
                <a:lnTo>
                  <a:pt x="32004" y="77724"/>
                </a:lnTo>
                <a:close/>
              </a:path>
              <a:path w="128270" h="127000">
                <a:moveTo>
                  <a:pt x="92964" y="83820"/>
                </a:moveTo>
                <a:lnTo>
                  <a:pt x="97536" y="74676"/>
                </a:lnTo>
                <a:lnTo>
                  <a:pt x="128016" y="74676"/>
                </a:lnTo>
                <a:lnTo>
                  <a:pt x="126491" y="76200"/>
                </a:lnTo>
                <a:lnTo>
                  <a:pt x="126491" y="77724"/>
                </a:lnTo>
                <a:lnTo>
                  <a:pt x="124968" y="82296"/>
                </a:lnTo>
                <a:lnTo>
                  <a:pt x="94488" y="82296"/>
                </a:lnTo>
                <a:lnTo>
                  <a:pt x="92964" y="83820"/>
                </a:lnTo>
                <a:close/>
              </a:path>
              <a:path w="128270" h="127000">
                <a:moveTo>
                  <a:pt x="35052" y="83820"/>
                </a:moveTo>
                <a:lnTo>
                  <a:pt x="33528" y="82296"/>
                </a:lnTo>
                <a:lnTo>
                  <a:pt x="34290" y="82296"/>
                </a:lnTo>
                <a:lnTo>
                  <a:pt x="35052" y="83820"/>
                </a:lnTo>
                <a:close/>
              </a:path>
              <a:path w="128270" h="127000">
                <a:moveTo>
                  <a:pt x="123444" y="88392"/>
                </a:moveTo>
                <a:lnTo>
                  <a:pt x="88391" y="88392"/>
                </a:lnTo>
                <a:lnTo>
                  <a:pt x="94488" y="82296"/>
                </a:lnTo>
                <a:lnTo>
                  <a:pt x="124968" y="82296"/>
                </a:lnTo>
                <a:lnTo>
                  <a:pt x="123444" y="86868"/>
                </a:lnTo>
                <a:lnTo>
                  <a:pt x="123444" y="88392"/>
                </a:lnTo>
                <a:close/>
              </a:path>
              <a:path w="128270" h="127000">
                <a:moveTo>
                  <a:pt x="40005" y="88392"/>
                </a:moveTo>
                <a:lnTo>
                  <a:pt x="39624" y="88392"/>
                </a:lnTo>
                <a:lnTo>
                  <a:pt x="38100" y="86868"/>
                </a:lnTo>
                <a:lnTo>
                  <a:pt x="40005" y="88392"/>
                </a:lnTo>
                <a:close/>
              </a:path>
              <a:path w="128270" h="127000">
                <a:moveTo>
                  <a:pt x="82296" y="92964"/>
                </a:moveTo>
                <a:lnTo>
                  <a:pt x="89916" y="86868"/>
                </a:lnTo>
                <a:lnTo>
                  <a:pt x="88391" y="88392"/>
                </a:lnTo>
                <a:lnTo>
                  <a:pt x="123444" y="88392"/>
                </a:lnTo>
                <a:lnTo>
                  <a:pt x="123444" y="89916"/>
                </a:lnTo>
                <a:lnTo>
                  <a:pt x="122224" y="91440"/>
                </a:lnTo>
                <a:lnTo>
                  <a:pt x="85344" y="91440"/>
                </a:lnTo>
                <a:lnTo>
                  <a:pt x="82296" y="92964"/>
                </a:lnTo>
                <a:close/>
              </a:path>
              <a:path w="128270" h="127000">
                <a:moveTo>
                  <a:pt x="45719" y="92964"/>
                </a:moveTo>
                <a:lnTo>
                  <a:pt x="42672" y="91440"/>
                </a:lnTo>
                <a:lnTo>
                  <a:pt x="43815" y="91440"/>
                </a:lnTo>
                <a:lnTo>
                  <a:pt x="45719" y="92964"/>
                </a:lnTo>
                <a:close/>
              </a:path>
              <a:path w="128270" h="127000">
                <a:moveTo>
                  <a:pt x="118567" y="96012"/>
                </a:moveTo>
                <a:lnTo>
                  <a:pt x="77724" y="96012"/>
                </a:lnTo>
                <a:lnTo>
                  <a:pt x="85344" y="91440"/>
                </a:lnTo>
                <a:lnTo>
                  <a:pt x="122224" y="91440"/>
                </a:lnTo>
                <a:lnTo>
                  <a:pt x="118567" y="96012"/>
                </a:lnTo>
                <a:close/>
              </a:path>
              <a:path w="128270" h="127000">
                <a:moveTo>
                  <a:pt x="53339" y="96012"/>
                </a:moveTo>
                <a:lnTo>
                  <a:pt x="51816" y="96012"/>
                </a:lnTo>
                <a:lnTo>
                  <a:pt x="48768" y="94488"/>
                </a:lnTo>
                <a:lnTo>
                  <a:pt x="53339" y="96012"/>
                </a:lnTo>
                <a:close/>
              </a:path>
              <a:path w="128270" h="127000">
                <a:moveTo>
                  <a:pt x="117348" y="97536"/>
                </a:moveTo>
                <a:lnTo>
                  <a:pt x="70104" y="97536"/>
                </a:lnTo>
                <a:lnTo>
                  <a:pt x="79248" y="94488"/>
                </a:lnTo>
                <a:lnTo>
                  <a:pt x="77724" y="96012"/>
                </a:lnTo>
                <a:lnTo>
                  <a:pt x="118567" y="96012"/>
                </a:lnTo>
                <a:lnTo>
                  <a:pt x="117348" y="97536"/>
                </a:lnTo>
                <a:close/>
              </a:path>
              <a:path w="128270" h="127000">
                <a:moveTo>
                  <a:pt x="89916" y="121920"/>
                </a:moveTo>
                <a:lnTo>
                  <a:pt x="38100" y="121920"/>
                </a:lnTo>
                <a:lnTo>
                  <a:pt x="28956" y="117348"/>
                </a:lnTo>
                <a:lnTo>
                  <a:pt x="28956" y="115824"/>
                </a:lnTo>
                <a:lnTo>
                  <a:pt x="99060" y="115824"/>
                </a:lnTo>
                <a:lnTo>
                  <a:pt x="99060" y="117348"/>
                </a:lnTo>
                <a:lnTo>
                  <a:pt x="89916" y="121920"/>
                </a:lnTo>
                <a:close/>
              </a:path>
              <a:path w="128270" h="127000">
                <a:moveTo>
                  <a:pt x="77724" y="124968"/>
                </a:moveTo>
                <a:lnTo>
                  <a:pt x="50292" y="124968"/>
                </a:lnTo>
                <a:lnTo>
                  <a:pt x="41148" y="121920"/>
                </a:lnTo>
                <a:lnTo>
                  <a:pt x="88391" y="121920"/>
                </a:lnTo>
                <a:lnTo>
                  <a:pt x="77724" y="124968"/>
                </a:lnTo>
                <a:close/>
              </a:path>
              <a:path w="128270" h="127000">
                <a:moveTo>
                  <a:pt x="65532" y="126492"/>
                </a:moveTo>
                <a:lnTo>
                  <a:pt x="62484" y="126492"/>
                </a:lnTo>
                <a:lnTo>
                  <a:pt x="53339" y="124968"/>
                </a:lnTo>
                <a:lnTo>
                  <a:pt x="76200" y="124968"/>
                </a:lnTo>
                <a:lnTo>
                  <a:pt x="65532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301964" y="2586178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67162" y="2223485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7301" y="3110498"/>
            <a:ext cx="3517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0">
                <a:latin typeface="Times New Roman"/>
                <a:cs typeface="Times New Roman"/>
              </a:rPr>
              <a:t>P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09366" y="2020782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50601" y="1467589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09916" y="1828800"/>
            <a:ext cx="332740" cy="334010"/>
          </a:xfrm>
          <a:custGeom>
            <a:avLst/>
            <a:gdLst/>
            <a:ahLst/>
            <a:cxnLst/>
            <a:rect l="l" t="t" r="r" b="b"/>
            <a:pathLst>
              <a:path w="332740" h="334010">
                <a:moveTo>
                  <a:pt x="0" y="333756"/>
                </a:moveTo>
                <a:lnTo>
                  <a:pt x="0" y="0"/>
                </a:lnTo>
                <a:lnTo>
                  <a:pt x="45719" y="22859"/>
                </a:lnTo>
                <a:lnTo>
                  <a:pt x="27432" y="22859"/>
                </a:lnTo>
                <a:lnTo>
                  <a:pt x="7620" y="36576"/>
                </a:lnTo>
                <a:lnTo>
                  <a:pt x="27431" y="46481"/>
                </a:lnTo>
                <a:lnTo>
                  <a:pt x="27432" y="287274"/>
                </a:lnTo>
                <a:lnTo>
                  <a:pt x="7620" y="297180"/>
                </a:lnTo>
                <a:lnTo>
                  <a:pt x="27432" y="310895"/>
                </a:lnTo>
                <a:lnTo>
                  <a:pt x="45304" y="310895"/>
                </a:lnTo>
                <a:lnTo>
                  <a:pt x="0" y="333756"/>
                </a:lnTo>
                <a:close/>
              </a:path>
              <a:path w="332740" h="334010">
                <a:moveTo>
                  <a:pt x="27432" y="46481"/>
                </a:moveTo>
                <a:lnTo>
                  <a:pt x="7620" y="36576"/>
                </a:lnTo>
                <a:lnTo>
                  <a:pt x="27432" y="22859"/>
                </a:lnTo>
                <a:lnTo>
                  <a:pt x="27432" y="46481"/>
                </a:lnTo>
                <a:close/>
              </a:path>
              <a:path w="332740" h="334010">
                <a:moveTo>
                  <a:pt x="268224" y="166877"/>
                </a:moveTo>
                <a:lnTo>
                  <a:pt x="27432" y="46481"/>
                </a:lnTo>
                <a:lnTo>
                  <a:pt x="27432" y="22859"/>
                </a:lnTo>
                <a:lnTo>
                  <a:pt x="45719" y="22859"/>
                </a:lnTo>
                <a:lnTo>
                  <a:pt x="307847" y="153924"/>
                </a:lnTo>
                <a:lnTo>
                  <a:pt x="294131" y="153924"/>
                </a:lnTo>
                <a:lnTo>
                  <a:pt x="268224" y="166877"/>
                </a:lnTo>
                <a:close/>
              </a:path>
              <a:path w="332740" h="334010">
                <a:moveTo>
                  <a:pt x="294131" y="179831"/>
                </a:moveTo>
                <a:lnTo>
                  <a:pt x="268224" y="166877"/>
                </a:lnTo>
                <a:lnTo>
                  <a:pt x="294131" y="153924"/>
                </a:lnTo>
                <a:lnTo>
                  <a:pt x="294131" y="179831"/>
                </a:lnTo>
                <a:close/>
              </a:path>
              <a:path w="332740" h="334010">
                <a:moveTo>
                  <a:pt x="305049" y="179831"/>
                </a:moveTo>
                <a:lnTo>
                  <a:pt x="294131" y="179831"/>
                </a:lnTo>
                <a:lnTo>
                  <a:pt x="294131" y="153924"/>
                </a:lnTo>
                <a:lnTo>
                  <a:pt x="307847" y="153924"/>
                </a:lnTo>
                <a:lnTo>
                  <a:pt x="332232" y="166116"/>
                </a:lnTo>
                <a:lnTo>
                  <a:pt x="305049" y="179831"/>
                </a:lnTo>
                <a:close/>
              </a:path>
              <a:path w="332740" h="334010">
                <a:moveTo>
                  <a:pt x="45304" y="310895"/>
                </a:moveTo>
                <a:lnTo>
                  <a:pt x="27432" y="310895"/>
                </a:lnTo>
                <a:lnTo>
                  <a:pt x="27432" y="287274"/>
                </a:lnTo>
                <a:lnTo>
                  <a:pt x="268224" y="166877"/>
                </a:lnTo>
                <a:lnTo>
                  <a:pt x="294131" y="179831"/>
                </a:lnTo>
                <a:lnTo>
                  <a:pt x="305049" y="179831"/>
                </a:lnTo>
                <a:lnTo>
                  <a:pt x="45304" y="310895"/>
                </a:lnTo>
                <a:close/>
              </a:path>
              <a:path w="332740" h="334010">
                <a:moveTo>
                  <a:pt x="27432" y="310895"/>
                </a:moveTo>
                <a:lnTo>
                  <a:pt x="7620" y="297180"/>
                </a:lnTo>
                <a:lnTo>
                  <a:pt x="27432" y="287274"/>
                </a:lnTo>
                <a:lnTo>
                  <a:pt x="27432" y="310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12430" y="188061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694196" y="2580077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83403" y="2839307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5" h="0">
                <a:moveTo>
                  <a:pt x="0" y="0"/>
                </a:moveTo>
                <a:lnTo>
                  <a:pt x="280035" y="0"/>
                </a:lnTo>
              </a:path>
            </a:pathLst>
          </a:custGeom>
          <a:ln w="150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232151" y="2602230"/>
            <a:ext cx="939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latin typeface="Times New Roman"/>
                <a:cs typeface="Times New Roman"/>
              </a:rPr>
              <a:t>I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84324" y="2418588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17851" y="2848355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96059" y="2615184"/>
            <a:ext cx="5156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45">
                <a:latin typeface="Times New Roman"/>
                <a:cs typeface="Times New Roman"/>
              </a:rPr>
              <a:t>i</a:t>
            </a:r>
            <a:r>
              <a:rPr dirty="0" baseline="-16460" sz="2025" spc="67">
                <a:latin typeface="Times New Roman"/>
                <a:cs typeface="Times New Roman"/>
              </a:rPr>
              <a:t>D </a:t>
            </a:r>
            <a:r>
              <a:rPr dirty="0" baseline="-16460" sz="2025">
                <a:latin typeface="Times New Roman"/>
                <a:cs typeface="Times New Roman"/>
              </a:rPr>
              <a:t> </a:t>
            </a:r>
            <a:r>
              <a:rPr dirty="0" baseline="-16460" sz="2025" spc="179">
                <a:latin typeface="Times New Roman"/>
                <a:cs typeface="Times New Roman"/>
              </a:rPr>
              <a:t> </a:t>
            </a:r>
            <a:r>
              <a:rPr dirty="0" sz="2400" spc="-225">
                <a:latin typeface="Times New Roman"/>
                <a:cs typeface="Times New Roman"/>
              </a:rPr>
              <a:t>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62020" y="2803398"/>
            <a:ext cx="15303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latin typeface="Times New Roman"/>
                <a:cs typeface="Times New Roman"/>
              </a:rPr>
              <a:t>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62811" y="2803398"/>
            <a:ext cx="1625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0"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48591" y="3449859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360" y="0"/>
                </a:lnTo>
              </a:path>
            </a:pathLst>
          </a:custGeom>
          <a:ln w="7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22585" y="3449859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360" y="0"/>
                </a:lnTo>
              </a:path>
            </a:pathLst>
          </a:custGeom>
          <a:ln w="7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448560" y="3213353"/>
            <a:ext cx="203200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latin typeface="Times New Roman"/>
                <a:cs typeface="Times New Roman"/>
              </a:rPr>
              <a:t>v</a:t>
            </a:r>
            <a:r>
              <a:rPr dirty="0" baseline="-13888" sz="1500">
                <a:latin typeface="Times New Roman"/>
                <a:cs typeface="Times New Roman"/>
              </a:rPr>
              <a:t>D</a:t>
            </a:r>
            <a:endParaRPr baseline="-13888" sz="15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11144" y="2619755"/>
            <a:ext cx="967105" cy="824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dirty="0" sz="2400" spc="-140">
                <a:latin typeface="Times New Roman"/>
                <a:cs typeface="Times New Roman"/>
              </a:rPr>
              <a:t>v	</a:t>
            </a:r>
            <a:r>
              <a:rPr dirty="0" sz="2400" spc="-229">
                <a:latin typeface="Times New Roman"/>
                <a:cs typeface="Times New Roman"/>
              </a:rPr>
              <a:t> </a:t>
            </a:r>
            <a:r>
              <a:rPr dirty="0" sz="2400" spc="50">
                <a:latin typeface="Times New Roman"/>
                <a:cs typeface="Times New Roman"/>
              </a:rPr>
              <a:t> </a:t>
            </a:r>
            <a:r>
              <a:rPr dirty="0" sz="2400" spc="-135">
                <a:latin typeface="Times New Roman"/>
                <a:cs typeface="Times New Roman"/>
              </a:rPr>
              <a:t></a:t>
            </a:r>
            <a:r>
              <a:rPr dirty="0" sz="2400" spc="-135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  <a:p>
            <a:pPr marL="622935">
              <a:lnSpc>
                <a:spcPct val="100000"/>
              </a:lnSpc>
              <a:spcBef>
                <a:spcPts val="1789"/>
              </a:spcBef>
            </a:pPr>
            <a:r>
              <a:rPr dirty="0" sz="1350">
                <a:latin typeface="Times New Roman"/>
                <a:cs typeface="Times New Roman"/>
              </a:rPr>
              <a:t>v</a:t>
            </a:r>
            <a:r>
              <a:rPr dirty="0" baseline="-13888" sz="1500">
                <a:latin typeface="Times New Roman"/>
                <a:cs typeface="Times New Roman"/>
              </a:rPr>
              <a:t>D</a:t>
            </a:r>
            <a:endParaRPr baseline="-13888" sz="15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5851" y="3448811"/>
            <a:ext cx="275971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05255" algn="l"/>
              </a:tabLst>
            </a:pPr>
            <a:r>
              <a:rPr dirty="0" sz="2400" spc="50">
                <a:latin typeface="Times New Roman"/>
                <a:cs typeface="Times New Roman"/>
              </a:rPr>
              <a:t>i</a:t>
            </a:r>
            <a:r>
              <a:rPr dirty="0" baseline="-16460" sz="2025" spc="75">
                <a:latin typeface="Times New Roman"/>
                <a:cs typeface="Times New Roman"/>
              </a:rPr>
              <a:t>D  </a:t>
            </a:r>
            <a:r>
              <a:rPr dirty="0" sz="2400" spc="-225">
                <a:latin typeface="Times New Roman"/>
                <a:cs typeface="Times New Roman"/>
              </a:rPr>
              <a:t>  </a:t>
            </a:r>
            <a:r>
              <a:rPr dirty="0" sz="2400" spc="125">
                <a:latin typeface="Times New Roman"/>
                <a:cs typeface="Times New Roman"/>
              </a:rPr>
              <a:t>I</a:t>
            </a:r>
            <a:r>
              <a:rPr dirty="0" baseline="-16460" sz="2025" spc="187">
                <a:latin typeface="Times New Roman"/>
                <a:cs typeface="Times New Roman"/>
              </a:rPr>
              <a:t>s</a:t>
            </a:r>
            <a:r>
              <a:rPr dirty="0" baseline="-16460" sz="2025" spc="-44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(e</a:t>
            </a:r>
            <a:r>
              <a:rPr dirty="0" baseline="39094" sz="2025" spc="-7">
                <a:latin typeface="Times New Roman"/>
                <a:cs typeface="Times New Roman"/>
              </a:rPr>
              <a:t>V</a:t>
            </a:r>
            <a:r>
              <a:rPr dirty="0" baseline="41666" sz="1500" spc="-7">
                <a:latin typeface="Times New Roman"/>
                <a:cs typeface="Times New Roman"/>
              </a:rPr>
              <a:t>T	</a:t>
            </a:r>
            <a:r>
              <a:rPr dirty="0" sz="2400" spc="-225">
                <a:latin typeface="Times New Roman"/>
                <a:cs typeface="Times New Roman"/>
              </a:rPr>
              <a:t> </a:t>
            </a:r>
            <a:r>
              <a:rPr dirty="0" sz="2400" spc="-15">
                <a:latin typeface="Times New Roman"/>
                <a:cs typeface="Times New Roman"/>
              </a:rPr>
              <a:t>1)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-1085">
                <a:latin typeface="Times New Roman"/>
                <a:cs typeface="Times New Roman"/>
              </a:rPr>
              <a:t> </a:t>
            </a:r>
            <a:r>
              <a:rPr dirty="0" sz="2400" spc="-500">
                <a:latin typeface="Times New Roman"/>
                <a:cs typeface="Times New Roman"/>
              </a:rPr>
              <a:t> </a:t>
            </a:r>
            <a:r>
              <a:rPr dirty="0" sz="2400" spc="75">
                <a:latin typeface="Times New Roman"/>
                <a:cs typeface="Times New Roman"/>
              </a:rPr>
              <a:t>I</a:t>
            </a:r>
            <a:r>
              <a:rPr dirty="0" baseline="-16460" sz="2025" spc="112">
                <a:latin typeface="Times New Roman"/>
                <a:cs typeface="Times New Roman"/>
              </a:rPr>
              <a:t>s</a:t>
            </a:r>
            <a:r>
              <a:rPr dirty="0" sz="2400" spc="75">
                <a:latin typeface="Times New Roman"/>
                <a:cs typeface="Times New Roman"/>
              </a:rPr>
              <a:t>e</a:t>
            </a:r>
            <a:r>
              <a:rPr dirty="0" baseline="39094" sz="2025" spc="112">
                <a:latin typeface="Times New Roman"/>
                <a:cs typeface="Times New Roman"/>
              </a:rPr>
              <a:t>V</a:t>
            </a:r>
            <a:r>
              <a:rPr dirty="0" baseline="41666" sz="1500" spc="112">
                <a:latin typeface="Times New Roman"/>
                <a:cs typeface="Times New Roman"/>
              </a:rPr>
              <a:t>T</a:t>
            </a:r>
            <a:endParaRPr baseline="41666" sz="15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76090" y="4275391"/>
            <a:ext cx="490220" cy="0"/>
          </a:xfrm>
          <a:custGeom>
            <a:avLst/>
            <a:gdLst/>
            <a:ahLst/>
            <a:cxnLst/>
            <a:rect l="l" t="t" r="r" b="b"/>
            <a:pathLst>
              <a:path w="490220" h="0">
                <a:moveTo>
                  <a:pt x="0" y="0"/>
                </a:moveTo>
                <a:lnTo>
                  <a:pt x="489870" y="0"/>
                </a:lnTo>
              </a:path>
            </a:pathLst>
          </a:custGeom>
          <a:ln w="150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882644" y="3854196"/>
            <a:ext cx="24193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40">
                <a:latin typeface="Times New Roman"/>
                <a:cs typeface="Times New Roman"/>
              </a:rPr>
              <a:t>v</a:t>
            </a:r>
            <a:r>
              <a:rPr dirty="0" baseline="-16460" sz="2025" spc="135">
                <a:latin typeface="Times New Roman"/>
                <a:cs typeface="Times New Roman"/>
              </a:rPr>
              <a:t>I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97300" y="4285488"/>
            <a:ext cx="43560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sz="2400" spc="280">
                <a:latin typeface="Times New Roman"/>
                <a:cs typeface="Times New Roman"/>
              </a:rPr>
              <a:t>I</a:t>
            </a:r>
            <a:r>
              <a:rPr dirty="0" baseline="-16460" sz="2025" spc="15">
                <a:latin typeface="Times New Roman"/>
                <a:cs typeface="Times New Roman"/>
              </a:rPr>
              <a:t>s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2884" y="1458515"/>
            <a:ext cx="3669029" cy="944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34565" algn="l"/>
              </a:tabLst>
            </a:pPr>
            <a:r>
              <a:rPr dirty="0" sz="2400" spc="5">
                <a:solidFill>
                  <a:srgbClr val="CC0000"/>
                </a:solidFill>
                <a:latin typeface="宋体"/>
                <a:cs typeface="宋体"/>
              </a:rPr>
              <a:t>（1）对数电路	</a:t>
            </a:r>
            <a:r>
              <a:rPr dirty="0" sz="2400" spc="40">
                <a:solidFill>
                  <a:srgbClr val="FF3300"/>
                </a:solidFill>
                <a:latin typeface="Times New Roman"/>
                <a:cs typeface="Times New Roman"/>
              </a:rPr>
              <a:t>Log</a:t>
            </a:r>
            <a:r>
              <a:rPr dirty="0" sz="2400" spc="-19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 spc="80">
                <a:solidFill>
                  <a:srgbClr val="FF3300"/>
                </a:solidFill>
                <a:latin typeface="Times New Roman"/>
                <a:cs typeface="Times New Roman"/>
              </a:rPr>
              <a:t>Amp</a:t>
            </a:r>
            <a:endParaRPr sz="240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  <a:spcBef>
                <a:spcPts val="1680"/>
              </a:spcBef>
            </a:pPr>
            <a:r>
              <a:rPr dirty="0" sz="2400" spc="-15">
                <a:latin typeface="宋体"/>
                <a:cs typeface="宋体"/>
              </a:rPr>
              <a:t>设</a:t>
            </a:r>
            <a:r>
              <a:rPr dirty="0" sz="2400" spc="-15">
                <a:latin typeface="Times New Roman"/>
                <a:cs typeface="Times New Roman"/>
              </a:rPr>
              <a:t>v</a:t>
            </a:r>
            <a:r>
              <a:rPr dirty="0" baseline="-20833" sz="2400" spc="-22">
                <a:latin typeface="Times New Roman"/>
                <a:cs typeface="Times New Roman"/>
              </a:rPr>
              <a:t>I </a:t>
            </a:r>
            <a:r>
              <a:rPr dirty="0" sz="2400" spc="10">
                <a:latin typeface="Times New Roman"/>
                <a:cs typeface="Times New Roman"/>
              </a:rPr>
              <a:t>&gt;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0</a:t>
            </a:r>
            <a:r>
              <a:rPr dirty="0" sz="2400" spc="5">
                <a:latin typeface="宋体"/>
                <a:cs typeface="宋体"/>
              </a:rPr>
              <a:t>，</a:t>
            </a:r>
            <a:r>
              <a:rPr dirty="0" sz="2400" spc="5">
                <a:latin typeface="Times New Roman"/>
                <a:cs typeface="Times New Roman"/>
              </a:rPr>
              <a:t>D</a:t>
            </a:r>
            <a:r>
              <a:rPr dirty="0" sz="2400" spc="5">
                <a:latin typeface="宋体"/>
                <a:cs typeface="宋体"/>
              </a:rPr>
              <a:t>导通，则有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5247" y="4052316"/>
            <a:ext cx="2643505" cy="1003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indent="-304800">
              <a:lnSpc>
                <a:spcPct val="100000"/>
              </a:lnSpc>
              <a:buFont typeface="Times New Roman"/>
              <a:buChar char="□"/>
              <a:tabLst>
                <a:tab pos="317500" algn="l"/>
              </a:tabLst>
            </a:pPr>
            <a:r>
              <a:rPr dirty="0" sz="2400" spc="20">
                <a:latin typeface="Times New Roman"/>
                <a:cs typeface="Times New Roman"/>
              </a:rPr>
              <a:t>v</a:t>
            </a:r>
            <a:r>
              <a:rPr dirty="0" baseline="-16460" sz="2025" spc="30">
                <a:latin typeface="Times New Roman"/>
                <a:cs typeface="Times New Roman"/>
              </a:rPr>
              <a:t>O</a:t>
            </a:r>
            <a:r>
              <a:rPr dirty="0" baseline="-16460" sz="2025" spc="142">
                <a:latin typeface="Times New Roman"/>
                <a:cs typeface="Times New Roman"/>
              </a:rPr>
              <a:t> </a:t>
            </a:r>
            <a:r>
              <a:rPr dirty="0" sz="2400" spc="-225">
                <a:latin typeface="Times New Roman"/>
                <a:cs typeface="Times New Roman"/>
              </a:rPr>
              <a:t>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2400" spc="-35">
                <a:latin typeface="Times New Roman"/>
                <a:cs typeface="Times New Roman"/>
              </a:rPr>
              <a:t></a:t>
            </a:r>
            <a:r>
              <a:rPr dirty="0" sz="2400" spc="-35">
                <a:latin typeface="Times New Roman"/>
                <a:cs typeface="Times New Roman"/>
              </a:rPr>
              <a:t>v</a:t>
            </a:r>
            <a:r>
              <a:rPr dirty="0" baseline="-16460" sz="2025" spc="-52">
                <a:latin typeface="Times New Roman"/>
                <a:cs typeface="Times New Roman"/>
              </a:rPr>
              <a:t>D</a:t>
            </a:r>
            <a:r>
              <a:rPr dirty="0" baseline="-16460" sz="2025" spc="202">
                <a:latin typeface="Times New Roman"/>
                <a:cs typeface="Times New Roman"/>
              </a:rPr>
              <a:t> </a:t>
            </a:r>
            <a:r>
              <a:rPr dirty="0" sz="2400" spc="-225">
                <a:latin typeface="Times New Roman"/>
                <a:cs typeface="Times New Roman"/>
              </a:rPr>
              <a:t> </a:t>
            </a:r>
            <a:r>
              <a:rPr dirty="0" sz="2400" spc="-570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</a:t>
            </a:r>
            <a:r>
              <a:rPr dirty="0" sz="2400" spc="-185">
                <a:latin typeface="Times New Roman"/>
                <a:cs typeface="Times New Roman"/>
              </a:rPr>
              <a:t>V</a:t>
            </a:r>
            <a:r>
              <a:rPr dirty="0" baseline="-16460" sz="2025" spc="-277">
                <a:latin typeface="Times New Roman"/>
                <a:cs typeface="Times New Roman"/>
              </a:rPr>
              <a:t>T   </a:t>
            </a:r>
            <a:r>
              <a:rPr dirty="0" baseline="-16460" sz="2025" spc="-254">
                <a:latin typeface="Times New Roman"/>
                <a:cs typeface="Times New Roman"/>
              </a:rPr>
              <a:t> </a:t>
            </a:r>
            <a:r>
              <a:rPr dirty="0" sz="2400" spc="65">
                <a:latin typeface="Times New Roman"/>
                <a:cs typeface="Times New Roman"/>
              </a:rPr>
              <a:t>ln</a:t>
            </a:r>
            <a:endParaRPr sz="24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  <a:spcBef>
                <a:spcPts val="2080"/>
              </a:spcBef>
            </a:pPr>
            <a:r>
              <a:rPr dirty="0" sz="2400" spc="5">
                <a:latin typeface="宋体"/>
                <a:cs typeface="宋体"/>
              </a:rPr>
              <a:t>注意：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29215" y="5569839"/>
            <a:ext cx="60960" cy="193675"/>
          </a:xfrm>
          <a:custGeom>
            <a:avLst/>
            <a:gdLst/>
            <a:ahLst/>
            <a:cxnLst/>
            <a:rect l="l" t="t" r="r" b="b"/>
            <a:pathLst>
              <a:path w="60960" h="193675">
                <a:moveTo>
                  <a:pt x="60388" y="0"/>
                </a:moveTo>
                <a:lnTo>
                  <a:pt x="0" y="193452"/>
                </a:lnTo>
              </a:path>
            </a:pathLst>
          </a:custGeom>
          <a:ln w="7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104106" y="5125640"/>
            <a:ext cx="7850505" cy="174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5">
                <a:latin typeface="宋体"/>
                <a:cs typeface="宋体"/>
              </a:rPr>
              <a:t>（</a:t>
            </a:r>
            <a:r>
              <a:rPr dirty="0" sz="2400" spc="-25">
                <a:latin typeface="Times New Roman"/>
                <a:cs typeface="Times New Roman"/>
              </a:rPr>
              <a:t>1</a:t>
            </a:r>
            <a:r>
              <a:rPr dirty="0" sz="2400" spc="-25">
                <a:latin typeface="宋体"/>
                <a:cs typeface="宋体"/>
              </a:rPr>
              <a:t>）因</a:t>
            </a:r>
            <a:r>
              <a:rPr dirty="0" sz="2400" spc="-25">
                <a:latin typeface="Times New Roman"/>
                <a:cs typeface="Times New Roman"/>
              </a:rPr>
              <a:t>V</a:t>
            </a:r>
            <a:r>
              <a:rPr dirty="0" baseline="-24305" sz="2400" spc="-37">
                <a:latin typeface="Times New Roman"/>
                <a:cs typeface="Times New Roman"/>
              </a:rPr>
              <a:t>T </a:t>
            </a:r>
            <a:r>
              <a:rPr dirty="0" sz="2400" spc="45">
                <a:latin typeface="宋体"/>
                <a:cs typeface="宋体"/>
              </a:rPr>
              <a:t>和</a:t>
            </a:r>
            <a:r>
              <a:rPr dirty="0" sz="2400" spc="45">
                <a:latin typeface="Times New Roman"/>
                <a:cs typeface="Times New Roman"/>
              </a:rPr>
              <a:t>I</a:t>
            </a:r>
            <a:r>
              <a:rPr dirty="0" baseline="-24305" sz="2400" spc="67">
                <a:latin typeface="Times New Roman"/>
                <a:cs typeface="Times New Roman"/>
              </a:rPr>
              <a:t>s</a:t>
            </a:r>
            <a:r>
              <a:rPr dirty="0" baseline="-24305" sz="2400" spc="89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宋体"/>
                <a:cs typeface="宋体"/>
              </a:rPr>
              <a:t>是温度的函数，故运算精度受温度的影响。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400" spc="5">
                <a:latin typeface="宋体"/>
                <a:cs typeface="宋体"/>
              </a:rPr>
              <a:t>（</a:t>
            </a:r>
            <a:r>
              <a:rPr dirty="0" sz="2400" spc="5">
                <a:latin typeface="Times New Roman"/>
                <a:cs typeface="Times New Roman"/>
              </a:rPr>
              <a:t>2</a:t>
            </a:r>
            <a:r>
              <a:rPr dirty="0" sz="2400" spc="5">
                <a:latin typeface="宋体"/>
                <a:cs typeface="宋体"/>
              </a:rPr>
              <a:t>）小信号时 </a:t>
            </a:r>
            <a:r>
              <a:rPr dirty="0" sz="2650" spc="30">
                <a:latin typeface="Times New Roman"/>
                <a:cs typeface="Times New Roman"/>
              </a:rPr>
              <a:t>e</a:t>
            </a:r>
            <a:r>
              <a:rPr dirty="0" baseline="44444" sz="2250" spc="44">
                <a:latin typeface="Times New Roman"/>
                <a:cs typeface="Times New Roman"/>
              </a:rPr>
              <a:t>v</a:t>
            </a:r>
            <a:r>
              <a:rPr dirty="0" baseline="47979" sz="1650" spc="44">
                <a:latin typeface="Times New Roman"/>
                <a:cs typeface="Times New Roman"/>
              </a:rPr>
              <a:t>D  </a:t>
            </a:r>
            <a:r>
              <a:rPr dirty="0" baseline="44444" sz="2250" spc="-120">
                <a:latin typeface="Times New Roman"/>
                <a:cs typeface="Times New Roman"/>
              </a:rPr>
              <a:t>V</a:t>
            </a:r>
            <a:r>
              <a:rPr dirty="0" baseline="47979" sz="1650" spc="-120">
                <a:latin typeface="Times New Roman"/>
                <a:cs typeface="Times New Roman"/>
              </a:rPr>
              <a:t>T</a:t>
            </a:r>
            <a:r>
              <a:rPr dirty="0" baseline="47979" sz="1650" spc="67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宋体"/>
                <a:cs typeface="宋体"/>
              </a:rPr>
              <a:t>与</a:t>
            </a:r>
            <a:r>
              <a:rPr dirty="0" sz="2400" spc="5">
                <a:latin typeface="Times New Roman"/>
                <a:cs typeface="Times New Roman"/>
              </a:rPr>
              <a:t>1</a:t>
            </a:r>
            <a:r>
              <a:rPr dirty="0" sz="2400" spc="5">
                <a:latin typeface="宋体"/>
                <a:cs typeface="宋体"/>
              </a:rPr>
              <a:t>相差不多，因而误差大。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2400" spc="5">
                <a:latin typeface="宋体"/>
                <a:cs typeface="宋体"/>
              </a:rPr>
              <a:t>（</a:t>
            </a:r>
            <a:r>
              <a:rPr dirty="0" sz="2400" spc="5">
                <a:latin typeface="Times New Roman"/>
                <a:cs typeface="Times New Roman"/>
              </a:rPr>
              <a:t>3</a:t>
            </a:r>
            <a:r>
              <a:rPr dirty="0" sz="2400" spc="5">
                <a:latin typeface="宋体"/>
                <a:cs typeface="宋体"/>
              </a:rPr>
              <a:t>）指数伏安特性只在小电流时成立，大电流时误差大。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00">
                <a:latin typeface="宋体"/>
                <a:cs typeface="宋体"/>
              </a:rPr>
              <a:t>（</a:t>
            </a:r>
            <a:r>
              <a:rPr dirty="0" sz="2400">
                <a:latin typeface="Times New Roman"/>
                <a:cs typeface="Times New Roman"/>
              </a:rPr>
              <a:t>4</a:t>
            </a:r>
            <a:r>
              <a:rPr dirty="0" sz="2400"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必须大于零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2.4</a:t>
            </a:r>
            <a:r>
              <a:rPr dirty="0" spc="50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906766" y="639633"/>
            <a:ext cx="466725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sz="2800" spc="60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对数与反对数（指数）运算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06311" y="2586228"/>
            <a:ext cx="372110" cy="76200"/>
          </a:xfrm>
          <a:custGeom>
            <a:avLst/>
            <a:gdLst/>
            <a:ahLst/>
            <a:cxnLst/>
            <a:rect l="l" t="t" r="r" b="b"/>
            <a:pathLst>
              <a:path w="372109" h="76200">
                <a:moveTo>
                  <a:pt x="295656" y="76199"/>
                </a:moveTo>
                <a:lnTo>
                  <a:pt x="295656" y="0"/>
                </a:lnTo>
                <a:lnTo>
                  <a:pt x="362712" y="33527"/>
                </a:lnTo>
                <a:lnTo>
                  <a:pt x="309372" y="33527"/>
                </a:lnTo>
                <a:lnTo>
                  <a:pt x="309372" y="42671"/>
                </a:lnTo>
                <a:lnTo>
                  <a:pt x="362712" y="42671"/>
                </a:lnTo>
                <a:lnTo>
                  <a:pt x="295656" y="76199"/>
                </a:lnTo>
                <a:close/>
              </a:path>
              <a:path w="372109" h="76200">
                <a:moveTo>
                  <a:pt x="295656" y="42671"/>
                </a:moveTo>
                <a:lnTo>
                  <a:pt x="0" y="42671"/>
                </a:lnTo>
                <a:lnTo>
                  <a:pt x="0" y="33527"/>
                </a:lnTo>
                <a:lnTo>
                  <a:pt x="295656" y="33527"/>
                </a:lnTo>
                <a:lnTo>
                  <a:pt x="295656" y="42671"/>
                </a:lnTo>
                <a:close/>
              </a:path>
              <a:path w="372109" h="76200">
                <a:moveTo>
                  <a:pt x="362712" y="42671"/>
                </a:moveTo>
                <a:lnTo>
                  <a:pt x="309372" y="42671"/>
                </a:lnTo>
                <a:lnTo>
                  <a:pt x="309372" y="33527"/>
                </a:lnTo>
                <a:lnTo>
                  <a:pt x="362712" y="33527"/>
                </a:lnTo>
                <a:lnTo>
                  <a:pt x="371856" y="38099"/>
                </a:lnTo>
                <a:lnTo>
                  <a:pt x="362712" y="4267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368269" y="2664516"/>
            <a:ext cx="9652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38406" y="2815825"/>
            <a:ext cx="110489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5">
                <a:solidFill>
                  <a:srgbClr val="FF3300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72755" y="2206751"/>
            <a:ext cx="558165" cy="76200"/>
          </a:xfrm>
          <a:custGeom>
            <a:avLst/>
            <a:gdLst/>
            <a:ahLst/>
            <a:cxnLst/>
            <a:rect l="l" t="t" r="r" b="b"/>
            <a:pathLst>
              <a:path w="558165" h="76200">
                <a:moveTo>
                  <a:pt x="481584" y="76199"/>
                </a:moveTo>
                <a:lnTo>
                  <a:pt x="481584" y="0"/>
                </a:lnTo>
                <a:lnTo>
                  <a:pt x="548640" y="33527"/>
                </a:lnTo>
                <a:lnTo>
                  <a:pt x="495300" y="33527"/>
                </a:lnTo>
                <a:lnTo>
                  <a:pt x="495300" y="42671"/>
                </a:lnTo>
                <a:lnTo>
                  <a:pt x="548640" y="42671"/>
                </a:lnTo>
                <a:lnTo>
                  <a:pt x="481584" y="76199"/>
                </a:lnTo>
                <a:close/>
              </a:path>
              <a:path w="558165" h="76200">
                <a:moveTo>
                  <a:pt x="481584" y="42671"/>
                </a:moveTo>
                <a:lnTo>
                  <a:pt x="0" y="42671"/>
                </a:lnTo>
                <a:lnTo>
                  <a:pt x="0" y="33527"/>
                </a:lnTo>
                <a:lnTo>
                  <a:pt x="481584" y="33527"/>
                </a:lnTo>
                <a:lnTo>
                  <a:pt x="481584" y="42671"/>
                </a:lnTo>
                <a:close/>
              </a:path>
              <a:path w="558165" h="76200">
                <a:moveTo>
                  <a:pt x="548640" y="42671"/>
                </a:moveTo>
                <a:lnTo>
                  <a:pt x="495300" y="42671"/>
                </a:lnTo>
                <a:lnTo>
                  <a:pt x="495300" y="33527"/>
                </a:lnTo>
                <a:lnTo>
                  <a:pt x="548640" y="33527"/>
                </a:lnTo>
                <a:lnTo>
                  <a:pt x="557784" y="38099"/>
                </a:lnTo>
                <a:lnTo>
                  <a:pt x="548640" y="4267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119395" y="2094483"/>
            <a:ext cx="217804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r>
              <a:rPr dirty="0" baseline="-21367" sz="1950" spc="30">
                <a:solidFill>
                  <a:srgbClr val="FF3300"/>
                </a:solidFill>
                <a:latin typeface="Times New Roman"/>
                <a:cs typeface="Times New Roman"/>
              </a:rPr>
              <a:t>D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0044" y="4867655"/>
            <a:ext cx="1126490" cy="1213485"/>
          </a:xfrm>
          <a:custGeom>
            <a:avLst/>
            <a:gdLst/>
            <a:ahLst/>
            <a:cxnLst/>
            <a:rect l="l" t="t" r="r" b="b"/>
            <a:pathLst>
              <a:path w="1126490" h="1213485">
                <a:moveTo>
                  <a:pt x="0" y="1213104"/>
                </a:moveTo>
                <a:lnTo>
                  <a:pt x="0" y="0"/>
                </a:lnTo>
                <a:lnTo>
                  <a:pt x="1126235" y="606551"/>
                </a:lnTo>
                <a:lnTo>
                  <a:pt x="0" y="1213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96328" y="4844796"/>
            <a:ext cx="1170940" cy="1260475"/>
          </a:xfrm>
          <a:custGeom>
            <a:avLst/>
            <a:gdLst/>
            <a:ahLst/>
            <a:cxnLst/>
            <a:rect l="l" t="t" r="r" b="b"/>
            <a:pathLst>
              <a:path w="1170940" h="1260475">
                <a:moveTo>
                  <a:pt x="0" y="1260348"/>
                </a:moveTo>
                <a:lnTo>
                  <a:pt x="0" y="0"/>
                </a:lnTo>
                <a:lnTo>
                  <a:pt x="42509" y="22860"/>
                </a:lnTo>
                <a:lnTo>
                  <a:pt x="28956" y="22860"/>
                </a:lnTo>
                <a:lnTo>
                  <a:pt x="7620" y="36576"/>
                </a:lnTo>
                <a:lnTo>
                  <a:pt x="28956" y="48038"/>
                </a:lnTo>
                <a:lnTo>
                  <a:pt x="28956" y="1212281"/>
                </a:lnTo>
                <a:lnTo>
                  <a:pt x="7620" y="1223772"/>
                </a:lnTo>
                <a:lnTo>
                  <a:pt x="28956" y="1235964"/>
                </a:lnTo>
                <a:lnTo>
                  <a:pt x="45234" y="1235964"/>
                </a:lnTo>
                <a:lnTo>
                  <a:pt x="0" y="1260348"/>
                </a:lnTo>
                <a:close/>
              </a:path>
              <a:path w="1170940" h="1260475">
                <a:moveTo>
                  <a:pt x="28956" y="48038"/>
                </a:moveTo>
                <a:lnTo>
                  <a:pt x="7620" y="36576"/>
                </a:lnTo>
                <a:lnTo>
                  <a:pt x="28956" y="22860"/>
                </a:lnTo>
                <a:lnTo>
                  <a:pt x="28956" y="48038"/>
                </a:lnTo>
                <a:close/>
              </a:path>
              <a:path w="1170940" h="1260475">
                <a:moveTo>
                  <a:pt x="1111189" y="629427"/>
                </a:moveTo>
                <a:lnTo>
                  <a:pt x="28956" y="48038"/>
                </a:lnTo>
                <a:lnTo>
                  <a:pt x="28956" y="22860"/>
                </a:lnTo>
                <a:lnTo>
                  <a:pt x="42509" y="22860"/>
                </a:lnTo>
                <a:lnTo>
                  <a:pt x="1147760" y="617220"/>
                </a:lnTo>
                <a:lnTo>
                  <a:pt x="1133856" y="617220"/>
                </a:lnTo>
                <a:lnTo>
                  <a:pt x="1111189" y="629427"/>
                </a:lnTo>
                <a:close/>
              </a:path>
              <a:path w="1170940" h="1260475">
                <a:moveTo>
                  <a:pt x="1133856" y="641604"/>
                </a:moveTo>
                <a:lnTo>
                  <a:pt x="1111189" y="629427"/>
                </a:lnTo>
                <a:lnTo>
                  <a:pt x="1133856" y="617220"/>
                </a:lnTo>
                <a:lnTo>
                  <a:pt x="1133856" y="641604"/>
                </a:lnTo>
                <a:close/>
              </a:path>
              <a:path w="1170940" h="1260475">
                <a:moveTo>
                  <a:pt x="1147814" y="641604"/>
                </a:moveTo>
                <a:lnTo>
                  <a:pt x="1133856" y="641604"/>
                </a:lnTo>
                <a:lnTo>
                  <a:pt x="1133856" y="617220"/>
                </a:lnTo>
                <a:lnTo>
                  <a:pt x="1147760" y="617220"/>
                </a:lnTo>
                <a:lnTo>
                  <a:pt x="1170431" y="629412"/>
                </a:lnTo>
                <a:lnTo>
                  <a:pt x="1147814" y="641604"/>
                </a:lnTo>
                <a:close/>
              </a:path>
              <a:path w="1170940" h="1260475">
                <a:moveTo>
                  <a:pt x="45234" y="1235964"/>
                </a:moveTo>
                <a:lnTo>
                  <a:pt x="28956" y="1235964"/>
                </a:lnTo>
                <a:lnTo>
                  <a:pt x="28956" y="1212281"/>
                </a:lnTo>
                <a:lnTo>
                  <a:pt x="1111189" y="629427"/>
                </a:lnTo>
                <a:lnTo>
                  <a:pt x="1133856" y="641604"/>
                </a:lnTo>
                <a:lnTo>
                  <a:pt x="1147814" y="641604"/>
                </a:lnTo>
                <a:lnTo>
                  <a:pt x="45234" y="1235964"/>
                </a:lnTo>
                <a:close/>
              </a:path>
              <a:path w="1170940" h="1260475">
                <a:moveTo>
                  <a:pt x="28956" y="1235964"/>
                </a:moveTo>
                <a:lnTo>
                  <a:pt x="7620" y="1223772"/>
                </a:lnTo>
                <a:lnTo>
                  <a:pt x="28956" y="1212281"/>
                </a:lnTo>
                <a:lnTo>
                  <a:pt x="28956" y="1235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54240" y="5823966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16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0" y="5719571"/>
            <a:ext cx="0" cy="208915"/>
          </a:xfrm>
          <a:custGeom>
            <a:avLst/>
            <a:gdLst/>
            <a:ahLst/>
            <a:cxnLst/>
            <a:rect l="l" t="t" r="r" b="b"/>
            <a:pathLst>
              <a:path w="0" h="208914">
                <a:moveTo>
                  <a:pt x="0" y="0"/>
                </a:moveTo>
                <a:lnTo>
                  <a:pt x="0" y="2087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3196" y="514273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44311" y="5093970"/>
            <a:ext cx="1666239" cy="0"/>
          </a:xfrm>
          <a:custGeom>
            <a:avLst/>
            <a:gdLst/>
            <a:ahLst/>
            <a:cxnLst/>
            <a:rect l="l" t="t" r="r" b="b"/>
            <a:pathLst>
              <a:path w="1666240" h="0">
                <a:moveTo>
                  <a:pt x="0" y="0"/>
                </a:moveTo>
                <a:lnTo>
                  <a:pt x="1665732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54367" y="5769864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 h="0">
                <a:moveTo>
                  <a:pt x="0" y="0"/>
                </a:moveTo>
                <a:lnTo>
                  <a:pt x="455676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55129" y="5769864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0"/>
                </a:moveTo>
                <a:lnTo>
                  <a:pt x="0" y="138683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55129" y="6196584"/>
            <a:ext cx="0" cy="248920"/>
          </a:xfrm>
          <a:custGeom>
            <a:avLst/>
            <a:gdLst/>
            <a:ahLst/>
            <a:cxnLst/>
            <a:rect l="l" t="t" r="r" b="b"/>
            <a:pathLst>
              <a:path w="0" h="248920">
                <a:moveTo>
                  <a:pt x="0" y="0"/>
                </a:moveTo>
                <a:lnTo>
                  <a:pt x="0" y="24841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05016" y="6444234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 h="0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70747" y="5474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228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91883" y="4552188"/>
            <a:ext cx="85725" cy="591820"/>
          </a:xfrm>
          <a:custGeom>
            <a:avLst/>
            <a:gdLst/>
            <a:ahLst/>
            <a:cxnLst/>
            <a:rect l="l" t="t" r="r" b="b"/>
            <a:pathLst>
              <a:path w="85725" h="591820">
                <a:moveTo>
                  <a:pt x="28956" y="507237"/>
                </a:moveTo>
                <a:lnTo>
                  <a:pt x="28956" y="0"/>
                </a:lnTo>
                <a:lnTo>
                  <a:pt x="56388" y="0"/>
                </a:lnTo>
                <a:lnTo>
                  <a:pt x="56388" y="504443"/>
                </a:lnTo>
                <a:lnTo>
                  <a:pt x="42672" y="504443"/>
                </a:lnTo>
                <a:lnTo>
                  <a:pt x="28956" y="507237"/>
                </a:lnTo>
                <a:close/>
              </a:path>
              <a:path w="85725" h="591820">
                <a:moveTo>
                  <a:pt x="56388" y="547115"/>
                </a:moveTo>
                <a:lnTo>
                  <a:pt x="28956" y="547115"/>
                </a:lnTo>
                <a:lnTo>
                  <a:pt x="28956" y="507237"/>
                </a:lnTo>
                <a:lnTo>
                  <a:pt x="42672" y="504443"/>
                </a:lnTo>
                <a:lnTo>
                  <a:pt x="56388" y="507347"/>
                </a:lnTo>
                <a:lnTo>
                  <a:pt x="56388" y="547115"/>
                </a:lnTo>
                <a:close/>
              </a:path>
              <a:path w="85725" h="591820">
                <a:moveTo>
                  <a:pt x="56388" y="507347"/>
                </a:moveTo>
                <a:lnTo>
                  <a:pt x="42672" y="504443"/>
                </a:lnTo>
                <a:lnTo>
                  <a:pt x="56388" y="504443"/>
                </a:lnTo>
                <a:lnTo>
                  <a:pt x="56388" y="507347"/>
                </a:lnTo>
                <a:close/>
              </a:path>
              <a:path w="85725" h="591820">
                <a:moveTo>
                  <a:pt x="42672" y="591311"/>
                </a:moveTo>
                <a:lnTo>
                  <a:pt x="25717" y="587835"/>
                </a:lnTo>
                <a:lnTo>
                  <a:pt x="12192" y="578357"/>
                </a:lnTo>
                <a:lnTo>
                  <a:pt x="3238" y="564308"/>
                </a:lnTo>
                <a:lnTo>
                  <a:pt x="0" y="547115"/>
                </a:lnTo>
                <a:lnTo>
                  <a:pt x="3238" y="530804"/>
                </a:lnTo>
                <a:lnTo>
                  <a:pt x="12192" y="517207"/>
                </a:lnTo>
                <a:lnTo>
                  <a:pt x="25717" y="507896"/>
                </a:lnTo>
                <a:lnTo>
                  <a:pt x="28956" y="507237"/>
                </a:lnTo>
                <a:lnTo>
                  <a:pt x="28956" y="547115"/>
                </a:lnTo>
                <a:lnTo>
                  <a:pt x="85344" y="547115"/>
                </a:lnTo>
                <a:lnTo>
                  <a:pt x="81891" y="564308"/>
                </a:lnTo>
                <a:lnTo>
                  <a:pt x="72580" y="578357"/>
                </a:lnTo>
                <a:lnTo>
                  <a:pt x="58983" y="587835"/>
                </a:lnTo>
                <a:lnTo>
                  <a:pt x="42672" y="591311"/>
                </a:lnTo>
                <a:close/>
              </a:path>
              <a:path w="85725" h="591820">
                <a:moveTo>
                  <a:pt x="85344" y="547115"/>
                </a:moveTo>
                <a:lnTo>
                  <a:pt x="56388" y="547115"/>
                </a:lnTo>
                <a:lnTo>
                  <a:pt x="56388" y="507347"/>
                </a:lnTo>
                <a:lnTo>
                  <a:pt x="58983" y="507896"/>
                </a:lnTo>
                <a:lnTo>
                  <a:pt x="72580" y="517207"/>
                </a:lnTo>
                <a:lnTo>
                  <a:pt x="81891" y="530804"/>
                </a:lnTo>
                <a:lnTo>
                  <a:pt x="85344" y="547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31835" y="4552188"/>
            <a:ext cx="634365" cy="0"/>
          </a:xfrm>
          <a:custGeom>
            <a:avLst/>
            <a:gdLst/>
            <a:ahLst/>
            <a:cxnLst/>
            <a:rect l="l" t="t" r="r" b="b"/>
            <a:pathLst>
              <a:path w="634365" h="0">
                <a:moveTo>
                  <a:pt x="0" y="0"/>
                </a:moveTo>
                <a:lnTo>
                  <a:pt x="633983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5600" y="4552188"/>
            <a:ext cx="836930" cy="0"/>
          </a:xfrm>
          <a:custGeom>
            <a:avLst/>
            <a:gdLst/>
            <a:ahLst/>
            <a:cxnLst/>
            <a:rect l="l" t="t" r="r" b="b"/>
            <a:pathLst>
              <a:path w="836929" h="0">
                <a:moveTo>
                  <a:pt x="0" y="0"/>
                </a:moveTo>
                <a:lnTo>
                  <a:pt x="836676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23147" y="4552188"/>
            <a:ext cx="86995" cy="949960"/>
          </a:xfrm>
          <a:custGeom>
            <a:avLst/>
            <a:gdLst/>
            <a:ahLst/>
            <a:cxnLst/>
            <a:rect l="l" t="t" r="r" b="b"/>
            <a:pathLst>
              <a:path w="86995" h="949960">
                <a:moveTo>
                  <a:pt x="28955" y="867011"/>
                </a:moveTo>
                <a:lnTo>
                  <a:pt x="28955" y="0"/>
                </a:lnTo>
                <a:lnTo>
                  <a:pt x="57911" y="0"/>
                </a:lnTo>
                <a:lnTo>
                  <a:pt x="57911" y="864108"/>
                </a:lnTo>
                <a:lnTo>
                  <a:pt x="42671" y="864108"/>
                </a:lnTo>
                <a:lnTo>
                  <a:pt x="28955" y="867011"/>
                </a:lnTo>
                <a:close/>
              </a:path>
              <a:path w="86995" h="949960">
                <a:moveTo>
                  <a:pt x="57911" y="906779"/>
                </a:moveTo>
                <a:lnTo>
                  <a:pt x="28955" y="906779"/>
                </a:lnTo>
                <a:lnTo>
                  <a:pt x="28955" y="867011"/>
                </a:lnTo>
                <a:lnTo>
                  <a:pt x="42671" y="864108"/>
                </a:lnTo>
                <a:lnTo>
                  <a:pt x="57911" y="867168"/>
                </a:lnTo>
                <a:lnTo>
                  <a:pt x="57911" y="906779"/>
                </a:lnTo>
                <a:close/>
              </a:path>
              <a:path w="86995" h="949960">
                <a:moveTo>
                  <a:pt x="57911" y="867168"/>
                </a:moveTo>
                <a:lnTo>
                  <a:pt x="42671" y="864108"/>
                </a:lnTo>
                <a:lnTo>
                  <a:pt x="57911" y="864108"/>
                </a:lnTo>
                <a:lnTo>
                  <a:pt x="57911" y="867168"/>
                </a:lnTo>
                <a:close/>
              </a:path>
              <a:path w="86995" h="949960">
                <a:moveTo>
                  <a:pt x="42671" y="949452"/>
                </a:moveTo>
                <a:lnTo>
                  <a:pt x="26360" y="946213"/>
                </a:lnTo>
                <a:lnTo>
                  <a:pt x="12763" y="937260"/>
                </a:lnTo>
                <a:lnTo>
                  <a:pt x="3452" y="923734"/>
                </a:lnTo>
                <a:lnTo>
                  <a:pt x="0" y="906779"/>
                </a:lnTo>
                <a:lnTo>
                  <a:pt x="3452" y="890468"/>
                </a:lnTo>
                <a:lnTo>
                  <a:pt x="12763" y="876871"/>
                </a:lnTo>
                <a:lnTo>
                  <a:pt x="26360" y="867560"/>
                </a:lnTo>
                <a:lnTo>
                  <a:pt x="28955" y="867011"/>
                </a:lnTo>
                <a:lnTo>
                  <a:pt x="28955" y="906779"/>
                </a:lnTo>
                <a:lnTo>
                  <a:pt x="86867" y="906779"/>
                </a:lnTo>
                <a:lnTo>
                  <a:pt x="83391" y="923734"/>
                </a:lnTo>
                <a:lnTo>
                  <a:pt x="73913" y="937260"/>
                </a:lnTo>
                <a:lnTo>
                  <a:pt x="59864" y="946213"/>
                </a:lnTo>
                <a:lnTo>
                  <a:pt x="42671" y="949452"/>
                </a:lnTo>
                <a:close/>
              </a:path>
              <a:path w="86995" h="949960">
                <a:moveTo>
                  <a:pt x="86867" y="906779"/>
                </a:moveTo>
                <a:lnTo>
                  <a:pt x="57911" y="906779"/>
                </a:lnTo>
                <a:lnTo>
                  <a:pt x="57911" y="867168"/>
                </a:lnTo>
                <a:lnTo>
                  <a:pt x="59864" y="867560"/>
                </a:lnTo>
                <a:lnTo>
                  <a:pt x="73913" y="876871"/>
                </a:lnTo>
                <a:lnTo>
                  <a:pt x="83391" y="890468"/>
                </a:lnTo>
                <a:lnTo>
                  <a:pt x="86867" y="906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42276" y="4492752"/>
            <a:ext cx="289560" cy="117475"/>
          </a:xfrm>
          <a:custGeom>
            <a:avLst/>
            <a:gdLst/>
            <a:ahLst/>
            <a:cxnLst/>
            <a:rect l="l" t="t" r="r" b="b"/>
            <a:pathLst>
              <a:path w="289559" h="117475">
                <a:moveTo>
                  <a:pt x="0" y="0"/>
                </a:moveTo>
                <a:lnTo>
                  <a:pt x="289559" y="0"/>
                </a:lnTo>
                <a:lnTo>
                  <a:pt x="289559" y="117348"/>
                </a:lnTo>
                <a:lnTo>
                  <a:pt x="0" y="1173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28559" y="4479035"/>
            <a:ext cx="317500" cy="144780"/>
          </a:xfrm>
          <a:custGeom>
            <a:avLst/>
            <a:gdLst/>
            <a:ahLst/>
            <a:cxnLst/>
            <a:rect l="l" t="t" r="r" b="b"/>
            <a:pathLst>
              <a:path w="317500" h="144779">
                <a:moveTo>
                  <a:pt x="316991" y="144779"/>
                </a:moveTo>
                <a:lnTo>
                  <a:pt x="0" y="144779"/>
                </a:lnTo>
                <a:lnTo>
                  <a:pt x="0" y="0"/>
                </a:lnTo>
                <a:lnTo>
                  <a:pt x="316991" y="0"/>
                </a:lnTo>
                <a:lnTo>
                  <a:pt x="316991" y="13716"/>
                </a:lnTo>
                <a:lnTo>
                  <a:pt x="28956" y="13716"/>
                </a:lnTo>
                <a:lnTo>
                  <a:pt x="13716" y="28956"/>
                </a:lnTo>
                <a:lnTo>
                  <a:pt x="28956" y="28955"/>
                </a:lnTo>
                <a:lnTo>
                  <a:pt x="28956" y="115824"/>
                </a:lnTo>
                <a:lnTo>
                  <a:pt x="13716" y="115824"/>
                </a:lnTo>
                <a:lnTo>
                  <a:pt x="28956" y="131064"/>
                </a:lnTo>
                <a:lnTo>
                  <a:pt x="316991" y="131064"/>
                </a:lnTo>
                <a:lnTo>
                  <a:pt x="316991" y="144779"/>
                </a:lnTo>
                <a:close/>
              </a:path>
              <a:path w="317500" h="144779">
                <a:moveTo>
                  <a:pt x="28956" y="28955"/>
                </a:moveTo>
                <a:lnTo>
                  <a:pt x="13716" y="28956"/>
                </a:lnTo>
                <a:lnTo>
                  <a:pt x="28956" y="13716"/>
                </a:lnTo>
                <a:lnTo>
                  <a:pt x="28956" y="28955"/>
                </a:lnTo>
                <a:close/>
              </a:path>
              <a:path w="317500" h="144779">
                <a:moveTo>
                  <a:pt x="288036" y="28955"/>
                </a:moveTo>
                <a:lnTo>
                  <a:pt x="28956" y="28955"/>
                </a:lnTo>
                <a:lnTo>
                  <a:pt x="28956" y="13716"/>
                </a:lnTo>
                <a:lnTo>
                  <a:pt x="288036" y="13716"/>
                </a:lnTo>
                <a:lnTo>
                  <a:pt x="288036" y="28955"/>
                </a:lnTo>
                <a:close/>
              </a:path>
              <a:path w="317500" h="144779">
                <a:moveTo>
                  <a:pt x="288036" y="131064"/>
                </a:moveTo>
                <a:lnTo>
                  <a:pt x="288036" y="13716"/>
                </a:lnTo>
                <a:lnTo>
                  <a:pt x="303276" y="28956"/>
                </a:lnTo>
                <a:lnTo>
                  <a:pt x="316991" y="28955"/>
                </a:lnTo>
                <a:lnTo>
                  <a:pt x="316991" y="115824"/>
                </a:lnTo>
                <a:lnTo>
                  <a:pt x="303276" y="115824"/>
                </a:lnTo>
                <a:lnTo>
                  <a:pt x="288036" y="131064"/>
                </a:lnTo>
                <a:close/>
              </a:path>
              <a:path w="317500" h="144779">
                <a:moveTo>
                  <a:pt x="316991" y="28955"/>
                </a:moveTo>
                <a:lnTo>
                  <a:pt x="303276" y="28956"/>
                </a:lnTo>
                <a:lnTo>
                  <a:pt x="288036" y="13716"/>
                </a:lnTo>
                <a:lnTo>
                  <a:pt x="316991" y="13716"/>
                </a:lnTo>
                <a:lnTo>
                  <a:pt x="316991" y="28955"/>
                </a:lnTo>
                <a:close/>
              </a:path>
              <a:path w="317500" h="144779">
                <a:moveTo>
                  <a:pt x="28956" y="131064"/>
                </a:moveTo>
                <a:lnTo>
                  <a:pt x="13716" y="115824"/>
                </a:lnTo>
                <a:lnTo>
                  <a:pt x="28956" y="115824"/>
                </a:lnTo>
                <a:lnTo>
                  <a:pt x="28956" y="131064"/>
                </a:lnTo>
                <a:close/>
              </a:path>
              <a:path w="317500" h="144779">
                <a:moveTo>
                  <a:pt x="288036" y="131064"/>
                </a:moveTo>
                <a:lnTo>
                  <a:pt x="28956" y="131064"/>
                </a:lnTo>
                <a:lnTo>
                  <a:pt x="28956" y="115824"/>
                </a:lnTo>
                <a:lnTo>
                  <a:pt x="288036" y="115824"/>
                </a:lnTo>
                <a:lnTo>
                  <a:pt x="288036" y="131064"/>
                </a:lnTo>
                <a:close/>
              </a:path>
              <a:path w="317500" h="144779">
                <a:moveTo>
                  <a:pt x="316991" y="131064"/>
                </a:moveTo>
                <a:lnTo>
                  <a:pt x="288036" y="131064"/>
                </a:lnTo>
                <a:lnTo>
                  <a:pt x="303276" y="115824"/>
                </a:lnTo>
                <a:lnTo>
                  <a:pt x="316991" y="115824"/>
                </a:lnTo>
                <a:lnTo>
                  <a:pt x="316991" y="13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75119" y="5908548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0" y="0"/>
                </a:moveTo>
                <a:lnTo>
                  <a:pt x="144780" y="0"/>
                </a:lnTo>
                <a:lnTo>
                  <a:pt x="144780" y="288035"/>
                </a:lnTo>
                <a:lnTo>
                  <a:pt x="0" y="2880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61403" y="5893307"/>
            <a:ext cx="173990" cy="318770"/>
          </a:xfrm>
          <a:custGeom>
            <a:avLst/>
            <a:gdLst/>
            <a:ahLst/>
            <a:cxnLst/>
            <a:rect l="l" t="t" r="r" b="b"/>
            <a:pathLst>
              <a:path w="173990" h="318770">
                <a:moveTo>
                  <a:pt x="173736" y="318515"/>
                </a:moveTo>
                <a:lnTo>
                  <a:pt x="0" y="318515"/>
                </a:lnTo>
                <a:lnTo>
                  <a:pt x="0" y="0"/>
                </a:lnTo>
                <a:lnTo>
                  <a:pt x="173736" y="0"/>
                </a:lnTo>
                <a:lnTo>
                  <a:pt x="173736" y="15240"/>
                </a:lnTo>
                <a:lnTo>
                  <a:pt x="28956" y="15240"/>
                </a:lnTo>
                <a:lnTo>
                  <a:pt x="13716" y="28956"/>
                </a:lnTo>
                <a:lnTo>
                  <a:pt x="28956" y="28955"/>
                </a:lnTo>
                <a:lnTo>
                  <a:pt x="28956" y="289559"/>
                </a:lnTo>
                <a:lnTo>
                  <a:pt x="13716" y="289559"/>
                </a:lnTo>
                <a:lnTo>
                  <a:pt x="28956" y="303276"/>
                </a:lnTo>
                <a:lnTo>
                  <a:pt x="173736" y="303276"/>
                </a:lnTo>
                <a:lnTo>
                  <a:pt x="173736" y="318515"/>
                </a:lnTo>
                <a:close/>
              </a:path>
              <a:path w="173990" h="318770">
                <a:moveTo>
                  <a:pt x="28956" y="28955"/>
                </a:moveTo>
                <a:lnTo>
                  <a:pt x="13716" y="28956"/>
                </a:lnTo>
                <a:lnTo>
                  <a:pt x="28956" y="15240"/>
                </a:lnTo>
                <a:lnTo>
                  <a:pt x="28956" y="28955"/>
                </a:lnTo>
                <a:close/>
              </a:path>
              <a:path w="173990" h="318770">
                <a:moveTo>
                  <a:pt x="144779" y="28955"/>
                </a:moveTo>
                <a:lnTo>
                  <a:pt x="28956" y="28955"/>
                </a:lnTo>
                <a:lnTo>
                  <a:pt x="28956" y="15240"/>
                </a:lnTo>
                <a:lnTo>
                  <a:pt x="144779" y="15240"/>
                </a:lnTo>
                <a:lnTo>
                  <a:pt x="144779" y="28955"/>
                </a:lnTo>
                <a:close/>
              </a:path>
              <a:path w="173990" h="318770">
                <a:moveTo>
                  <a:pt x="144779" y="303276"/>
                </a:moveTo>
                <a:lnTo>
                  <a:pt x="144779" y="15240"/>
                </a:lnTo>
                <a:lnTo>
                  <a:pt x="158495" y="28956"/>
                </a:lnTo>
                <a:lnTo>
                  <a:pt x="173736" y="28955"/>
                </a:lnTo>
                <a:lnTo>
                  <a:pt x="173736" y="289559"/>
                </a:lnTo>
                <a:lnTo>
                  <a:pt x="158495" y="289559"/>
                </a:lnTo>
                <a:lnTo>
                  <a:pt x="144779" y="303276"/>
                </a:lnTo>
                <a:close/>
              </a:path>
              <a:path w="173990" h="318770">
                <a:moveTo>
                  <a:pt x="173736" y="28955"/>
                </a:moveTo>
                <a:lnTo>
                  <a:pt x="158495" y="28956"/>
                </a:lnTo>
                <a:lnTo>
                  <a:pt x="144779" y="15240"/>
                </a:lnTo>
                <a:lnTo>
                  <a:pt x="173736" y="15240"/>
                </a:lnTo>
                <a:lnTo>
                  <a:pt x="173736" y="28955"/>
                </a:lnTo>
                <a:close/>
              </a:path>
              <a:path w="173990" h="318770">
                <a:moveTo>
                  <a:pt x="28956" y="303276"/>
                </a:moveTo>
                <a:lnTo>
                  <a:pt x="13716" y="289559"/>
                </a:lnTo>
                <a:lnTo>
                  <a:pt x="28956" y="289559"/>
                </a:lnTo>
                <a:lnTo>
                  <a:pt x="28956" y="303276"/>
                </a:lnTo>
                <a:close/>
              </a:path>
              <a:path w="173990" h="318770">
                <a:moveTo>
                  <a:pt x="144779" y="303276"/>
                </a:moveTo>
                <a:lnTo>
                  <a:pt x="28956" y="303276"/>
                </a:lnTo>
                <a:lnTo>
                  <a:pt x="28956" y="289559"/>
                </a:lnTo>
                <a:lnTo>
                  <a:pt x="144779" y="289559"/>
                </a:lnTo>
                <a:lnTo>
                  <a:pt x="144779" y="303276"/>
                </a:lnTo>
                <a:close/>
              </a:path>
              <a:path w="173990" h="318770">
                <a:moveTo>
                  <a:pt x="173736" y="303276"/>
                </a:moveTo>
                <a:lnTo>
                  <a:pt x="144779" y="303276"/>
                </a:lnTo>
                <a:lnTo>
                  <a:pt x="158495" y="289559"/>
                </a:lnTo>
                <a:lnTo>
                  <a:pt x="173736" y="289559"/>
                </a:lnTo>
                <a:lnTo>
                  <a:pt x="173736" y="303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275064" y="5417820"/>
            <a:ext cx="86995" cy="85725"/>
          </a:xfrm>
          <a:custGeom>
            <a:avLst/>
            <a:gdLst/>
            <a:ahLst/>
            <a:cxnLst/>
            <a:rect l="l" t="t" r="r" b="b"/>
            <a:pathLst>
              <a:path w="86995" h="85725">
                <a:moveTo>
                  <a:pt x="42672" y="85344"/>
                </a:moveTo>
                <a:lnTo>
                  <a:pt x="25717" y="81891"/>
                </a:lnTo>
                <a:lnTo>
                  <a:pt x="12192" y="72580"/>
                </a:lnTo>
                <a:lnTo>
                  <a:pt x="3238" y="58983"/>
                </a:lnTo>
                <a:lnTo>
                  <a:pt x="0" y="42672"/>
                </a:lnTo>
                <a:lnTo>
                  <a:pt x="3238" y="25717"/>
                </a:lnTo>
                <a:lnTo>
                  <a:pt x="12192" y="12192"/>
                </a:lnTo>
                <a:lnTo>
                  <a:pt x="25717" y="3238"/>
                </a:lnTo>
                <a:lnTo>
                  <a:pt x="42672" y="0"/>
                </a:lnTo>
                <a:lnTo>
                  <a:pt x="59864" y="3238"/>
                </a:lnTo>
                <a:lnTo>
                  <a:pt x="73914" y="12192"/>
                </a:lnTo>
                <a:lnTo>
                  <a:pt x="83391" y="25717"/>
                </a:lnTo>
                <a:lnTo>
                  <a:pt x="86868" y="42672"/>
                </a:lnTo>
                <a:lnTo>
                  <a:pt x="83391" y="58983"/>
                </a:lnTo>
                <a:lnTo>
                  <a:pt x="73914" y="72580"/>
                </a:lnTo>
                <a:lnTo>
                  <a:pt x="59864" y="81891"/>
                </a:lnTo>
                <a:lnTo>
                  <a:pt x="42672" y="8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59823" y="5402579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68580" y="1524"/>
                </a:moveTo>
                <a:lnTo>
                  <a:pt x="48768" y="1524"/>
                </a:lnTo>
                <a:lnTo>
                  <a:pt x="56387" y="0"/>
                </a:lnTo>
                <a:lnTo>
                  <a:pt x="59436" y="0"/>
                </a:lnTo>
                <a:lnTo>
                  <a:pt x="68580" y="1524"/>
                </a:lnTo>
                <a:close/>
              </a:path>
              <a:path w="116204" h="114300">
                <a:moveTo>
                  <a:pt x="79248" y="4572"/>
                </a:moveTo>
                <a:lnTo>
                  <a:pt x="36576" y="4572"/>
                </a:lnTo>
                <a:lnTo>
                  <a:pt x="45719" y="1524"/>
                </a:lnTo>
                <a:lnTo>
                  <a:pt x="71628" y="1524"/>
                </a:lnTo>
                <a:lnTo>
                  <a:pt x="79248" y="4572"/>
                </a:lnTo>
                <a:close/>
              </a:path>
              <a:path w="116204" h="114300">
                <a:moveTo>
                  <a:pt x="89916" y="10668"/>
                </a:moveTo>
                <a:lnTo>
                  <a:pt x="25908" y="10668"/>
                </a:lnTo>
                <a:lnTo>
                  <a:pt x="27432" y="9144"/>
                </a:lnTo>
                <a:lnTo>
                  <a:pt x="35052" y="6096"/>
                </a:lnTo>
                <a:lnTo>
                  <a:pt x="35052" y="4572"/>
                </a:lnTo>
                <a:lnTo>
                  <a:pt x="80772" y="4572"/>
                </a:lnTo>
                <a:lnTo>
                  <a:pt x="82296" y="6096"/>
                </a:lnTo>
                <a:lnTo>
                  <a:pt x="89916" y="9144"/>
                </a:lnTo>
                <a:lnTo>
                  <a:pt x="89916" y="10668"/>
                </a:lnTo>
                <a:close/>
              </a:path>
              <a:path w="116204" h="114300">
                <a:moveTo>
                  <a:pt x="91439" y="105156"/>
                </a:moveTo>
                <a:lnTo>
                  <a:pt x="25908" y="105156"/>
                </a:lnTo>
                <a:lnTo>
                  <a:pt x="24384" y="103632"/>
                </a:lnTo>
                <a:lnTo>
                  <a:pt x="18288" y="99060"/>
                </a:lnTo>
                <a:lnTo>
                  <a:pt x="10668" y="91440"/>
                </a:lnTo>
                <a:lnTo>
                  <a:pt x="10668" y="89916"/>
                </a:lnTo>
                <a:lnTo>
                  <a:pt x="9144" y="88392"/>
                </a:lnTo>
                <a:lnTo>
                  <a:pt x="6096" y="80772"/>
                </a:lnTo>
                <a:lnTo>
                  <a:pt x="4572" y="80772"/>
                </a:lnTo>
                <a:lnTo>
                  <a:pt x="4572" y="79248"/>
                </a:lnTo>
                <a:lnTo>
                  <a:pt x="1524" y="70104"/>
                </a:lnTo>
                <a:lnTo>
                  <a:pt x="1524" y="67056"/>
                </a:lnTo>
                <a:lnTo>
                  <a:pt x="0" y="59436"/>
                </a:lnTo>
                <a:lnTo>
                  <a:pt x="0" y="56388"/>
                </a:lnTo>
                <a:lnTo>
                  <a:pt x="1524" y="47244"/>
                </a:lnTo>
                <a:lnTo>
                  <a:pt x="1524" y="44196"/>
                </a:lnTo>
                <a:lnTo>
                  <a:pt x="4572" y="36576"/>
                </a:lnTo>
                <a:lnTo>
                  <a:pt x="4572" y="35052"/>
                </a:lnTo>
                <a:lnTo>
                  <a:pt x="6096" y="33528"/>
                </a:lnTo>
                <a:lnTo>
                  <a:pt x="9144" y="27432"/>
                </a:lnTo>
                <a:lnTo>
                  <a:pt x="10668" y="25908"/>
                </a:lnTo>
                <a:lnTo>
                  <a:pt x="10668" y="24384"/>
                </a:lnTo>
                <a:lnTo>
                  <a:pt x="24384" y="10668"/>
                </a:lnTo>
                <a:lnTo>
                  <a:pt x="91439" y="10668"/>
                </a:lnTo>
                <a:lnTo>
                  <a:pt x="97536" y="16764"/>
                </a:lnTo>
                <a:lnTo>
                  <a:pt x="99060" y="16764"/>
                </a:lnTo>
                <a:lnTo>
                  <a:pt x="99060" y="18288"/>
                </a:lnTo>
                <a:lnTo>
                  <a:pt x="100584" y="18288"/>
                </a:lnTo>
                <a:lnTo>
                  <a:pt x="105155" y="24384"/>
                </a:lnTo>
                <a:lnTo>
                  <a:pt x="106679" y="25908"/>
                </a:lnTo>
                <a:lnTo>
                  <a:pt x="106679" y="27432"/>
                </a:lnTo>
                <a:lnTo>
                  <a:pt x="107822" y="28956"/>
                </a:lnTo>
                <a:lnTo>
                  <a:pt x="53339" y="28956"/>
                </a:lnTo>
                <a:lnTo>
                  <a:pt x="49530" y="30480"/>
                </a:lnTo>
                <a:lnTo>
                  <a:pt x="48768" y="30480"/>
                </a:lnTo>
                <a:lnTo>
                  <a:pt x="45719" y="32004"/>
                </a:lnTo>
                <a:lnTo>
                  <a:pt x="46228" y="32004"/>
                </a:lnTo>
                <a:lnTo>
                  <a:pt x="43688" y="33528"/>
                </a:lnTo>
                <a:lnTo>
                  <a:pt x="42672" y="33528"/>
                </a:lnTo>
                <a:lnTo>
                  <a:pt x="38608" y="36576"/>
                </a:lnTo>
                <a:lnTo>
                  <a:pt x="38100" y="36576"/>
                </a:lnTo>
                <a:lnTo>
                  <a:pt x="36576" y="38100"/>
                </a:lnTo>
                <a:lnTo>
                  <a:pt x="36957" y="38100"/>
                </a:lnTo>
                <a:lnTo>
                  <a:pt x="33528" y="42672"/>
                </a:lnTo>
                <a:lnTo>
                  <a:pt x="34137" y="42672"/>
                </a:lnTo>
                <a:lnTo>
                  <a:pt x="32308" y="45720"/>
                </a:lnTo>
                <a:lnTo>
                  <a:pt x="32004" y="45720"/>
                </a:lnTo>
                <a:lnTo>
                  <a:pt x="30480" y="48768"/>
                </a:lnTo>
                <a:lnTo>
                  <a:pt x="30784" y="48768"/>
                </a:lnTo>
                <a:lnTo>
                  <a:pt x="30175" y="50292"/>
                </a:lnTo>
                <a:lnTo>
                  <a:pt x="28956" y="50292"/>
                </a:lnTo>
                <a:lnTo>
                  <a:pt x="28956" y="65532"/>
                </a:lnTo>
                <a:lnTo>
                  <a:pt x="30175" y="65532"/>
                </a:lnTo>
                <a:lnTo>
                  <a:pt x="30784" y="67056"/>
                </a:lnTo>
                <a:lnTo>
                  <a:pt x="30480" y="67056"/>
                </a:lnTo>
                <a:lnTo>
                  <a:pt x="32004" y="70104"/>
                </a:lnTo>
                <a:lnTo>
                  <a:pt x="32308" y="70104"/>
                </a:lnTo>
                <a:lnTo>
                  <a:pt x="34137" y="73152"/>
                </a:lnTo>
                <a:lnTo>
                  <a:pt x="33528" y="73152"/>
                </a:lnTo>
                <a:lnTo>
                  <a:pt x="38100" y="79248"/>
                </a:lnTo>
                <a:lnTo>
                  <a:pt x="39624" y="79248"/>
                </a:lnTo>
                <a:lnTo>
                  <a:pt x="42672" y="82296"/>
                </a:lnTo>
                <a:lnTo>
                  <a:pt x="43688" y="82296"/>
                </a:lnTo>
                <a:lnTo>
                  <a:pt x="46228" y="83820"/>
                </a:lnTo>
                <a:lnTo>
                  <a:pt x="45719" y="83820"/>
                </a:lnTo>
                <a:lnTo>
                  <a:pt x="48768" y="85344"/>
                </a:lnTo>
                <a:lnTo>
                  <a:pt x="50292" y="85344"/>
                </a:lnTo>
                <a:lnTo>
                  <a:pt x="57912" y="86614"/>
                </a:lnTo>
                <a:lnTo>
                  <a:pt x="56387" y="86868"/>
                </a:lnTo>
                <a:lnTo>
                  <a:pt x="107594" y="86868"/>
                </a:lnTo>
                <a:lnTo>
                  <a:pt x="106679" y="88392"/>
                </a:lnTo>
                <a:lnTo>
                  <a:pt x="106679" y="89916"/>
                </a:lnTo>
                <a:lnTo>
                  <a:pt x="105155" y="91440"/>
                </a:lnTo>
                <a:lnTo>
                  <a:pt x="100584" y="97536"/>
                </a:lnTo>
                <a:lnTo>
                  <a:pt x="99060" y="97536"/>
                </a:lnTo>
                <a:lnTo>
                  <a:pt x="99060" y="99060"/>
                </a:lnTo>
                <a:lnTo>
                  <a:pt x="97536" y="99060"/>
                </a:lnTo>
                <a:lnTo>
                  <a:pt x="91439" y="103632"/>
                </a:lnTo>
                <a:lnTo>
                  <a:pt x="91439" y="105156"/>
                </a:lnTo>
                <a:close/>
              </a:path>
              <a:path w="116204" h="114300">
                <a:moveTo>
                  <a:pt x="50292" y="30480"/>
                </a:moveTo>
                <a:lnTo>
                  <a:pt x="53339" y="28956"/>
                </a:lnTo>
                <a:lnTo>
                  <a:pt x="56387" y="28956"/>
                </a:lnTo>
                <a:lnTo>
                  <a:pt x="57912" y="29210"/>
                </a:lnTo>
                <a:lnTo>
                  <a:pt x="50292" y="30480"/>
                </a:lnTo>
                <a:close/>
              </a:path>
              <a:path w="116204" h="114300">
                <a:moveTo>
                  <a:pt x="57912" y="29210"/>
                </a:moveTo>
                <a:lnTo>
                  <a:pt x="56387" y="28956"/>
                </a:lnTo>
                <a:lnTo>
                  <a:pt x="59436" y="28956"/>
                </a:lnTo>
                <a:lnTo>
                  <a:pt x="57912" y="29210"/>
                </a:lnTo>
                <a:close/>
              </a:path>
              <a:path w="116204" h="114300">
                <a:moveTo>
                  <a:pt x="65532" y="30480"/>
                </a:moveTo>
                <a:lnTo>
                  <a:pt x="57912" y="29210"/>
                </a:lnTo>
                <a:lnTo>
                  <a:pt x="59436" y="28956"/>
                </a:lnTo>
                <a:lnTo>
                  <a:pt x="62484" y="28956"/>
                </a:lnTo>
                <a:lnTo>
                  <a:pt x="65532" y="30480"/>
                </a:lnTo>
                <a:close/>
              </a:path>
              <a:path w="116204" h="114300">
                <a:moveTo>
                  <a:pt x="70485" y="31623"/>
                </a:moveTo>
                <a:lnTo>
                  <a:pt x="62484" y="28956"/>
                </a:lnTo>
                <a:lnTo>
                  <a:pt x="107822" y="28956"/>
                </a:lnTo>
                <a:lnTo>
                  <a:pt x="108965" y="30480"/>
                </a:lnTo>
                <a:lnTo>
                  <a:pt x="68580" y="30480"/>
                </a:lnTo>
                <a:lnTo>
                  <a:pt x="70485" y="31623"/>
                </a:lnTo>
                <a:close/>
              </a:path>
              <a:path w="116204" h="114300">
                <a:moveTo>
                  <a:pt x="45719" y="32004"/>
                </a:moveTo>
                <a:lnTo>
                  <a:pt x="48768" y="30480"/>
                </a:lnTo>
                <a:lnTo>
                  <a:pt x="47244" y="31394"/>
                </a:lnTo>
                <a:lnTo>
                  <a:pt x="45719" y="32004"/>
                </a:lnTo>
                <a:close/>
              </a:path>
              <a:path w="116204" h="114300">
                <a:moveTo>
                  <a:pt x="47244" y="31394"/>
                </a:moveTo>
                <a:lnTo>
                  <a:pt x="48768" y="30480"/>
                </a:lnTo>
                <a:lnTo>
                  <a:pt x="49530" y="30480"/>
                </a:lnTo>
                <a:lnTo>
                  <a:pt x="47244" y="31394"/>
                </a:lnTo>
                <a:close/>
              </a:path>
              <a:path w="116204" h="114300">
                <a:moveTo>
                  <a:pt x="71628" y="32004"/>
                </a:moveTo>
                <a:lnTo>
                  <a:pt x="70485" y="31623"/>
                </a:lnTo>
                <a:lnTo>
                  <a:pt x="68580" y="30480"/>
                </a:lnTo>
                <a:lnTo>
                  <a:pt x="71628" y="32004"/>
                </a:lnTo>
                <a:close/>
              </a:path>
              <a:path w="116204" h="114300">
                <a:moveTo>
                  <a:pt x="110108" y="32004"/>
                </a:moveTo>
                <a:lnTo>
                  <a:pt x="71628" y="32004"/>
                </a:lnTo>
                <a:lnTo>
                  <a:pt x="68580" y="30480"/>
                </a:lnTo>
                <a:lnTo>
                  <a:pt x="108965" y="30480"/>
                </a:lnTo>
                <a:lnTo>
                  <a:pt x="110108" y="32004"/>
                </a:lnTo>
                <a:close/>
              </a:path>
              <a:path w="116204" h="114300">
                <a:moveTo>
                  <a:pt x="46228" y="32004"/>
                </a:moveTo>
                <a:lnTo>
                  <a:pt x="45719" y="32004"/>
                </a:lnTo>
                <a:lnTo>
                  <a:pt x="47244" y="31394"/>
                </a:lnTo>
                <a:lnTo>
                  <a:pt x="46228" y="32004"/>
                </a:lnTo>
                <a:close/>
              </a:path>
              <a:path w="116204" h="114300">
                <a:moveTo>
                  <a:pt x="111252" y="35052"/>
                </a:moveTo>
                <a:lnTo>
                  <a:pt x="76200" y="35052"/>
                </a:lnTo>
                <a:lnTo>
                  <a:pt x="70485" y="31623"/>
                </a:lnTo>
                <a:lnTo>
                  <a:pt x="71628" y="32004"/>
                </a:lnTo>
                <a:lnTo>
                  <a:pt x="110108" y="32004"/>
                </a:lnTo>
                <a:lnTo>
                  <a:pt x="111252" y="33528"/>
                </a:lnTo>
                <a:lnTo>
                  <a:pt x="111252" y="35052"/>
                </a:lnTo>
                <a:close/>
              </a:path>
              <a:path w="116204" h="114300">
                <a:moveTo>
                  <a:pt x="41148" y="35052"/>
                </a:moveTo>
                <a:lnTo>
                  <a:pt x="42672" y="33528"/>
                </a:lnTo>
                <a:lnTo>
                  <a:pt x="43688" y="33528"/>
                </a:lnTo>
                <a:lnTo>
                  <a:pt x="41148" y="35052"/>
                </a:lnTo>
                <a:close/>
              </a:path>
              <a:path w="116204" h="114300">
                <a:moveTo>
                  <a:pt x="113080" y="38100"/>
                </a:moveTo>
                <a:lnTo>
                  <a:pt x="80772" y="38100"/>
                </a:lnTo>
                <a:lnTo>
                  <a:pt x="73152" y="33528"/>
                </a:lnTo>
                <a:lnTo>
                  <a:pt x="76200" y="35052"/>
                </a:lnTo>
                <a:lnTo>
                  <a:pt x="111252" y="35052"/>
                </a:lnTo>
                <a:lnTo>
                  <a:pt x="112775" y="36576"/>
                </a:lnTo>
                <a:lnTo>
                  <a:pt x="113080" y="38100"/>
                </a:lnTo>
                <a:close/>
              </a:path>
              <a:path w="116204" h="114300">
                <a:moveTo>
                  <a:pt x="36576" y="38100"/>
                </a:moveTo>
                <a:lnTo>
                  <a:pt x="38100" y="36576"/>
                </a:lnTo>
                <a:lnTo>
                  <a:pt x="37446" y="37446"/>
                </a:lnTo>
                <a:lnTo>
                  <a:pt x="36576" y="38100"/>
                </a:lnTo>
                <a:close/>
              </a:path>
              <a:path w="116204" h="114300">
                <a:moveTo>
                  <a:pt x="37446" y="37446"/>
                </a:moveTo>
                <a:lnTo>
                  <a:pt x="38100" y="36576"/>
                </a:lnTo>
                <a:lnTo>
                  <a:pt x="38608" y="36576"/>
                </a:lnTo>
                <a:lnTo>
                  <a:pt x="37446" y="37446"/>
                </a:lnTo>
                <a:close/>
              </a:path>
              <a:path w="116204" h="114300">
                <a:moveTo>
                  <a:pt x="113995" y="42672"/>
                </a:moveTo>
                <a:lnTo>
                  <a:pt x="83820" y="42672"/>
                </a:lnTo>
                <a:lnTo>
                  <a:pt x="77724" y="36576"/>
                </a:lnTo>
                <a:lnTo>
                  <a:pt x="80772" y="38100"/>
                </a:lnTo>
                <a:lnTo>
                  <a:pt x="113080" y="38100"/>
                </a:lnTo>
                <a:lnTo>
                  <a:pt x="113995" y="42672"/>
                </a:lnTo>
                <a:close/>
              </a:path>
              <a:path w="116204" h="114300">
                <a:moveTo>
                  <a:pt x="36957" y="38100"/>
                </a:moveTo>
                <a:lnTo>
                  <a:pt x="36576" y="38100"/>
                </a:lnTo>
                <a:lnTo>
                  <a:pt x="37446" y="37446"/>
                </a:lnTo>
                <a:lnTo>
                  <a:pt x="36957" y="38100"/>
                </a:lnTo>
                <a:close/>
              </a:path>
              <a:path w="116204" h="114300">
                <a:moveTo>
                  <a:pt x="34137" y="42672"/>
                </a:moveTo>
                <a:lnTo>
                  <a:pt x="33528" y="42672"/>
                </a:lnTo>
                <a:lnTo>
                  <a:pt x="35052" y="41148"/>
                </a:lnTo>
                <a:lnTo>
                  <a:pt x="34137" y="42672"/>
                </a:lnTo>
                <a:close/>
              </a:path>
              <a:path w="116204" h="114300">
                <a:moveTo>
                  <a:pt x="85344" y="47244"/>
                </a:moveTo>
                <a:lnTo>
                  <a:pt x="82296" y="41148"/>
                </a:lnTo>
                <a:lnTo>
                  <a:pt x="83820" y="42672"/>
                </a:lnTo>
                <a:lnTo>
                  <a:pt x="113995" y="42672"/>
                </a:lnTo>
                <a:lnTo>
                  <a:pt x="114300" y="44196"/>
                </a:lnTo>
                <a:lnTo>
                  <a:pt x="114300" y="45720"/>
                </a:lnTo>
                <a:lnTo>
                  <a:pt x="85344" y="45720"/>
                </a:lnTo>
                <a:lnTo>
                  <a:pt x="85344" y="47244"/>
                </a:lnTo>
                <a:close/>
              </a:path>
              <a:path w="116204" h="114300">
                <a:moveTo>
                  <a:pt x="30480" y="48768"/>
                </a:moveTo>
                <a:lnTo>
                  <a:pt x="32004" y="45720"/>
                </a:lnTo>
                <a:lnTo>
                  <a:pt x="31394" y="47244"/>
                </a:lnTo>
                <a:lnTo>
                  <a:pt x="30480" y="48768"/>
                </a:lnTo>
                <a:close/>
              </a:path>
              <a:path w="116204" h="114300">
                <a:moveTo>
                  <a:pt x="31394" y="47244"/>
                </a:moveTo>
                <a:lnTo>
                  <a:pt x="32004" y="45720"/>
                </a:lnTo>
                <a:lnTo>
                  <a:pt x="32308" y="45720"/>
                </a:lnTo>
                <a:lnTo>
                  <a:pt x="31394" y="47244"/>
                </a:lnTo>
                <a:close/>
              </a:path>
              <a:path w="116204" h="114300">
                <a:moveTo>
                  <a:pt x="86868" y="53340"/>
                </a:moveTo>
                <a:lnTo>
                  <a:pt x="85344" y="45720"/>
                </a:lnTo>
                <a:lnTo>
                  <a:pt x="114300" y="45720"/>
                </a:lnTo>
                <a:lnTo>
                  <a:pt x="115824" y="47244"/>
                </a:lnTo>
                <a:lnTo>
                  <a:pt x="115824" y="50292"/>
                </a:lnTo>
                <a:lnTo>
                  <a:pt x="86868" y="50292"/>
                </a:lnTo>
                <a:lnTo>
                  <a:pt x="86868" y="53340"/>
                </a:lnTo>
                <a:close/>
              </a:path>
              <a:path w="116204" h="114300">
                <a:moveTo>
                  <a:pt x="30784" y="48768"/>
                </a:moveTo>
                <a:lnTo>
                  <a:pt x="30480" y="48768"/>
                </a:lnTo>
                <a:lnTo>
                  <a:pt x="31394" y="47244"/>
                </a:lnTo>
                <a:lnTo>
                  <a:pt x="30784" y="48768"/>
                </a:lnTo>
                <a:close/>
              </a:path>
              <a:path w="116204" h="114300">
                <a:moveTo>
                  <a:pt x="28956" y="53340"/>
                </a:moveTo>
                <a:lnTo>
                  <a:pt x="28956" y="50292"/>
                </a:lnTo>
                <a:lnTo>
                  <a:pt x="30175" y="50292"/>
                </a:lnTo>
                <a:lnTo>
                  <a:pt x="28956" y="53340"/>
                </a:lnTo>
                <a:close/>
              </a:path>
              <a:path w="116204" h="114300">
                <a:moveTo>
                  <a:pt x="88138" y="57912"/>
                </a:moveTo>
                <a:lnTo>
                  <a:pt x="86868" y="50292"/>
                </a:lnTo>
                <a:lnTo>
                  <a:pt x="115824" y="50292"/>
                </a:lnTo>
                <a:lnTo>
                  <a:pt x="115824" y="56388"/>
                </a:lnTo>
                <a:lnTo>
                  <a:pt x="88391" y="56388"/>
                </a:lnTo>
                <a:lnTo>
                  <a:pt x="88138" y="57912"/>
                </a:lnTo>
                <a:close/>
              </a:path>
              <a:path w="116204" h="114300">
                <a:moveTo>
                  <a:pt x="88391" y="59436"/>
                </a:moveTo>
                <a:lnTo>
                  <a:pt x="88138" y="57912"/>
                </a:lnTo>
                <a:lnTo>
                  <a:pt x="88391" y="56388"/>
                </a:lnTo>
                <a:lnTo>
                  <a:pt x="88391" y="59436"/>
                </a:lnTo>
                <a:close/>
              </a:path>
              <a:path w="116204" h="114300">
                <a:moveTo>
                  <a:pt x="115824" y="59436"/>
                </a:moveTo>
                <a:lnTo>
                  <a:pt x="88391" y="59436"/>
                </a:lnTo>
                <a:lnTo>
                  <a:pt x="88391" y="56388"/>
                </a:lnTo>
                <a:lnTo>
                  <a:pt x="115824" y="56388"/>
                </a:lnTo>
                <a:lnTo>
                  <a:pt x="115824" y="59436"/>
                </a:lnTo>
                <a:close/>
              </a:path>
              <a:path w="116204" h="114300">
                <a:moveTo>
                  <a:pt x="115824" y="65532"/>
                </a:moveTo>
                <a:lnTo>
                  <a:pt x="86868" y="65532"/>
                </a:lnTo>
                <a:lnTo>
                  <a:pt x="88138" y="57912"/>
                </a:lnTo>
                <a:lnTo>
                  <a:pt x="88391" y="59436"/>
                </a:lnTo>
                <a:lnTo>
                  <a:pt x="115824" y="59436"/>
                </a:lnTo>
                <a:lnTo>
                  <a:pt x="115824" y="65532"/>
                </a:lnTo>
                <a:close/>
              </a:path>
              <a:path w="116204" h="114300">
                <a:moveTo>
                  <a:pt x="30175" y="65532"/>
                </a:moveTo>
                <a:lnTo>
                  <a:pt x="28956" y="65532"/>
                </a:lnTo>
                <a:lnTo>
                  <a:pt x="28956" y="62484"/>
                </a:lnTo>
                <a:lnTo>
                  <a:pt x="30175" y="65532"/>
                </a:lnTo>
                <a:close/>
              </a:path>
              <a:path w="116204" h="114300">
                <a:moveTo>
                  <a:pt x="114300" y="70104"/>
                </a:moveTo>
                <a:lnTo>
                  <a:pt x="85344" y="70104"/>
                </a:lnTo>
                <a:lnTo>
                  <a:pt x="86868" y="62484"/>
                </a:lnTo>
                <a:lnTo>
                  <a:pt x="86868" y="65532"/>
                </a:lnTo>
                <a:lnTo>
                  <a:pt x="115824" y="65532"/>
                </a:lnTo>
                <a:lnTo>
                  <a:pt x="115824" y="68580"/>
                </a:lnTo>
                <a:lnTo>
                  <a:pt x="114300" y="70104"/>
                </a:lnTo>
                <a:close/>
              </a:path>
              <a:path w="116204" h="114300">
                <a:moveTo>
                  <a:pt x="32004" y="70104"/>
                </a:moveTo>
                <a:lnTo>
                  <a:pt x="30480" y="67056"/>
                </a:lnTo>
                <a:lnTo>
                  <a:pt x="31394" y="68580"/>
                </a:lnTo>
                <a:lnTo>
                  <a:pt x="32004" y="70104"/>
                </a:lnTo>
                <a:close/>
              </a:path>
              <a:path w="116204" h="114300">
                <a:moveTo>
                  <a:pt x="31394" y="68580"/>
                </a:moveTo>
                <a:lnTo>
                  <a:pt x="30480" y="67056"/>
                </a:lnTo>
                <a:lnTo>
                  <a:pt x="30784" y="67056"/>
                </a:lnTo>
                <a:lnTo>
                  <a:pt x="31394" y="68580"/>
                </a:lnTo>
                <a:close/>
              </a:path>
              <a:path w="116204" h="114300">
                <a:moveTo>
                  <a:pt x="82296" y="74676"/>
                </a:moveTo>
                <a:lnTo>
                  <a:pt x="85344" y="67056"/>
                </a:lnTo>
                <a:lnTo>
                  <a:pt x="85344" y="70104"/>
                </a:lnTo>
                <a:lnTo>
                  <a:pt x="114300" y="70104"/>
                </a:lnTo>
                <a:lnTo>
                  <a:pt x="113792" y="73152"/>
                </a:lnTo>
                <a:lnTo>
                  <a:pt x="83820" y="73152"/>
                </a:lnTo>
                <a:lnTo>
                  <a:pt x="82296" y="74676"/>
                </a:lnTo>
                <a:close/>
              </a:path>
              <a:path w="116204" h="114300">
                <a:moveTo>
                  <a:pt x="32308" y="70104"/>
                </a:moveTo>
                <a:lnTo>
                  <a:pt x="32004" y="70104"/>
                </a:lnTo>
                <a:lnTo>
                  <a:pt x="31394" y="68580"/>
                </a:lnTo>
                <a:lnTo>
                  <a:pt x="32308" y="70104"/>
                </a:lnTo>
                <a:close/>
              </a:path>
              <a:path w="116204" h="114300">
                <a:moveTo>
                  <a:pt x="35052" y="74676"/>
                </a:moveTo>
                <a:lnTo>
                  <a:pt x="33528" y="73152"/>
                </a:lnTo>
                <a:lnTo>
                  <a:pt x="34137" y="73152"/>
                </a:lnTo>
                <a:lnTo>
                  <a:pt x="35052" y="74676"/>
                </a:lnTo>
                <a:close/>
              </a:path>
              <a:path w="116204" h="114300">
                <a:moveTo>
                  <a:pt x="112775" y="79248"/>
                </a:moveTo>
                <a:lnTo>
                  <a:pt x="77724" y="79248"/>
                </a:lnTo>
                <a:lnTo>
                  <a:pt x="83820" y="73152"/>
                </a:lnTo>
                <a:lnTo>
                  <a:pt x="113792" y="73152"/>
                </a:lnTo>
                <a:lnTo>
                  <a:pt x="112775" y="79248"/>
                </a:lnTo>
                <a:close/>
              </a:path>
              <a:path w="116204" h="114300">
                <a:moveTo>
                  <a:pt x="39624" y="79248"/>
                </a:moveTo>
                <a:lnTo>
                  <a:pt x="38100" y="79248"/>
                </a:lnTo>
                <a:lnTo>
                  <a:pt x="36576" y="76200"/>
                </a:lnTo>
                <a:lnTo>
                  <a:pt x="39624" y="79248"/>
                </a:lnTo>
                <a:close/>
              </a:path>
              <a:path w="116204" h="114300">
                <a:moveTo>
                  <a:pt x="73152" y="82296"/>
                </a:moveTo>
                <a:lnTo>
                  <a:pt x="80772" y="76200"/>
                </a:lnTo>
                <a:lnTo>
                  <a:pt x="77724" y="79248"/>
                </a:lnTo>
                <a:lnTo>
                  <a:pt x="111252" y="79248"/>
                </a:lnTo>
                <a:lnTo>
                  <a:pt x="111252" y="80772"/>
                </a:lnTo>
                <a:lnTo>
                  <a:pt x="76200" y="80772"/>
                </a:lnTo>
                <a:lnTo>
                  <a:pt x="73152" y="82296"/>
                </a:lnTo>
                <a:close/>
              </a:path>
              <a:path w="116204" h="114300">
                <a:moveTo>
                  <a:pt x="43688" y="82296"/>
                </a:moveTo>
                <a:lnTo>
                  <a:pt x="42672" y="82296"/>
                </a:lnTo>
                <a:lnTo>
                  <a:pt x="41148" y="80772"/>
                </a:lnTo>
                <a:lnTo>
                  <a:pt x="43688" y="82296"/>
                </a:lnTo>
                <a:close/>
              </a:path>
              <a:path w="116204" h="114300">
                <a:moveTo>
                  <a:pt x="70924" y="83937"/>
                </a:moveTo>
                <a:lnTo>
                  <a:pt x="76200" y="80772"/>
                </a:lnTo>
                <a:lnTo>
                  <a:pt x="111252" y="80772"/>
                </a:lnTo>
                <a:lnTo>
                  <a:pt x="109423" y="83820"/>
                </a:lnTo>
                <a:lnTo>
                  <a:pt x="71628" y="83820"/>
                </a:lnTo>
                <a:lnTo>
                  <a:pt x="70924" y="83937"/>
                </a:lnTo>
                <a:close/>
              </a:path>
              <a:path w="116204" h="114300">
                <a:moveTo>
                  <a:pt x="48768" y="85344"/>
                </a:moveTo>
                <a:lnTo>
                  <a:pt x="45719" y="83820"/>
                </a:lnTo>
                <a:lnTo>
                  <a:pt x="46482" y="83972"/>
                </a:lnTo>
                <a:lnTo>
                  <a:pt x="48768" y="85344"/>
                </a:lnTo>
                <a:close/>
              </a:path>
              <a:path w="116204" h="114300">
                <a:moveTo>
                  <a:pt x="46482" y="83972"/>
                </a:moveTo>
                <a:lnTo>
                  <a:pt x="45719" y="83820"/>
                </a:lnTo>
                <a:lnTo>
                  <a:pt x="46228" y="83820"/>
                </a:lnTo>
                <a:lnTo>
                  <a:pt x="46482" y="83972"/>
                </a:lnTo>
                <a:close/>
              </a:path>
              <a:path w="116204" h="114300">
                <a:moveTo>
                  <a:pt x="68580" y="85344"/>
                </a:moveTo>
                <a:lnTo>
                  <a:pt x="70924" y="83937"/>
                </a:lnTo>
                <a:lnTo>
                  <a:pt x="71628" y="83820"/>
                </a:lnTo>
                <a:lnTo>
                  <a:pt x="68580" y="85344"/>
                </a:lnTo>
                <a:close/>
              </a:path>
              <a:path w="116204" h="114300">
                <a:moveTo>
                  <a:pt x="107594" y="86868"/>
                </a:moveTo>
                <a:lnTo>
                  <a:pt x="59436" y="86868"/>
                </a:lnTo>
                <a:lnTo>
                  <a:pt x="57912" y="86614"/>
                </a:lnTo>
                <a:lnTo>
                  <a:pt x="65532" y="85344"/>
                </a:lnTo>
                <a:lnTo>
                  <a:pt x="68580" y="85344"/>
                </a:lnTo>
                <a:lnTo>
                  <a:pt x="71628" y="83820"/>
                </a:lnTo>
                <a:lnTo>
                  <a:pt x="109423" y="83820"/>
                </a:lnTo>
                <a:lnTo>
                  <a:pt x="107594" y="86868"/>
                </a:lnTo>
                <a:close/>
              </a:path>
              <a:path w="116204" h="114300">
                <a:moveTo>
                  <a:pt x="68580" y="85344"/>
                </a:moveTo>
                <a:lnTo>
                  <a:pt x="62484" y="85344"/>
                </a:lnTo>
                <a:lnTo>
                  <a:pt x="70924" y="83937"/>
                </a:lnTo>
                <a:lnTo>
                  <a:pt x="68580" y="85344"/>
                </a:lnTo>
                <a:close/>
              </a:path>
              <a:path w="116204" h="114300">
                <a:moveTo>
                  <a:pt x="53339" y="85344"/>
                </a:moveTo>
                <a:lnTo>
                  <a:pt x="48768" y="85344"/>
                </a:lnTo>
                <a:lnTo>
                  <a:pt x="46482" y="83972"/>
                </a:lnTo>
                <a:lnTo>
                  <a:pt x="53339" y="85344"/>
                </a:lnTo>
                <a:close/>
              </a:path>
              <a:path w="116204" h="114300">
                <a:moveTo>
                  <a:pt x="59436" y="86868"/>
                </a:moveTo>
                <a:lnTo>
                  <a:pt x="56387" y="86868"/>
                </a:lnTo>
                <a:lnTo>
                  <a:pt x="57912" y="86614"/>
                </a:lnTo>
                <a:lnTo>
                  <a:pt x="59436" y="86868"/>
                </a:lnTo>
                <a:close/>
              </a:path>
              <a:path w="116204" h="114300">
                <a:moveTo>
                  <a:pt x="70104" y="114300"/>
                </a:moveTo>
                <a:lnTo>
                  <a:pt x="45719" y="114300"/>
                </a:lnTo>
                <a:lnTo>
                  <a:pt x="45719" y="112776"/>
                </a:lnTo>
                <a:lnTo>
                  <a:pt x="36576" y="111252"/>
                </a:lnTo>
                <a:lnTo>
                  <a:pt x="35052" y="109728"/>
                </a:lnTo>
                <a:lnTo>
                  <a:pt x="27432" y="105156"/>
                </a:lnTo>
                <a:lnTo>
                  <a:pt x="89916" y="105156"/>
                </a:lnTo>
                <a:lnTo>
                  <a:pt x="82296" y="109728"/>
                </a:lnTo>
                <a:lnTo>
                  <a:pt x="80772" y="109728"/>
                </a:lnTo>
                <a:lnTo>
                  <a:pt x="80772" y="111252"/>
                </a:lnTo>
                <a:lnTo>
                  <a:pt x="79248" y="111252"/>
                </a:lnTo>
                <a:lnTo>
                  <a:pt x="71628" y="112776"/>
                </a:lnTo>
                <a:lnTo>
                  <a:pt x="7010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21452" y="5042915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57912" y="114299"/>
                </a:moveTo>
                <a:lnTo>
                  <a:pt x="35361" y="109751"/>
                </a:lnTo>
                <a:lnTo>
                  <a:pt x="16954" y="97345"/>
                </a:lnTo>
                <a:lnTo>
                  <a:pt x="4548" y="78938"/>
                </a:lnTo>
                <a:lnTo>
                  <a:pt x="0" y="56387"/>
                </a:lnTo>
                <a:lnTo>
                  <a:pt x="4548" y="34718"/>
                </a:lnTo>
                <a:lnTo>
                  <a:pt x="16954" y="16763"/>
                </a:lnTo>
                <a:lnTo>
                  <a:pt x="35361" y="4524"/>
                </a:lnTo>
                <a:lnTo>
                  <a:pt x="57912" y="0"/>
                </a:lnTo>
                <a:lnTo>
                  <a:pt x="80462" y="4524"/>
                </a:lnTo>
                <a:lnTo>
                  <a:pt x="98869" y="16763"/>
                </a:lnTo>
                <a:lnTo>
                  <a:pt x="111275" y="34718"/>
                </a:lnTo>
                <a:lnTo>
                  <a:pt x="115824" y="56387"/>
                </a:lnTo>
                <a:lnTo>
                  <a:pt x="111275" y="78938"/>
                </a:lnTo>
                <a:lnTo>
                  <a:pt x="98869" y="97345"/>
                </a:lnTo>
                <a:lnTo>
                  <a:pt x="80462" y="109751"/>
                </a:lnTo>
                <a:lnTo>
                  <a:pt x="57912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07735" y="5029200"/>
            <a:ext cx="144780" cy="142240"/>
          </a:xfrm>
          <a:custGeom>
            <a:avLst/>
            <a:gdLst/>
            <a:ahLst/>
            <a:cxnLst/>
            <a:rect l="l" t="t" r="r" b="b"/>
            <a:pathLst>
              <a:path w="144779" h="142239">
                <a:moveTo>
                  <a:pt x="99060" y="4571"/>
                </a:moveTo>
                <a:lnTo>
                  <a:pt x="45719" y="4571"/>
                </a:lnTo>
                <a:lnTo>
                  <a:pt x="56387" y="1523"/>
                </a:lnTo>
                <a:lnTo>
                  <a:pt x="57912" y="0"/>
                </a:lnTo>
                <a:lnTo>
                  <a:pt x="86868" y="0"/>
                </a:lnTo>
                <a:lnTo>
                  <a:pt x="86868" y="1523"/>
                </a:lnTo>
                <a:lnTo>
                  <a:pt x="88391" y="1523"/>
                </a:lnTo>
                <a:lnTo>
                  <a:pt x="99060" y="4571"/>
                </a:lnTo>
                <a:close/>
              </a:path>
              <a:path w="144779" h="142239">
                <a:moveTo>
                  <a:pt x="121920" y="19811"/>
                </a:moveTo>
                <a:lnTo>
                  <a:pt x="21336" y="19811"/>
                </a:lnTo>
                <a:lnTo>
                  <a:pt x="30480" y="12191"/>
                </a:lnTo>
                <a:lnTo>
                  <a:pt x="32004" y="10667"/>
                </a:lnTo>
                <a:lnTo>
                  <a:pt x="42672" y="6095"/>
                </a:lnTo>
                <a:lnTo>
                  <a:pt x="42672" y="4571"/>
                </a:lnTo>
                <a:lnTo>
                  <a:pt x="100584" y="4571"/>
                </a:lnTo>
                <a:lnTo>
                  <a:pt x="100584" y="6095"/>
                </a:lnTo>
                <a:lnTo>
                  <a:pt x="111252" y="10667"/>
                </a:lnTo>
                <a:lnTo>
                  <a:pt x="112775" y="12191"/>
                </a:lnTo>
                <a:lnTo>
                  <a:pt x="121920" y="19811"/>
                </a:lnTo>
                <a:close/>
              </a:path>
              <a:path w="144779" h="142239">
                <a:moveTo>
                  <a:pt x="54102" y="109945"/>
                </a:moveTo>
                <a:lnTo>
                  <a:pt x="53339" y="109727"/>
                </a:lnTo>
                <a:lnTo>
                  <a:pt x="10668" y="109727"/>
                </a:lnTo>
                <a:lnTo>
                  <a:pt x="6096" y="100583"/>
                </a:lnTo>
                <a:lnTo>
                  <a:pt x="6096" y="99059"/>
                </a:lnTo>
                <a:lnTo>
                  <a:pt x="4572" y="97535"/>
                </a:lnTo>
                <a:lnTo>
                  <a:pt x="1524" y="86867"/>
                </a:lnTo>
                <a:lnTo>
                  <a:pt x="1524" y="83819"/>
                </a:lnTo>
                <a:lnTo>
                  <a:pt x="0" y="79247"/>
                </a:lnTo>
                <a:lnTo>
                  <a:pt x="0" y="64007"/>
                </a:lnTo>
                <a:lnTo>
                  <a:pt x="1524" y="56387"/>
                </a:lnTo>
                <a:lnTo>
                  <a:pt x="1524" y="54863"/>
                </a:lnTo>
                <a:lnTo>
                  <a:pt x="4572" y="44195"/>
                </a:lnTo>
                <a:lnTo>
                  <a:pt x="4572" y="42671"/>
                </a:lnTo>
                <a:lnTo>
                  <a:pt x="6096" y="42671"/>
                </a:lnTo>
                <a:lnTo>
                  <a:pt x="6096" y="41147"/>
                </a:lnTo>
                <a:lnTo>
                  <a:pt x="10668" y="32003"/>
                </a:lnTo>
                <a:lnTo>
                  <a:pt x="12192" y="30479"/>
                </a:lnTo>
                <a:lnTo>
                  <a:pt x="12192" y="28955"/>
                </a:lnTo>
                <a:lnTo>
                  <a:pt x="19812" y="21335"/>
                </a:lnTo>
                <a:lnTo>
                  <a:pt x="19812" y="19811"/>
                </a:lnTo>
                <a:lnTo>
                  <a:pt x="123444" y="19811"/>
                </a:lnTo>
                <a:lnTo>
                  <a:pt x="123444" y="21335"/>
                </a:lnTo>
                <a:lnTo>
                  <a:pt x="129540" y="27431"/>
                </a:lnTo>
                <a:lnTo>
                  <a:pt x="68580" y="27431"/>
                </a:lnTo>
                <a:lnTo>
                  <a:pt x="62484" y="28955"/>
                </a:lnTo>
                <a:lnTo>
                  <a:pt x="64008" y="28955"/>
                </a:lnTo>
                <a:lnTo>
                  <a:pt x="58673" y="30479"/>
                </a:lnTo>
                <a:lnTo>
                  <a:pt x="56387" y="30479"/>
                </a:lnTo>
                <a:lnTo>
                  <a:pt x="53339" y="32003"/>
                </a:lnTo>
                <a:lnTo>
                  <a:pt x="53720" y="32003"/>
                </a:lnTo>
                <a:lnTo>
                  <a:pt x="45719" y="36575"/>
                </a:lnTo>
                <a:lnTo>
                  <a:pt x="46482" y="36575"/>
                </a:lnTo>
                <a:lnTo>
                  <a:pt x="41910" y="39623"/>
                </a:lnTo>
                <a:lnTo>
                  <a:pt x="41148" y="39623"/>
                </a:lnTo>
                <a:lnTo>
                  <a:pt x="39624" y="41147"/>
                </a:lnTo>
                <a:lnTo>
                  <a:pt x="39928" y="41147"/>
                </a:lnTo>
                <a:lnTo>
                  <a:pt x="35052" y="47243"/>
                </a:lnTo>
                <a:lnTo>
                  <a:pt x="35560" y="47243"/>
                </a:lnTo>
                <a:lnTo>
                  <a:pt x="30480" y="54863"/>
                </a:lnTo>
                <a:lnTo>
                  <a:pt x="31568" y="54863"/>
                </a:lnTo>
                <a:lnTo>
                  <a:pt x="29826" y="60959"/>
                </a:lnTo>
                <a:lnTo>
                  <a:pt x="28956" y="60959"/>
                </a:lnTo>
                <a:lnTo>
                  <a:pt x="28956" y="65531"/>
                </a:lnTo>
                <a:lnTo>
                  <a:pt x="27432" y="70103"/>
                </a:lnTo>
                <a:lnTo>
                  <a:pt x="28956" y="74675"/>
                </a:lnTo>
                <a:lnTo>
                  <a:pt x="28956" y="80771"/>
                </a:lnTo>
                <a:lnTo>
                  <a:pt x="29826" y="80771"/>
                </a:lnTo>
                <a:lnTo>
                  <a:pt x="31568" y="86867"/>
                </a:lnTo>
                <a:lnTo>
                  <a:pt x="30480" y="86867"/>
                </a:lnTo>
                <a:lnTo>
                  <a:pt x="36576" y="96011"/>
                </a:lnTo>
                <a:lnTo>
                  <a:pt x="37084" y="96011"/>
                </a:lnTo>
                <a:lnTo>
                  <a:pt x="40132" y="100583"/>
                </a:lnTo>
                <a:lnTo>
                  <a:pt x="39624" y="100583"/>
                </a:lnTo>
                <a:lnTo>
                  <a:pt x="41148" y="102107"/>
                </a:lnTo>
                <a:lnTo>
                  <a:pt x="41910" y="102107"/>
                </a:lnTo>
                <a:lnTo>
                  <a:pt x="46482" y="105155"/>
                </a:lnTo>
                <a:lnTo>
                  <a:pt x="45719" y="105155"/>
                </a:lnTo>
                <a:lnTo>
                  <a:pt x="54102" y="109945"/>
                </a:lnTo>
                <a:close/>
              </a:path>
              <a:path w="144779" h="142239">
                <a:moveTo>
                  <a:pt x="89154" y="31786"/>
                </a:moveTo>
                <a:lnTo>
                  <a:pt x="79248" y="28955"/>
                </a:lnTo>
                <a:lnTo>
                  <a:pt x="80772" y="28955"/>
                </a:lnTo>
                <a:lnTo>
                  <a:pt x="77724" y="27431"/>
                </a:lnTo>
                <a:lnTo>
                  <a:pt x="129540" y="27431"/>
                </a:lnTo>
                <a:lnTo>
                  <a:pt x="131064" y="28955"/>
                </a:lnTo>
                <a:lnTo>
                  <a:pt x="131064" y="30479"/>
                </a:lnTo>
                <a:lnTo>
                  <a:pt x="86868" y="30479"/>
                </a:lnTo>
                <a:lnTo>
                  <a:pt x="89154" y="31786"/>
                </a:lnTo>
                <a:close/>
              </a:path>
              <a:path w="144779" h="142239">
                <a:moveTo>
                  <a:pt x="53339" y="32003"/>
                </a:moveTo>
                <a:lnTo>
                  <a:pt x="56387" y="30479"/>
                </a:lnTo>
                <a:lnTo>
                  <a:pt x="54102" y="31786"/>
                </a:lnTo>
                <a:lnTo>
                  <a:pt x="53339" y="32003"/>
                </a:lnTo>
                <a:close/>
              </a:path>
              <a:path w="144779" h="142239">
                <a:moveTo>
                  <a:pt x="54102" y="31786"/>
                </a:moveTo>
                <a:lnTo>
                  <a:pt x="56387" y="30479"/>
                </a:lnTo>
                <a:lnTo>
                  <a:pt x="58673" y="30479"/>
                </a:lnTo>
                <a:lnTo>
                  <a:pt x="54102" y="31786"/>
                </a:lnTo>
                <a:close/>
              </a:path>
              <a:path w="144779" h="142239">
                <a:moveTo>
                  <a:pt x="89916" y="32003"/>
                </a:moveTo>
                <a:lnTo>
                  <a:pt x="89154" y="31786"/>
                </a:lnTo>
                <a:lnTo>
                  <a:pt x="86868" y="30479"/>
                </a:lnTo>
                <a:lnTo>
                  <a:pt x="89916" y="32003"/>
                </a:lnTo>
                <a:close/>
              </a:path>
              <a:path w="144779" h="142239">
                <a:moveTo>
                  <a:pt x="132588" y="32003"/>
                </a:moveTo>
                <a:lnTo>
                  <a:pt x="89916" y="32003"/>
                </a:lnTo>
                <a:lnTo>
                  <a:pt x="86868" y="30479"/>
                </a:lnTo>
                <a:lnTo>
                  <a:pt x="132588" y="30479"/>
                </a:lnTo>
                <a:lnTo>
                  <a:pt x="132588" y="32003"/>
                </a:lnTo>
                <a:close/>
              </a:path>
              <a:path w="144779" h="142239">
                <a:moveTo>
                  <a:pt x="53720" y="32003"/>
                </a:moveTo>
                <a:lnTo>
                  <a:pt x="53339" y="32003"/>
                </a:lnTo>
                <a:lnTo>
                  <a:pt x="54102" y="31786"/>
                </a:lnTo>
                <a:lnTo>
                  <a:pt x="53720" y="32003"/>
                </a:lnTo>
                <a:close/>
              </a:path>
              <a:path w="144779" h="142239">
                <a:moveTo>
                  <a:pt x="97536" y="36575"/>
                </a:moveTo>
                <a:lnTo>
                  <a:pt x="89154" y="31786"/>
                </a:lnTo>
                <a:lnTo>
                  <a:pt x="89916" y="32003"/>
                </a:lnTo>
                <a:lnTo>
                  <a:pt x="132588" y="32003"/>
                </a:lnTo>
                <a:lnTo>
                  <a:pt x="134112" y="35051"/>
                </a:lnTo>
                <a:lnTo>
                  <a:pt x="96012" y="35051"/>
                </a:lnTo>
                <a:lnTo>
                  <a:pt x="97536" y="36575"/>
                </a:lnTo>
                <a:close/>
              </a:path>
              <a:path w="144779" h="142239">
                <a:moveTo>
                  <a:pt x="46482" y="36575"/>
                </a:moveTo>
                <a:lnTo>
                  <a:pt x="45719" y="36575"/>
                </a:lnTo>
                <a:lnTo>
                  <a:pt x="48768" y="35051"/>
                </a:lnTo>
                <a:lnTo>
                  <a:pt x="46482" y="36575"/>
                </a:lnTo>
                <a:close/>
              </a:path>
              <a:path w="144779" h="142239">
                <a:moveTo>
                  <a:pt x="102785" y="40470"/>
                </a:moveTo>
                <a:lnTo>
                  <a:pt x="96012" y="35051"/>
                </a:lnTo>
                <a:lnTo>
                  <a:pt x="134112" y="35051"/>
                </a:lnTo>
                <a:lnTo>
                  <a:pt x="136398" y="39623"/>
                </a:lnTo>
                <a:lnTo>
                  <a:pt x="102108" y="39623"/>
                </a:lnTo>
                <a:lnTo>
                  <a:pt x="102785" y="40470"/>
                </a:lnTo>
                <a:close/>
              </a:path>
              <a:path w="144779" h="142239">
                <a:moveTo>
                  <a:pt x="39624" y="41147"/>
                </a:moveTo>
                <a:lnTo>
                  <a:pt x="41148" y="39623"/>
                </a:lnTo>
                <a:lnTo>
                  <a:pt x="40277" y="40712"/>
                </a:lnTo>
                <a:lnTo>
                  <a:pt x="39624" y="41147"/>
                </a:lnTo>
                <a:close/>
              </a:path>
              <a:path w="144779" h="142239">
                <a:moveTo>
                  <a:pt x="40277" y="40712"/>
                </a:moveTo>
                <a:lnTo>
                  <a:pt x="41148" y="39623"/>
                </a:lnTo>
                <a:lnTo>
                  <a:pt x="41910" y="39623"/>
                </a:lnTo>
                <a:lnTo>
                  <a:pt x="40277" y="40712"/>
                </a:lnTo>
                <a:close/>
              </a:path>
              <a:path w="144779" h="142239">
                <a:moveTo>
                  <a:pt x="103632" y="41147"/>
                </a:moveTo>
                <a:lnTo>
                  <a:pt x="102785" y="40470"/>
                </a:lnTo>
                <a:lnTo>
                  <a:pt x="102108" y="39623"/>
                </a:lnTo>
                <a:lnTo>
                  <a:pt x="103632" y="41147"/>
                </a:lnTo>
                <a:close/>
              </a:path>
              <a:path w="144779" h="142239">
                <a:moveTo>
                  <a:pt x="137160" y="41147"/>
                </a:moveTo>
                <a:lnTo>
                  <a:pt x="103632" y="41147"/>
                </a:lnTo>
                <a:lnTo>
                  <a:pt x="102108" y="39623"/>
                </a:lnTo>
                <a:lnTo>
                  <a:pt x="136398" y="39623"/>
                </a:lnTo>
                <a:lnTo>
                  <a:pt x="137160" y="41147"/>
                </a:lnTo>
                <a:close/>
              </a:path>
              <a:path w="144779" h="142239">
                <a:moveTo>
                  <a:pt x="139554" y="47243"/>
                </a:moveTo>
                <a:lnTo>
                  <a:pt x="108204" y="47243"/>
                </a:lnTo>
                <a:lnTo>
                  <a:pt x="102785" y="40470"/>
                </a:lnTo>
                <a:lnTo>
                  <a:pt x="103632" y="41147"/>
                </a:lnTo>
                <a:lnTo>
                  <a:pt x="137160" y="41147"/>
                </a:lnTo>
                <a:lnTo>
                  <a:pt x="138684" y="42671"/>
                </a:lnTo>
                <a:lnTo>
                  <a:pt x="138684" y="44195"/>
                </a:lnTo>
                <a:lnTo>
                  <a:pt x="139554" y="47243"/>
                </a:lnTo>
                <a:close/>
              </a:path>
              <a:path w="144779" h="142239">
                <a:moveTo>
                  <a:pt x="39928" y="41147"/>
                </a:moveTo>
                <a:lnTo>
                  <a:pt x="39624" y="41147"/>
                </a:lnTo>
                <a:lnTo>
                  <a:pt x="40277" y="40712"/>
                </a:lnTo>
                <a:lnTo>
                  <a:pt x="39928" y="41147"/>
                </a:lnTo>
                <a:close/>
              </a:path>
              <a:path w="144779" h="142239">
                <a:moveTo>
                  <a:pt x="35560" y="47243"/>
                </a:moveTo>
                <a:lnTo>
                  <a:pt x="35052" y="47243"/>
                </a:lnTo>
                <a:lnTo>
                  <a:pt x="36576" y="45719"/>
                </a:lnTo>
                <a:lnTo>
                  <a:pt x="35560" y="47243"/>
                </a:lnTo>
                <a:close/>
              </a:path>
              <a:path w="144779" h="142239">
                <a:moveTo>
                  <a:pt x="141732" y="54863"/>
                </a:moveTo>
                <a:lnTo>
                  <a:pt x="112775" y="54863"/>
                </a:lnTo>
                <a:lnTo>
                  <a:pt x="106679" y="45719"/>
                </a:lnTo>
                <a:lnTo>
                  <a:pt x="108204" y="47243"/>
                </a:lnTo>
                <a:lnTo>
                  <a:pt x="139554" y="47243"/>
                </a:lnTo>
                <a:lnTo>
                  <a:pt x="141732" y="54863"/>
                </a:lnTo>
                <a:close/>
              </a:path>
              <a:path w="144779" h="142239">
                <a:moveTo>
                  <a:pt x="31568" y="54863"/>
                </a:moveTo>
                <a:lnTo>
                  <a:pt x="30480" y="54863"/>
                </a:lnTo>
                <a:lnTo>
                  <a:pt x="32004" y="53339"/>
                </a:lnTo>
                <a:lnTo>
                  <a:pt x="31568" y="54863"/>
                </a:lnTo>
                <a:close/>
              </a:path>
              <a:path w="144779" h="142239">
                <a:moveTo>
                  <a:pt x="114300" y="64007"/>
                </a:moveTo>
                <a:lnTo>
                  <a:pt x="111252" y="53339"/>
                </a:lnTo>
                <a:lnTo>
                  <a:pt x="112775" y="54863"/>
                </a:lnTo>
                <a:lnTo>
                  <a:pt x="141732" y="54863"/>
                </a:lnTo>
                <a:lnTo>
                  <a:pt x="143256" y="56387"/>
                </a:lnTo>
                <a:lnTo>
                  <a:pt x="143256" y="60959"/>
                </a:lnTo>
                <a:lnTo>
                  <a:pt x="114300" y="60959"/>
                </a:lnTo>
                <a:lnTo>
                  <a:pt x="114300" y="64007"/>
                </a:lnTo>
                <a:close/>
              </a:path>
              <a:path w="144779" h="142239">
                <a:moveTo>
                  <a:pt x="28956" y="64007"/>
                </a:moveTo>
                <a:lnTo>
                  <a:pt x="28956" y="60959"/>
                </a:lnTo>
                <a:lnTo>
                  <a:pt x="29826" y="60959"/>
                </a:lnTo>
                <a:lnTo>
                  <a:pt x="28956" y="64007"/>
                </a:lnTo>
                <a:close/>
              </a:path>
              <a:path w="144779" h="142239">
                <a:moveTo>
                  <a:pt x="143256" y="80771"/>
                </a:moveTo>
                <a:lnTo>
                  <a:pt x="114300" y="80771"/>
                </a:lnTo>
                <a:lnTo>
                  <a:pt x="115824" y="76199"/>
                </a:lnTo>
                <a:lnTo>
                  <a:pt x="115824" y="67055"/>
                </a:lnTo>
                <a:lnTo>
                  <a:pt x="114300" y="60959"/>
                </a:lnTo>
                <a:lnTo>
                  <a:pt x="143256" y="60959"/>
                </a:lnTo>
                <a:lnTo>
                  <a:pt x="143256" y="62483"/>
                </a:lnTo>
                <a:lnTo>
                  <a:pt x="144779" y="70103"/>
                </a:lnTo>
                <a:lnTo>
                  <a:pt x="143256" y="77723"/>
                </a:lnTo>
                <a:lnTo>
                  <a:pt x="143256" y="80771"/>
                </a:lnTo>
                <a:close/>
              </a:path>
              <a:path w="144779" h="142239">
                <a:moveTo>
                  <a:pt x="29826" y="80771"/>
                </a:moveTo>
                <a:lnTo>
                  <a:pt x="28956" y="80771"/>
                </a:lnTo>
                <a:lnTo>
                  <a:pt x="28956" y="77723"/>
                </a:lnTo>
                <a:lnTo>
                  <a:pt x="29826" y="80771"/>
                </a:lnTo>
                <a:close/>
              </a:path>
              <a:path w="144779" h="142239">
                <a:moveTo>
                  <a:pt x="111252" y="88391"/>
                </a:moveTo>
                <a:lnTo>
                  <a:pt x="114300" y="77723"/>
                </a:lnTo>
                <a:lnTo>
                  <a:pt x="114300" y="80771"/>
                </a:lnTo>
                <a:lnTo>
                  <a:pt x="143256" y="80771"/>
                </a:lnTo>
                <a:lnTo>
                  <a:pt x="143256" y="85343"/>
                </a:lnTo>
                <a:lnTo>
                  <a:pt x="141732" y="85343"/>
                </a:lnTo>
                <a:lnTo>
                  <a:pt x="141732" y="86867"/>
                </a:lnTo>
                <a:lnTo>
                  <a:pt x="112775" y="86867"/>
                </a:lnTo>
                <a:lnTo>
                  <a:pt x="111252" y="88391"/>
                </a:lnTo>
                <a:close/>
              </a:path>
              <a:path w="144779" h="142239">
                <a:moveTo>
                  <a:pt x="32004" y="88391"/>
                </a:moveTo>
                <a:lnTo>
                  <a:pt x="30480" y="86867"/>
                </a:lnTo>
                <a:lnTo>
                  <a:pt x="31568" y="86867"/>
                </a:lnTo>
                <a:lnTo>
                  <a:pt x="32004" y="88391"/>
                </a:lnTo>
                <a:close/>
              </a:path>
              <a:path w="144779" h="142239">
                <a:moveTo>
                  <a:pt x="139119" y="96011"/>
                </a:moveTo>
                <a:lnTo>
                  <a:pt x="106679" y="96011"/>
                </a:lnTo>
                <a:lnTo>
                  <a:pt x="112775" y="86867"/>
                </a:lnTo>
                <a:lnTo>
                  <a:pt x="141732" y="86867"/>
                </a:lnTo>
                <a:lnTo>
                  <a:pt x="139119" y="96011"/>
                </a:lnTo>
                <a:close/>
              </a:path>
              <a:path w="144779" h="142239">
                <a:moveTo>
                  <a:pt x="37084" y="96011"/>
                </a:moveTo>
                <a:lnTo>
                  <a:pt x="36576" y="96011"/>
                </a:lnTo>
                <a:lnTo>
                  <a:pt x="35052" y="92963"/>
                </a:lnTo>
                <a:lnTo>
                  <a:pt x="37084" y="96011"/>
                </a:lnTo>
                <a:close/>
              </a:path>
              <a:path w="144779" h="142239">
                <a:moveTo>
                  <a:pt x="102543" y="101454"/>
                </a:moveTo>
                <a:lnTo>
                  <a:pt x="108204" y="92963"/>
                </a:lnTo>
                <a:lnTo>
                  <a:pt x="106679" y="96011"/>
                </a:lnTo>
                <a:lnTo>
                  <a:pt x="139119" y="96011"/>
                </a:lnTo>
                <a:lnTo>
                  <a:pt x="138684" y="97535"/>
                </a:lnTo>
                <a:lnTo>
                  <a:pt x="138684" y="99059"/>
                </a:lnTo>
                <a:lnTo>
                  <a:pt x="137160" y="100583"/>
                </a:lnTo>
                <a:lnTo>
                  <a:pt x="103632" y="100583"/>
                </a:lnTo>
                <a:lnTo>
                  <a:pt x="102543" y="101454"/>
                </a:lnTo>
                <a:close/>
              </a:path>
              <a:path w="144779" h="142239">
                <a:moveTo>
                  <a:pt x="41148" y="102107"/>
                </a:moveTo>
                <a:lnTo>
                  <a:pt x="39624" y="100583"/>
                </a:lnTo>
                <a:lnTo>
                  <a:pt x="40538" y="101193"/>
                </a:lnTo>
                <a:lnTo>
                  <a:pt x="41148" y="102107"/>
                </a:lnTo>
                <a:close/>
              </a:path>
              <a:path w="144779" h="142239">
                <a:moveTo>
                  <a:pt x="40538" y="101193"/>
                </a:moveTo>
                <a:lnTo>
                  <a:pt x="39624" y="100583"/>
                </a:lnTo>
                <a:lnTo>
                  <a:pt x="40132" y="100583"/>
                </a:lnTo>
                <a:lnTo>
                  <a:pt x="40538" y="101193"/>
                </a:lnTo>
                <a:close/>
              </a:path>
              <a:path w="144779" h="142239">
                <a:moveTo>
                  <a:pt x="102108" y="102107"/>
                </a:moveTo>
                <a:lnTo>
                  <a:pt x="102543" y="101454"/>
                </a:lnTo>
                <a:lnTo>
                  <a:pt x="103632" y="100583"/>
                </a:lnTo>
                <a:lnTo>
                  <a:pt x="102108" y="102107"/>
                </a:lnTo>
                <a:close/>
              </a:path>
              <a:path w="144779" h="142239">
                <a:moveTo>
                  <a:pt x="136398" y="102107"/>
                </a:moveTo>
                <a:lnTo>
                  <a:pt x="102108" y="102107"/>
                </a:lnTo>
                <a:lnTo>
                  <a:pt x="103632" y="100583"/>
                </a:lnTo>
                <a:lnTo>
                  <a:pt x="137160" y="100583"/>
                </a:lnTo>
                <a:lnTo>
                  <a:pt x="136398" y="102107"/>
                </a:lnTo>
                <a:close/>
              </a:path>
              <a:path w="144779" h="142239">
                <a:moveTo>
                  <a:pt x="41910" y="102107"/>
                </a:moveTo>
                <a:lnTo>
                  <a:pt x="41148" y="102107"/>
                </a:lnTo>
                <a:lnTo>
                  <a:pt x="40538" y="101193"/>
                </a:lnTo>
                <a:lnTo>
                  <a:pt x="41910" y="102107"/>
                </a:lnTo>
                <a:close/>
              </a:path>
              <a:path w="144779" h="142239">
                <a:moveTo>
                  <a:pt x="134112" y="106679"/>
                </a:moveTo>
                <a:lnTo>
                  <a:pt x="96012" y="106679"/>
                </a:lnTo>
                <a:lnTo>
                  <a:pt x="102543" y="101454"/>
                </a:lnTo>
                <a:lnTo>
                  <a:pt x="102108" y="102107"/>
                </a:lnTo>
                <a:lnTo>
                  <a:pt x="136398" y="102107"/>
                </a:lnTo>
                <a:lnTo>
                  <a:pt x="134112" y="106679"/>
                </a:lnTo>
                <a:close/>
              </a:path>
              <a:path w="144779" h="142239">
                <a:moveTo>
                  <a:pt x="48768" y="106679"/>
                </a:moveTo>
                <a:lnTo>
                  <a:pt x="45719" y="105155"/>
                </a:lnTo>
                <a:lnTo>
                  <a:pt x="46482" y="105155"/>
                </a:lnTo>
                <a:lnTo>
                  <a:pt x="48768" y="106679"/>
                </a:lnTo>
                <a:close/>
              </a:path>
              <a:path w="144779" h="142239">
                <a:moveTo>
                  <a:pt x="131064" y="111251"/>
                </a:moveTo>
                <a:lnTo>
                  <a:pt x="88391" y="111251"/>
                </a:lnTo>
                <a:lnTo>
                  <a:pt x="97536" y="105155"/>
                </a:lnTo>
                <a:lnTo>
                  <a:pt x="96012" y="106679"/>
                </a:lnTo>
                <a:lnTo>
                  <a:pt x="134112" y="106679"/>
                </a:lnTo>
                <a:lnTo>
                  <a:pt x="132588" y="109727"/>
                </a:lnTo>
                <a:lnTo>
                  <a:pt x="131064" y="111251"/>
                </a:lnTo>
                <a:close/>
              </a:path>
              <a:path w="144779" h="142239">
                <a:moveTo>
                  <a:pt x="100584" y="137159"/>
                </a:moveTo>
                <a:lnTo>
                  <a:pt x="42672" y="137159"/>
                </a:lnTo>
                <a:lnTo>
                  <a:pt x="42672" y="135635"/>
                </a:lnTo>
                <a:lnTo>
                  <a:pt x="32004" y="131063"/>
                </a:lnTo>
                <a:lnTo>
                  <a:pt x="30480" y="129539"/>
                </a:lnTo>
                <a:lnTo>
                  <a:pt x="21336" y="121919"/>
                </a:lnTo>
                <a:lnTo>
                  <a:pt x="19812" y="120395"/>
                </a:lnTo>
                <a:lnTo>
                  <a:pt x="12192" y="111251"/>
                </a:lnTo>
                <a:lnTo>
                  <a:pt x="12192" y="109727"/>
                </a:lnTo>
                <a:lnTo>
                  <a:pt x="53339" y="109727"/>
                </a:lnTo>
                <a:lnTo>
                  <a:pt x="56387" y="111251"/>
                </a:lnTo>
                <a:lnTo>
                  <a:pt x="58673" y="111251"/>
                </a:lnTo>
                <a:lnTo>
                  <a:pt x="64008" y="112775"/>
                </a:lnTo>
                <a:lnTo>
                  <a:pt x="67056" y="112775"/>
                </a:lnTo>
                <a:lnTo>
                  <a:pt x="71628" y="114299"/>
                </a:lnTo>
                <a:lnTo>
                  <a:pt x="128524" y="114299"/>
                </a:lnTo>
                <a:lnTo>
                  <a:pt x="123444" y="120395"/>
                </a:lnTo>
                <a:lnTo>
                  <a:pt x="121920" y="121919"/>
                </a:lnTo>
                <a:lnTo>
                  <a:pt x="112775" y="129539"/>
                </a:lnTo>
                <a:lnTo>
                  <a:pt x="111252" y="131063"/>
                </a:lnTo>
                <a:lnTo>
                  <a:pt x="100584" y="135635"/>
                </a:lnTo>
                <a:lnTo>
                  <a:pt x="100584" y="137159"/>
                </a:lnTo>
                <a:close/>
              </a:path>
              <a:path w="144779" h="142239">
                <a:moveTo>
                  <a:pt x="56387" y="111251"/>
                </a:moveTo>
                <a:lnTo>
                  <a:pt x="53339" y="109727"/>
                </a:lnTo>
                <a:lnTo>
                  <a:pt x="54102" y="109945"/>
                </a:lnTo>
                <a:lnTo>
                  <a:pt x="56387" y="111251"/>
                </a:lnTo>
                <a:close/>
              </a:path>
              <a:path w="144779" h="142239">
                <a:moveTo>
                  <a:pt x="128524" y="114299"/>
                </a:moveTo>
                <a:lnTo>
                  <a:pt x="71628" y="114299"/>
                </a:lnTo>
                <a:lnTo>
                  <a:pt x="76200" y="112775"/>
                </a:lnTo>
                <a:lnTo>
                  <a:pt x="79248" y="112775"/>
                </a:lnTo>
                <a:lnTo>
                  <a:pt x="89916" y="109727"/>
                </a:lnTo>
                <a:lnTo>
                  <a:pt x="88391" y="111251"/>
                </a:lnTo>
                <a:lnTo>
                  <a:pt x="131064" y="111251"/>
                </a:lnTo>
                <a:lnTo>
                  <a:pt x="128524" y="114299"/>
                </a:lnTo>
                <a:close/>
              </a:path>
              <a:path w="144779" h="142239">
                <a:moveTo>
                  <a:pt x="58673" y="111251"/>
                </a:moveTo>
                <a:lnTo>
                  <a:pt x="56387" y="111251"/>
                </a:lnTo>
                <a:lnTo>
                  <a:pt x="54102" y="109945"/>
                </a:lnTo>
                <a:lnTo>
                  <a:pt x="58673" y="111251"/>
                </a:lnTo>
                <a:close/>
              </a:path>
              <a:path w="144779" h="142239">
                <a:moveTo>
                  <a:pt x="88391" y="140207"/>
                </a:moveTo>
                <a:lnTo>
                  <a:pt x="56387" y="140207"/>
                </a:lnTo>
                <a:lnTo>
                  <a:pt x="45719" y="137159"/>
                </a:lnTo>
                <a:lnTo>
                  <a:pt x="99060" y="137159"/>
                </a:lnTo>
                <a:lnTo>
                  <a:pt x="88391" y="140207"/>
                </a:lnTo>
                <a:close/>
              </a:path>
              <a:path w="144779" h="142239">
                <a:moveTo>
                  <a:pt x="79248" y="141731"/>
                </a:moveTo>
                <a:lnTo>
                  <a:pt x="65532" y="141731"/>
                </a:lnTo>
                <a:lnTo>
                  <a:pt x="57912" y="140207"/>
                </a:lnTo>
                <a:lnTo>
                  <a:pt x="85344" y="140207"/>
                </a:lnTo>
                <a:lnTo>
                  <a:pt x="79248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26452" y="4727447"/>
            <a:ext cx="521334" cy="109855"/>
          </a:xfrm>
          <a:custGeom>
            <a:avLst/>
            <a:gdLst/>
            <a:ahLst/>
            <a:cxnLst/>
            <a:rect l="l" t="t" r="r" b="b"/>
            <a:pathLst>
              <a:path w="521334" h="109854">
                <a:moveTo>
                  <a:pt x="483686" y="54864"/>
                </a:moveTo>
                <a:lnTo>
                  <a:pt x="420623" y="18288"/>
                </a:lnTo>
                <a:lnTo>
                  <a:pt x="416052" y="16764"/>
                </a:lnTo>
                <a:lnTo>
                  <a:pt x="414528" y="10668"/>
                </a:lnTo>
                <a:lnTo>
                  <a:pt x="420623" y="1524"/>
                </a:lnTo>
                <a:lnTo>
                  <a:pt x="426719" y="0"/>
                </a:lnTo>
                <a:lnTo>
                  <a:pt x="431291" y="3048"/>
                </a:lnTo>
                <a:lnTo>
                  <a:pt x="505340" y="45720"/>
                </a:lnTo>
                <a:lnTo>
                  <a:pt x="501395" y="45720"/>
                </a:lnTo>
                <a:lnTo>
                  <a:pt x="501395" y="47244"/>
                </a:lnTo>
                <a:lnTo>
                  <a:pt x="496823" y="47244"/>
                </a:lnTo>
                <a:lnTo>
                  <a:pt x="483686" y="54864"/>
                </a:lnTo>
                <a:close/>
              </a:path>
              <a:path w="521334" h="109854">
                <a:moveTo>
                  <a:pt x="467920" y="64008"/>
                </a:moveTo>
                <a:lnTo>
                  <a:pt x="0" y="64008"/>
                </a:lnTo>
                <a:lnTo>
                  <a:pt x="0" y="45720"/>
                </a:lnTo>
                <a:lnTo>
                  <a:pt x="467920" y="45720"/>
                </a:lnTo>
                <a:lnTo>
                  <a:pt x="483686" y="54864"/>
                </a:lnTo>
                <a:lnTo>
                  <a:pt x="467920" y="64008"/>
                </a:lnTo>
                <a:close/>
              </a:path>
              <a:path w="521334" h="109854">
                <a:moveTo>
                  <a:pt x="505793" y="64008"/>
                </a:moveTo>
                <a:lnTo>
                  <a:pt x="501395" y="64008"/>
                </a:lnTo>
                <a:lnTo>
                  <a:pt x="501395" y="45720"/>
                </a:lnTo>
                <a:lnTo>
                  <a:pt x="505340" y="45720"/>
                </a:lnTo>
                <a:lnTo>
                  <a:pt x="521208" y="54864"/>
                </a:lnTo>
                <a:lnTo>
                  <a:pt x="505793" y="64008"/>
                </a:lnTo>
                <a:close/>
              </a:path>
              <a:path w="521334" h="109854">
                <a:moveTo>
                  <a:pt x="496823" y="62484"/>
                </a:moveTo>
                <a:lnTo>
                  <a:pt x="483686" y="54864"/>
                </a:lnTo>
                <a:lnTo>
                  <a:pt x="496823" y="47244"/>
                </a:lnTo>
                <a:lnTo>
                  <a:pt x="496823" y="62484"/>
                </a:lnTo>
                <a:close/>
              </a:path>
              <a:path w="521334" h="109854">
                <a:moveTo>
                  <a:pt x="501395" y="62484"/>
                </a:moveTo>
                <a:lnTo>
                  <a:pt x="496823" y="62484"/>
                </a:lnTo>
                <a:lnTo>
                  <a:pt x="496823" y="47244"/>
                </a:lnTo>
                <a:lnTo>
                  <a:pt x="501395" y="47244"/>
                </a:lnTo>
                <a:lnTo>
                  <a:pt x="501395" y="62484"/>
                </a:lnTo>
                <a:close/>
              </a:path>
              <a:path w="521334" h="109854">
                <a:moveTo>
                  <a:pt x="426719" y="109728"/>
                </a:moveTo>
                <a:lnTo>
                  <a:pt x="420623" y="108204"/>
                </a:lnTo>
                <a:lnTo>
                  <a:pt x="414528" y="99060"/>
                </a:lnTo>
                <a:lnTo>
                  <a:pt x="416052" y="94488"/>
                </a:lnTo>
                <a:lnTo>
                  <a:pt x="420623" y="91440"/>
                </a:lnTo>
                <a:lnTo>
                  <a:pt x="483686" y="54864"/>
                </a:lnTo>
                <a:lnTo>
                  <a:pt x="496823" y="62484"/>
                </a:lnTo>
                <a:lnTo>
                  <a:pt x="501395" y="62484"/>
                </a:lnTo>
                <a:lnTo>
                  <a:pt x="501395" y="64008"/>
                </a:lnTo>
                <a:lnTo>
                  <a:pt x="505793" y="64008"/>
                </a:lnTo>
                <a:lnTo>
                  <a:pt x="431291" y="108204"/>
                </a:lnTo>
                <a:lnTo>
                  <a:pt x="426719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41135" y="5245608"/>
            <a:ext cx="433070" cy="111760"/>
          </a:xfrm>
          <a:custGeom>
            <a:avLst/>
            <a:gdLst/>
            <a:ahLst/>
            <a:cxnLst/>
            <a:rect l="l" t="t" r="r" b="b"/>
            <a:pathLst>
              <a:path w="433070" h="111760">
                <a:moveTo>
                  <a:pt x="395504" y="55626"/>
                </a:moveTo>
                <a:lnTo>
                  <a:pt x="333756" y="19812"/>
                </a:lnTo>
                <a:lnTo>
                  <a:pt x="329184" y="16764"/>
                </a:lnTo>
                <a:lnTo>
                  <a:pt x="327660" y="10668"/>
                </a:lnTo>
                <a:lnTo>
                  <a:pt x="329184" y="6096"/>
                </a:lnTo>
                <a:lnTo>
                  <a:pt x="332232" y="1524"/>
                </a:lnTo>
                <a:lnTo>
                  <a:pt x="338328" y="0"/>
                </a:lnTo>
                <a:lnTo>
                  <a:pt x="342900" y="3048"/>
                </a:lnTo>
                <a:lnTo>
                  <a:pt x="414832" y="45720"/>
                </a:lnTo>
                <a:lnTo>
                  <a:pt x="414528" y="45720"/>
                </a:lnTo>
                <a:lnTo>
                  <a:pt x="414528" y="47244"/>
                </a:lnTo>
                <a:lnTo>
                  <a:pt x="409956" y="47244"/>
                </a:lnTo>
                <a:lnTo>
                  <a:pt x="395504" y="55626"/>
                </a:lnTo>
                <a:close/>
              </a:path>
              <a:path w="433070" h="111760">
                <a:moveTo>
                  <a:pt x="378424" y="65532"/>
                </a:moveTo>
                <a:lnTo>
                  <a:pt x="0" y="65532"/>
                </a:lnTo>
                <a:lnTo>
                  <a:pt x="0" y="45720"/>
                </a:lnTo>
                <a:lnTo>
                  <a:pt x="378424" y="45720"/>
                </a:lnTo>
                <a:lnTo>
                  <a:pt x="395504" y="55626"/>
                </a:lnTo>
                <a:lnTo>
                  <a:pt x="378424" y="65532"/>
                </a:lnTo>
                <a:close/>
              </a:path>
              <a:path w="433070" h="111760">
                <a:moveTo>
                  <a:pt x="416948" y="65532"/>
                </a:moveTo>
                <a:lnTo>
                  <a:pt x="414528" y="65532"/>
                </a:lnTo>
                <a:lnTo>
                  <a:pt x="414528" y="45720"/>
                </a:lnTo>
                <a:lnTo>
                  <a:pt x="414832" y="45720"/>
                </a:lnTo>
                <a:lnTo>
                  <a:pt x="432815" y="56388"/>
                </a:lnTo>
                <a:lnTo>
                  <a:pt x="416948" y="65532"/>
                </a:lnTo>
                <a:close/>
              </a:path>
              <a:path w="433070" h="111760">
                <a:moveTo>
                  <a:pt x="409956" y="64008"/>
                </a:moveTo>
                <a:lnTo>
                  <a:pt x="395504" y="55626"/>
                </a:lnTo>
                <a:lnTo>
                  <a:pt x="409956" y="47244"/>
                </a:lnTo>
                <a:lnTo>
                  <a:pt x="409956" y="64008"/>
                </a:lnTo>
                <a:close/>
              </a:path>
              <a:path w="433070" h="111760">
                <a:moveTo>
                  <a:pt x="414528" y="64008"/>
                </a:moveTo>
                <a:lnTo>
                  <a:pt x="409956" y="64008"/>
                </a:lnTo>
                <a:lnTo>
                  <a:pt x="409956" y="47244"/>
                </a:lnTo>
                <a:lnTo>
                  <a:pt x="414528" y="47244"/>
                </a:lnTo>
                <a:lnTo>
                  <a:pt x="414528" y="64008"/>
                </a:lnTo>
                <a:close/>
              </a:path>
              <a:path w="433070" h="111760">
                <a:moveTo>
                  <a:pt x="338328" y="111252"/>
                </a:moveTo>
                <a:lnTo>
                  <a:pt x="332232" y="109728"/>
                </a:lnTo>
                <a:lnTo>
                  <a:pt x="329184" y="105156"/>
                </a:lnTo>
                <a:lnTo>
                  <a:pt x="327660" y="100584"/>
                </a:lnTo>
                <a:lnTo>
                  <a:pt x="329184" y="94488"/>
                </a:lnTo>
                <a:lnTo>
                  <a:pt x="333756" y="91440"/>
                </a:lnTo>
                <a:lnTo>
                  <a:pt x="395504" y="55626"/>
                </a:lnTo>
                <a:lnTo>
                  <a:pt x="409956" y="64008"/>
                </a:lnTo>
                <a:lnTo>
                  <a:pt x="414528" y="64008"/>
                </a:lnTo>
                <a:lnTo>
                  <a:pt x="414528" y="65532"/>
                </a:lnTo>
                <a:lnTo>
                  <a:pt x="416948" y="65532"/>
                </a:lnTo>
                <a:lnTo>
                  <a:pt x="342900" y="108204"/>
                </a:lnTo>
                <a:lnTo>
                  <a:pt x="338328" y="111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29933" y="5012435"/>
            <a:ext cx="0" cy="203200"/>
          </a:xfrm>
          <a:custGeom>
            <a:avLst/>
            <a:gdLst/>
            <a:ahLst/>
            <a:cxnLst/>
            <a:rect l="l" t="t" r="r" b="b"/>
            <a:pathLst>
              <a:path w="0"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246595" y="4878787"/>
            <a:ext cx="20447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14">
                <a:latin typeface="Times New Roman"/>
                <a:cs typeface="Times New Roman"/>
              </a:rPr>
              <a:t>v</a:t>
            </a:r>
            <a:r>
              <a:rPr dirty="0" baseline="-21367" sz="1950" spc="127">
                <a:latin typeface="Times New Roman"/>
                <a:cs typeface="Times New Roman"/>
              </a:rPr>
              <a:t>I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07237" y="5240044"/>
            <a:ext cx="269875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20">
                <a:latin typeface="Times New Roman"/>
                <a:cs typeface="Times New Roman"/>
              </a:rPr>
              <a:t>v</a:t>
            </a:r>
            <a:r>
              <a:rPr dirty="0" baseline="-21367" sz="1950" spc="142">
                <a:latin typeface="Times New Roman"/>
                <a:cs typeface="Times New Roman"/>
              </a:rPr>
              <a:t>O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8543" y="4173173"/>
            <a:ext cx="19494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86298" y="4663921"/>
            <a:ext cx="20955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2425" y="4548100"/>
            <a:ext cx="217804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i</a:t>
            </a:r>
            <a:r>
              <a:rPr dirty="0" baseline="-21367" sz="1950" spc="135">
                <a:latin typeface="Times New Roman"/>
                <a:cs typeface="Times New Roman"/>
              </a:rPr>
              <a:t>R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15253" y="5355865"/>
            <a:ext cx="464184" cy="871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">
                <a:latin typeface="Times New Roman"/>
                <a:cs typeface="Times New Roman"/>
              </a:rPr>
              <a:t>i</a:t>
            </a:r>
            <a:r>
              <a:rPr dirty="0" baseline="-21367" sz="1950" spc="7">
                <a:latin typeface="Times New Roman"/>
                <a:cs typeface="Times New Roman"/>
              </a:rPr>
              <a:t>D</a:t>
            </a:r>
            <a:endParaRPr baseline="-21367" sz="19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680"/>
              </a:spcBef>
            </a:pPr>
            <a:r>
              <a:rPr dirty="0" sz="2000" spc="-5">
                <a:latin typeface="Times New Roman"/>
                <a:cs typeface="Times New Roman"/>
              </a:rPr>
              <a:t>R</a:t>
            </a:r>
            <a:r>
              <a:rPr dirty="0" baseline="-21367" sz="1950" spc="127">
                <a:latin typeface="Times New Roman"/>
                <a:cs typeface="Times New Roman"/>
              </a:rPr>
              <a:t>P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02124" y="5243026"/>
            <a:ext cx="209550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06667" y="498195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0" y="0"/>
                </a:lnTo>
                <a:lnTo>
                  <a:pt x="228600" y="11430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92952" y="495909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274319"/>
                </a:moveTo>
                <a:lnTo>
                  <a:pt x="0" y="0"/>
                </a:lnTo>
                <a:lnTo>
                  <a:pt x="45719" y="22859"/>
                </a:lnTo>
                <a:lnTo>
                  <a:pt x="28956" y="22859"/>
                </a:lnTo>
                <a:lnTo>
                  <a:pt x="7620" y="36576"/>
                </a:lnTo>
                <a:lnTo>
                  <a:pt x="28955" y="47244"/>
                </a:lnTo>
                <a:lnTo>
                  <a:pt x="28956" y="228600"/>
                </a:lnTo>
                <a:lnTo>
                  <a:pt x="7620" y="239268"/>
                </a:lnTo>
                <a:lnTo>
                  <a:pt x="28956" y="251459"/>
                </a:lnTo>
                <a:lnTo>
                  <a:pt x="45719" y="251459"/>
                </a:lnTo>
                <a:lnTo>
                  <a:pt x="0" y="274319"/>
                </a:lnTo>
                <a:close/>
              </a:path>
              <a:path w="274320" h="274320">
                <a:moveTo>
                  <a:pt x="28956" y="47244"/>
                </a:moveTo>
                <a:lnTo>
                  <a:pt x="7620" y="36576"/>
                </a:lnTo>
                <a:lnTo>
                  <a:pt x="28956" y="22859"/>
                </a:lnTo>
                <a:lnTo>
                  <a:pt x="28956" y="47244"/>
                </a:lnTo>
                <a:close/>
              </a:path>
              <a:path w="274320" h="274320">
                <a:moveTo>
                  <a:pt x="210311" y="137922"/>
                </a:moveTo>
                <a:lnTo>
                  <a:pt x="28956" y="47244"/>
                </a:lnTo>
                <a:lnTo>
                  <a:pt x="28956" y="22859"/>
                </a:lnTo>
                <a:lnTo>
                  <a:pt x="45719" y="22859"/>
                </a:lnTo>
                <a:lnTo>
                  <a:pt x="249935" y="124968"/>
                </a:lnTo>
                <a:lnTo>
                  <a:pt x="236219" y="124968"/>
                </a:lnTo>
                <a:lnTo>
                  <a:pt x="210311" y="137922"/>
                </a:lnTo>
                <a:close/>
              </a:path>
              <a:path w="274320" h="274320">
                <a:moveTo>
                  <a:pt x="236219" y="150876"/>
                </a:moveTo>
                <a:lnTo>
                  <a:pt x="210311" y="137922"/>
                </a:lnTo>
                <a:lnTo>
                  <a:pt x="236219" y="124968"/>
                </a:lnTo>
                <a:lnTo>
                  <a:pt x="236219" y="150876"/>
                </a:lnTo>
                <a:close/>
              </a:path>
              <a:path w="274320" h="274320">
                <a:moveTo>
                  <a:pt x="246887" y="150876"/>
                </a:moveTo>
                <a:lnTo>
                  <a:pt x="236219" y="150876"/>
                </a:lnTo>
                <a:lnTo>
                  <a:pt x="236219" y="124968"/>
                </a:lnTo>
                <a:lnTo>
                  <a:pt x="249935" y="124968"/>
                </a:lnTo>
                <a:lnTo>
                  <a:pt x="274319" y="137160"/>
                </a:lnTo>
                <a:lnTo>
                  <a:pt x="246887" y="150876"/>
                </a:lnTo>
                <a:close/>
              </a:path>
              <a:path w="274320" h="274320">
                <a:moveTo>
                  <a:pt x="45719" y="251459"/>
                </a:moveTo>
                <a:lnTo>
                  <a:pt x="28956" y="251459"/>
                </a:lnTo>
                <a:lnTo>
                  <a:pt x="28956" y="228600"/>
                </a:lnTo>
                <a:lnTo>
                  <a:pt x="210311" y="137922"/>
                </a:lnTo>
                <a:lnTo>
                  <a:pt x="236219" y="150876"/>
                </a:lnTo>
                <a:lnTo>
                  <a:pt x="246887" y="150876"/>
                </a:lnTo>
                <a:lnTo>
                  <a:pt x="45719" y="251459"/>
                </a:lnTo>
                <a:close/>
              </a:path>
              <a:path w="274320" h="274320">
                <a:moveTo>
                  <a:pt x="28956" y="251459"/>
                </a:moveTo>
                <a:lnTo>
                  <a:pt x="7620" y="239268"/>
                </a:lnTo>
                <a:lnTo>
                  <a:pt x="28956" y="228600"/>
                </a:lnTo>
                <a:lnTo>
                  <a:pt x="28956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248171" y="2019300"/>
            <a:ext cx="345884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33930" algn="l"/>
              </a:tabLst>
            </a:pPr>
            <a:r>
              <a:rPr dirty="0" sz="2400" spc="5">
                <a:solidFill>
                  <a:srgbClr val="CC0000"/>
                </a:solidFill>
                <a:latin typeface="宋体"/>
                <a:cs typeface="宋体"/>
              </a:rPr>
              <a:t>（1）对数电路	</a:t>
            </a:r>
            <a:r>
              <a:rPr dirty="0" sz="2400" spc="40">
                <a:solidFill>
                  <a:srgbClr val="FF3300"/>
                </a:solidFill>
                <a:latin typeface="Times New Roman"/>
                <a:cs typeface="Times New Roman"/>
              </a:rPr>
              <a:t>Log</a:t>
            </a:r>
            <a:r>
              <a:rPr dirty="0" sz="2400" spc="-19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 spc="80">
                <a:solidFill>
                  <a:srgbClr val="FF3300"/>
                </a:solidFill>
                <a:latin typeface="Times New Roman"/>
                <a:cs typeface="Times New Roman"/>
              </a:rPr>
              <a:t>Amp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54236" y="4886611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361" y="0"/>
                </a:lnTo>
              </a:path>
            </a:pathLst>
          </a:custGeom>
          <a:ln w="7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83462" y="511644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156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758188" y="5075428"/>
            <a:ext cx="15748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20">
                <a:latin typeface="Times New Roman"/>
                <a:cs typeface="Times New Roman"/>
              </a:rPr>
              <a:t>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38009" y="5075428"/>
            <a:ext cx="15748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0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47264" y="4970526"/>
            <a:ext cx="10604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48171" y="4105275"/>
            <a:ext cx="3241040" cy="775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solidFill>
                  <a:srgbClr val="CC0000"/>
                </a:solidFill>
                <a:latin typeface="宋体"/>
                <a:cs typeface="宋体"/>
              </a:rPr>
              <a:t>（2）反对数(指数)电路</a:t>
            </a:r>
            <a:endParaRPr sz="2400">
              <a:latin typeface="宋体"/>
              <a:cs typeface="宋体"/>
            </a:endParaRPr>
          </a:p>
          <a:p>
            <a:pPr algn="ctr" marR="214629">
              <a:lnSpc>
                <a:spcPct val="100000"/>
              </a:lnSpc>
              <a:spcBef>
                <a:spcPts val="1340"/>
              </a:spcBef>
            </a:pPr>
            <a:r>
              <a:rPr dirty="0" sz="1400" spc="15">
                <a:latin typeface="Times New Roman"/>
                <a:cs typeface="Times New Roman"/>
              </a:rPr>
              <a:t>v</a:t>
            </a:r>
            <a:r>
              <a:rPr dirty="0" baseline="-13227" sz="1575" spc="22">
                <a:latin typeface="Times New Roman"/>
                <a:cs typeface="Times New Roman"/>
              </a:rPr>
              <a:t>I</a:t>
            </a:r>
            <a:endParaRPr baseline="-13227" sz="157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2964" y="4895596"/>
            <a:ext cx="14732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60">
                <a:latin typeface="Times New Roman"/>
                <a:cs typeface="Times New Roman"/>
              </a:rPr>
              <a:t>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52391" y="5131053"/>
            <a:ext cx="23558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15">
                <a:latin typeface="Times New Roman"/>
                <a:cs typeface="Times New Roman"/>
              </a:rPr>
              <a:t>R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60651" y="4888738"/>
            <a:ext cx="98679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46075" algn="l"/>
              </a:tabLst>
            </a:pPr>
            <a:r>
              <a:rPr dirty="0" sz="2450" spc="5">
                <a:latin typeface="Times New Roman"/>
                <a:cs typeface="Times New Roman"/>
              </a:rPr>
              <a:t>i	</a:t>
            </a:r>
            <a:r>
              <a:rPr dirty="0" sz="2450" spc="-1090">
                <a:latin typeface="Times New Roman"/>
                <a:cs typeface="Times New Roman"/>
              </a:rPr>
              <a:t></a:t>
            </a:r>
            <a:r>
              <a:rPr dirty="0" sz="2450" spc="60">
                <a:latin typeface="Times New Roman"/>
                <a:cs typeface="Times New Roman"/>
              </a:rPr>
              <a:t> </a:t>
            </a:r>
            <a:r>
              <a:rPr dirty="0" sz="2450" spc="114">
                <a:latin typeface="Times New Roman"/>
                <a:cs typeface="Times New Roman"/>
              </a:rPr>
              <a:t>I</a:t>
            </a:r>
            <a:r>
              <a:rPr dirty="0" baseline="-15873" sz="2100" spc="172">
                <a:latin typeface="Times New Roman"/>
                <a:cs typeface="Times New Roman"/>
              </a:rPr>
              <a:t>s</a:t>
            </a:r>
            <a:r>
              <a:rPr dirty="0" sz="2450" spc="114">
                <a:latin typeface="Times New Roman"/>
                <a:cs typeface="Times New Roman"/>
              </a:rPr>
              <a:t>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84095" y="4888738"/>
            <a:ext cx="141795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7970" indent="-255270">
              <a:lnSpc>
                <a:spcPct val="100000"/>
              </a:lnSpc>
              <a:buFont typeface="Times New Roman"/>
              <a:buChar char="□"/>
              <a:tabLst>
                <a:tab pos="268605" algn="l"/>
                <a:tab pos="610870" algn="l"/>
              </a:tabLst>
            </a:pPr>
            <a:r>
              <a:rPr dirty="0" sz="2450" spc="5">
                <a:latin typeface="Times New Roman"/>
                <a:cs typeface="Times New Roman"/>
              </a:rPr>
              <a:t>i	</a:t>
            </a:r>
            <a:r>
              <a:rPr dirty="0" sz="2450" spc="-200">
                <a:latin typeface="Times New Roman"/>
                <a:cs typeface="Times New Roman"/>
              </a:rPr>
              <a:t>  </a:t>
            </a:r>
            <a:r>
              <a:rPr dirty="0" sz="2450" spc="-375">
                <a:latin typeface="Times New Roman"/>
                <a:cs typeface="Times New Roman"/>
              </a:rPr>
              <a:t> </a:t>
            </a:r>
            <a:r>
              <a:rPr dirty="0" baseline="36281" sz="3675" spc="37">
                <a:latin typeface="Times New Roman"/>
                <a:cs typeface="Times New Roman"/>
              </a:rPr>
              <a:t>v</a:t>
            </a:r>
            <a:r>
              <a:rPr dirty="0" baseline="47619" sz="2100" spc="37">
                <a:latin typeface="Times New Roman"/>
                <a:cs typeface="Times New Roman"/>
              </a:rPr>
              <a:t>O</a:t>
            </a:r>
            <a:endParaRPr baseline="47619"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09975" y="5462269"/>
            <a:ext cx="22161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8279" algn="l"/>
              </a:tabLst>
            </a:pPr>
            <a:r>
              <a:rPr dirty="0" sz="1450" spc="-80" u="sng">
                <a:latin typeface="Times New Roman"/>
                <a:cs typeface="Times New Roman"/>
              </a:rPr>
              <a:t>v	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65780" y="5543550"/>
            <a:ext cx="22225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18110">
              <a:lnSpc>
                <a:spcPct val="100000"/>
              </a:lnSpc>
            </a:pPr>
            <a:r>
              <a:rPr dirty="0" sz="1050" spc="6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dirty="0" sz="1450" spc="-155">
                <a:latin typeface="Times New Roman"/>
                <a:cs typeface="Times New Roman"/>
              </a:rPr>
              <a:t>V</a:t>
            </a:r>
            <a:r>
              <a:rPr dirty="0" baseline="-13227" sz="1575">
                <a:latin typeface="Times New Roman"/>
                <a:cs typeface="Times New Roman"/>
              </a:rPr>
              <a:t>T</a:t>
            </a:r>
            <a:endParaRPr baseline="-13227" sz="157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02740" y="5716016"/>
            <a:ext cx="147828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5">
                <a:latin typeface="Times New Roman"/>
                <a:cs typeface="Times New Roman"/>
              </a:rPr>
              <a:t>v</a:t>
            </a:r>
            <a:r>
              <a:rPr dirty="0" baseline="-15325" sz="2175" spc="22">
                <a:latin typeface="Times New Roman"/>
                <a:cs typeface="Times New Roman"/>
              </a:rPr>
              <a:t>O</a:t>
            </a:r>
            <a:r>
              <a:rPr dirty="0" baseline="-15325" sz="2175" spc="135">
                <a:latin typeface="Times New Roman"/>
                <a:cs typeface="Times New Roman"/>
              </a:rPr>
              <a:t> </a:t>
            </a:r>
            <a:r>
              <a:rPr dirty="0" sz="2500" spc="-215">
                <a:latin typeface="Times New Roman"/>
                <a:cs typeface="Times New Roman"/>
              </a:rPr>
              <a:t> </a:t>
            </a:r>
            <a:r>
              <a:rPr dirty="0" sz="2500" spc="-610">
                <a:latin typeface="Times New Roman"/>
                <a:cs typeface="Times New Roman"/>
              </a:rPr>
              <a:t> </a:t>
            </a:r>
            <a:r>
              <a:rPr dirty="0" sz="2500" spc="85">
                <a:latin typeface="Times New Roman"/>
                <a:cs typeface="Times New Roman"/>
              </a:rPr>
              <a:t></a:t>
            </a:r>
            <a:r>
              <a:rPr dirty="0" sz="2500" spc="85">
                <a:latin typeface="Times New Roman"/>
                <a:cs typeface="Times New Roman"/>
              </a:rPr>
              <a:t>RI</a:t>
            </a:r>
            <a:r>
              <a:rPr dirty="0" baseline="-15325" sz="2175" spc="127">
                <a:latin typeface="Times New Roman"/>
                <a:cs typeface="Times New Roman"/>
              </a:rPr>
              <a:t>s</a:t>
            </a:r>
            <a:r>
              <a:rPr dirty="0" sz="2500" spc="85">
                <a:latin typeface="Times New Roman"/>
                <a:cs typeface="Times New Roman"/>
              </a:rPr>
              <a:t>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2.4</a:t>
            </a:r>
            <a:r>
              <a:rPr dirty="0" spc="50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906766" y="639633"/>
            <a:ext cx="466725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sz="2800" spc="60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对数与反对数（指数）运算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08164" y="2273808"/>
            <a:ext cx="970915" cy="1049020"/>
          </a:xfrm>
          <a:custGeom>
            <a:avLst/>
            <a:gdLst/>
            <a:ahLst/>
            <a:cxnLst/>
            <a:rect l="l" t="t" r="r" b="b"/>
            <a:pathLst>
              <a:path w="970915" h="1049020">
                <a:moveTo>
                  <a:pt x="0" y="1048511"/>
                </a:moveTo>
                <a:lnTo>
                  <a:pt x="0" y="0"/>
                </a:lnTo>
                <a:lnTo>
                  <a:pt x="970787" y="524256"/>
                </a:lnTo>
                <a:lnTo>
                  <a:pt x="0" y="10485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92923" y="2250948"/>
            <a:ext cx="1016635" cy="1094740"/>
          </a:xfrm>
          <a:custGeom>
            <a:avLst/>
            <a:gdLst/>
            <a:ahLst/>
            <a:cxnLst/>
            <a:rect l="l" t="t" r="r" b="b"/>
            <a:pathLst>
              <a:path w="1016634" h="1094739">
                <a:moveTo>
                  <a:pt x="0" y="1094231"/>
                </a:moveTo>
                <a:lnTo>
                  <a:pt x="0" y="0"/>
                </a:lnTo>
                <a:lnTo>
                  <a:pt x="42472" y="22859"/>
                </a:lnTo>
                <a:lnTo>
                  <a:pt x="28956" y="22859"/>
                </a:lnTo>
                <a:lnTo>
                  <a:pt x="7620" y="35052"/>
                </a:lnTo>
                <a:lnTo>
                  <a:pt x="28956" y="46556"/>
                </a:lnTo>
                <a:lnTo>
                  <a:pt x="28956" y="1046185"/>
                </a:lnTo>
                <a:lnTo>
                  <a:pt x="7620" y="1057655"/>
                </a:lnTo>
                <a:lnTo>
                  <a:pt x="28956" y="1071371"/>
                </a:lnTo>
                <a:lnTo>
                  <a:pt x="42472" y="1071371"/>
                </a:lnTo>
                <a:lnTo>
                  <a:pt x="0" y="1094231"/>
                </a:lnTo>
                <a:close/>
              </a:path>
              <a:path w="1016634" h="1094739">
                <a:moveTo>
                  <a:pt x="28956" y="46556"/>
                </a:moveTo>
                <a:lnTo>
                  <a:pt x="7620" y="35052"/>
                </a:lnTo>
                <a:lnTo>
                  <a:pt x="28956" y="22859"/>
                </a:lnTo>
                <a:lnTo>
                  <a:pt x="28956" y="46556"/>
                </a:lnTo>
                <a:close/>
              </a:path>
              <a:path w="1016634" h="1094739">
                <a:moveTo>
                  <a:pt x="957287" y="547098"/>
                </a:moveTo>
                <a:lnTo>
                  <a:pt x="28956" y="46556"/>
                </a:lnTo>
                <a:lnTo>
                  <a:pt x="28956" y="22859"/>
                </a:lnTo>
                <a:lnTo>
                  <a:pt x="42472" y="22859"/>
                </a:lnTo>
                <a:lnTo>
                  <a:pt x="993855" y="534923"/>
                </a:lnTo>
                <a:lnTo>
                  <a:pt x="979931" y="534923"/>
                </a:lnTo>
                <a:lnTo>
                  <a:pt x="957287" y="547098"/>
                </a:lnTo>
                <a:close/>
              </a:path>
              <a:path w="1016634" h="1094739">
                <a:moveTo>
                  <a:pt x="979931" y="559307"/>
                </a:moveTo>
                <a:lnTo>
                  <a:pt x="957287" y="547098"/>
                </a:lnTo>
                <a:lnTo>
                  <a:pt x="979931" y="534923"/>
                </a:lnTo>
                <a:lnTo>
                  <a:pt x="979931" y="559307"/>
                </a:lnTo>
                <a:close/>
              </a:path>
              <a:path w="1016634" h="1094739">
                <a:moveTo>
                  <a:pt x="993856" y="559307"/>
                </a:moveTo>
                <a:lnTo>
                  <a:pt x="979931" y="559307"/>
                </a:lnTo>
                <a:lnTo>
                  <a:pt x="979931" y="534923"/>
                </a:lnTo>
                <a:lnTo>
                  <a:pt x="993855" y="534923"/>
                </a:lnTo>
                <a:lnTo>
                  <a:pt x="1016508" y="547115"/>
                </a:lnTo>
                <a:lnTo>
                  <a:pt x="993856" y="559307"/>
                </a:lnTo>
                <a:close/>
              </a:path>
              <a:path w="1016634" h="1094739">
                <a:moveTo>
                  <a:pt x="42472" y="1071371"/>
                </a:moveTo>
                <a:lnTo>
                  <a:pt x="28956" y="1071371"/>
                </a:lnTo>
                <a:lnTo>
                  <a:pt x="28956" y="1046185"/>
                </a:lnTo>
                <a:lnTo>
                  <a:pt x="957287" y="547098"/>
                </a:lnTo>
                <a:lnTo>
                  <a:pt x="979931" y="559307"/>
                </a:lnTo>
                <a:lnTo>
                  <a:pt x="993856" y="559307"/>
                </a:lnTo>
                <a:lnTo>
                  <a:pt x="42472" y="1071371"/>
                </a:lnTo>
                <a:close/>
              </a:path>
              <a:path w="1016634" h="1094739">
                <a:moveTo>
                  <a:pt x="28956" y="1071371"/>
                </a:moveTo>
                <a:lnTo>
                  <a:pt x="7620" y="1057655"/>
                </a:lnTo>
                <a:lnTo>
                  <a:pt x="28956" y="1046185"/>
                </a:lnTo>
                <a:lnTo>
                  <a:pt x="28956" y="1071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444740" y="3099816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526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23988" y="3009900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7983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69123" y="2510789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0" y="0"/>
                </a:moveTo>
                <a:lnTo>
                  <a:pt x="15087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40067" y="2469642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 h="0">
                <a:moveTo>
                  <a:pt x="0" y="0"/>
                </a:moveTo>
                <a:lnTo>
                  <a:pt x="768096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67984" y="2469642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 h="0">
                <a:moveTo>
                  <a:pt x="0" y="0"/>
                </a:moveTo>
                <a:lnTo>
                  <a:pt x="408432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13447" y="30518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14209" y="3052572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395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14209" y="3421380"/>
            <a:ext cx="0" cy="215265"/>
          </a:xfrm>
          <a:custGeom>
            <a:avLst/>
            <a:gdLst/>
            <a:ahLst/>
            <a:cxnLst/>
            <a:rect l="l" t="t" r="r" b="b"/>
            <a:pathLst>
              <a:path w="0" h="215264">
                <a:moveTo>
                  <a:pt x="0" y="0"/>
                </a:moveTo>
                <a:lnTo>
                  <a:pt x="0" y="214883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83907" y="363626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 h="0">
                <a:moveTo>
                  <a:pt x="0" y="0"/>
                </a:moveTo>
                <a:lnTo>
                  <a:pt x="262128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324088" y="2801111"/>
            <a:ext cx="916305" cy="0"/>
          </a:xfrm>
          <a:custGeom>
            <a:avLst/>
            <a:gdLst/>
            <a:ahLst/>
            <a:cxnLst/>
            <a:rect l="l" t="t" r="r" b="b"/>
            <a:pathLst>
              <a:path w="916304" h="0">
                <a:moveTo>
                  <a:pt x="0" y="0"/>
                </a:moveTo>
                <a:lnTo>
                  <a:pt x="915924" y="0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54011" y="2001011"/>
            <a:ext cx="85725" cy="516890"/>
          </a:xfrm>
          <a:custGeom>
            <a:avLst/>
            <a:gdLst/>
            <a:ahLst/>
            <a:cxnLst/>
            <a:rect l="l" t="t" r="r" b="b"/>
            <a:pathLst>
              <a:path w="85725" h="516889">
                <a:moveTo>
                  <a:pt x="27432" y="432871"/>
                </a:moveTo>
                <a:lnTo>
                  <a:pt x="27432" y="0"/>
                </a:lnTo>
                <a:lnTo>
                  <a:pt x="56388" y="0"/>
                </a:lnTo>
                <a:lnTo>
                  <a:pt x="56388" y="429767"/>
                </a:lnTo>
                <a:lnTo>
                  <a:pt x="42672" y="429767"/>
                </a:lnTo>
                <a:lnTo>
                  <a:pt x="27432" y="432871"/>
                </a:lnTo>
                <a:close/>
              </a:path>
              <a:path w="85725" h="516889">
                <a:moveTo>
                  <a:pt x="56388" y="472439"/>
                </a:moveTo>
                <a:lnTo>
                  <a:pt x="27432" y="472439"/>
                </a:lnTo>
                <a:lnTo>
                  <a:pt x="27432" y="432871"/>
                </a:lnTo>
                <a:lnTo>
                  <a:pt x="42672" y="429767"/>
                </a:lnTo>
                <a:lnTo>
                  <a:pt x="56388" y="432671"/>
                </a:lnTo>
                <a:lnTo>
                  <a:pt x="56388" y="472439"/>
                </a:lnTo>
                <a:close/>
              </a:path>
              <a:path w="85725" h="516889">
                <a:moveTo>
                  <a:pt x="56388" y="432671"/>
                </a:moveTo>
                <a:lnTo>
                  <a:pt x="42672" y="429767"/>
                </a:lnTo>
                <a:lnTo>
                  <a:pt x="56388" y="429767"/>
                </a:lnTo>
                <a:lnTo>
                  <a:pt x="56388" y="432671"/>
                </a:lnTo>
                <a:close/>
              </a:path>
              <a:path w="85725" h="516889">
                <a:moveTo>
                  <a:pt x="85344" y="472439"/>
                </a:moveTo>
                <a:lnTo>
                  <a:pt x="56388" y="472439"/>
                </a:lnTo>
                <a:lnTo>
                  <a:pt x="56388" y="432671"/>
                </a:lnTo>
                <a:lnTo>
                  <a:pt x="58983" y="433220"/>
                </a:lnTo>
                <a:lnTo>
                  <a:pt x="72580" y="442531"/>
                </a:lnTo>
                <a:lnTo>
                  <a:pt x="81891" y="456128"/>
                </a:lnTo>
                <a:lnTo>
                  <a:pt x="85344" y="472439"/>
                </a:lnTo>
                <a:close/>
              </a:path>
              <a:path w="85725" h="516889">
                <a:moveTo>
                  <a:pt x="42672" y="516636"/>
                </a:moveTo>
                <a:lnTo>
                  <a:pt x="25717" y="513159"/>
                </a:lnTo>
                <a:lnTo>
                  <a:pt x="12192" y="503682"/>
                </a:lnTo>
                <a:lnTo>
                  <a:pt x="3238" y="489632"/>
                </a:lnTo>
                <a:lnTo>
                  <a:pt x="0" y="472439"/>
                </a:lnTo>
                <a:lnTo>
                  <a:pt x="3238" y="456128"/>
                </a:lnTo>
                <a:lnTo>
                  <a:pt x="12192" y="442531"/>
                </a:lnTo>
                <a:lnTo>
                  <a:pt x="25717" y="433220"/>
                </a:lnTo>
                <a:lnTo>
                  <a:pt x="27432" y="432871"/>
                </a:lnTo>
                <a:lnTo>
                  <a:pt x="27432" y="472439"/>
                </a:lnTo>
                <a:lnTo>
                  <a:pt x="85344" y="472439"/>
                </a:lnTo>
                <a:lnTo>
                  <a:pt x="81891" y="489632"/>
                </a:lnTo>
                <a:lnTo>
                  <a:pt x="72580" y="503682"/>
                </a:lnTo>
                <a:lnTo>
                  <a:pt x="58983" y="513159"/>
                </a:lnTo>
                <a:lnTo>
                  <a:pt x="42672" y="516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86016" y="2001011"/>
            <a:ext cx="1519555" cy="0"/>
          </a:xfrm>
          <a:custGeom>
            <a:avLst/>
            <a:gdLst/>
            <a:ahLst/>
            <a:cxnLst/>
            <a:rect l="l" t="t" r="r" b="b"/>
            <a:pathLst>
              <a:path w="1519554" h="0">
                <a:moveTo>
                  <a:pt x="0" y="0"/>
                </a:moveTo>
                <a:lnTo>
                  <a:pt x="1519428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449056" y="2001011"/>
            <a:ext cx="85725" cy="852169"/>
          </a:xfrm>
          <a:custGeom>
            <a:avLst/>
            <a:gdLst/>
            <a:ahLst/>
            <a:cxnLst/>
            <a:rect l="l" t="t" r="r" b="b"/>
            <a:pathLst>
              <a:path w="85725" h="852169">
                <a:moveTo>
                  <a:pt x="28956" y="769475"/>
                </a:moveTo>
                <a:lnTo>
                  <a:pt x="28956" y="0"/>
                </a:lnTo>
                <a:lnTo>
                  <a:pt x="56388" y="0"/>
                </a:lnTo>
                <a:lnTo>
                  <a:pt x="56388" y="766572"/>
                </a:lnTo>
                <a:lnTo>
                  <a:pt x="42672" y="766572"/>
                </a:lnTo>
                <a:lnTo>
                  <a:pt x="28956" y="769475"/>
                </a:lnTo>
                <a:close/>
              </a:path>
              <a:path w="85725" h="852169">
                <a:moveTo>
                  <a:pt x="56388" y="809243"/>
                </a:moveTo>
                <a:lnTo>
                  <a:pt x="28956" y="809243"/>
                </a:lnTo>
                <a:lnTo>
                  <a:pt x="28956" y="769475"/>
                </a:lnTo>
                <a:lnTo>
                  <a:pt x="42672" y="766572"/>
                </a:lnTo>
                <a:lnTo>
                  <a:pt x="56388" y="769365"/>
                </a:lnTo>
                <a:lnTo>
                  <a:pt x="56388" y="809243"/>
                </a:lnTo>
                <a:close/>
              </a:path>
              <a:path w="85725" h="852169">
                <a:moveTo>
                  <a:pt x="56388" y="769365"/>
                </a:moveTo>
                <a:lnTo>
                  <a:pt x="42672" y="766572"/>
                </a:lnTo>
                <a:lnTo>
                  <a:pt x="56388" y="766572"/>
                </a:lnTo>
                <a:lnTo>
                  <a:pt x="56388" y="769365"/>
                </a:lnTo>
                <a:close/>
              </a:path>
              <a:path w="85725" h="852169">
                <a:moveTo>
                  <a:pt x="85344" y="809243"/>
                </a:moveTo>
                <a:lnTo>
                  <a:pt x="56388" y="809243"/>
                </a:lnTo>
                <a:lnTo>
                  <a:pt x="56388" y="769365"/>
                </a:lnTo>
                <a:lnTo>
                  <a:pt x="59626" y="770024"/>
                </a:lnTo>
                <a:lnTo>
                  <a:pt x="73152" y="779335"/>
                </a:lnTo>
                <a:lnTo>
                  <a:pt x="82105" y="792932"/>
                </a:lnTo>
                <a:lnTo>
                  <a:pt x="85344" y="809243"/>
                </a:lnTo>
                <a:close/>
              </a:path>
              <a:path w="85725" h="852169">
                <a:moveTo>
                  <a:pt x="42672" y="851916"/>
                </a:moveTo>
                <a:lnTo>
                  <a:pt x="26360" y="848677"/>
                </a:lnTo>
                <a:lnTo>
                  <a:pt x="12763" y="839723"/>
                </a:lnTo>
                <a:lnTo>
                  <a:pt x="3452" y="826198"/>
                </a:lnTo>
                <a:lnTo>
                  <a:pt x="0" y="809243"/>
                </a:lnTo>
                <a:lnTo>
                  <a:pt x="3452" y="792932"/>
                </a:lnTo>
                <a:lnTo>
                  <a:pt x="12763" y="779335"/>
                </a:lnTo>
                <a:lnTo>
                  <a:pt x="26360" y="770024"/>
                </a:lnTo>
                <a:lnTo>
                  <a:pt x="28956" y="769475"/>
                </a:lnTo>
                <a:lnTo>
                  <a:pt x="28956" y="809243"/>
                </a:lnTo>
                <a:lnTo>
                  <a:pt x="85344" y="809243"/>
                </a:lnTo>
                <a:lnTo>
                  <a:pt x="82105" y="826198"/>
                </a:lnTo>
                <a:lnTo>
                  <a:pt x="73152" y="839723"/>
                </a:lnTo>
                <a:lnTo>
                  <a:pt x="59626" y="848677"/>
                </a:lnTo>
                <a:lnTo>
                  <a:pt x="42672" y="851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376415" y="2406395"/>
            <a:ext cx="264160" cy="117475"/>
          </a:xfrm>
          <a:custGeom>
            <a:avLst/>
            <a:gdLst/>
            <a:ahLst/>
            <a:cxnLst/>
            <a:rect l="l" t="t" r="r" b="b"/>
            <a:pathLst>
              <a:path w="264159" h="117475">
                <a:moveTo>
                  <a:pt x="0" y="0"/>
                </a:moveTo>
                <a:lnTo>
                  <a:pt x="263651" y="0"/>
                </a:lnTo>
                <a:lnTo>
                  <a:pt x="263651" y="117347"/>
                </a:lnTo>
                <a:lnTo>
                  <a:pt x="0" y="117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361176" y="2391155"/>
            <a:ext cx="294640" cy="146685"/>
          </a:xfrm>
          <a:custGeom>
            <a:avLst/>
            <a:gdLst/>
            <a:ahLst/>
            <a:cxnLst/>
            <a:rect l="l" t="t" r="r" b="b"/>
            <a:pathLst>
              <a:path w="294640" h="146685">
                <a:moveTo>
                  <a:pt x="294131" y="146304"/>
                </a:moveTo>
                <a:lnTo>
                  <a:pt x="0" y="146304"/>
                </a:lnTo>
                <a:lnTo>
                  <a:pt x="0" y="0"/>
                </a:lnTo>
                <a:lnTo>
                  <a:pt x="294131" y="0"/>
                </a:lnTo>
                <a:lnTo>
                  <a:pt x="294131" y="15240"/>
                </a:lnTo>
                <a:lnTo>
                  <a:pt x="28956" y="15240"/>
                </a:lnTo>
                <a:lnTo>
                  <a:pt x="15240" y="28956"/>
                </a:lnTo>
                <a:lnTo>
                  <a:pt x="28956" y="28956"/>
                </a:lnTo>
                <a:lnTo>
                  <a:pt x="28956" y="117348"/>
                </a:lnTo>
                <a:lnTo>
                  <a:pt x="15240" y="117348"/>
                </a:lnTo>
                <a:lnTo>
                  <a:pt x="28956" y="132588"/>
                </a:lnTo>
                <a:lnTo>
                  <a:pt x="294131" y="132588"/>
                </a:lnTo>
                <a:lnTo>
                  <a:pt x="294131" y="146304"/>
                </a:lnTo>
                <a:close/>
              </a:path>
              <a:path w="294640" h="146685">
                <a:moveTo>
                  <a:pt x="28956" y="28956"/>
                </a:moveTo>
                <a:lnTo>
                  <a:pt x="15240" y="28956"/>
                </a:lnTo>
                <a:lnTo>
                  <a:pt x="28956" y="15240"/>
                </a:lnTo>
                <a:lnTo>
                  <a:pt x="28956" y="28956"/>
                </a:lnTo>
                <a:close/>
              </a:path>
              <a:path w="294640" h="146685">
                <a:moveTo>
                  <a:pt x="265176" y="28956"/>
                </a:moveTo>
                <a:lnTo>
                  <a:pt x="28956" y="28956"/>
                </a:lnTo>
                <a:lnTo>
                  <a:pt x="28956" y="15240"/>
                </a:lnTo>
                <a:lnTo>
                  <a:pt x="265176" y="15240"/>
                </a:lnTo>
                <a:lnTo>
                  <a:pt x="265176" y="28956"/>
                </a:lnTo>
                <a:close/>
              </a:path>
              <a:path w="294640" h="146685">
                <a:moveTo>
                  <a:pt x="265176" y="132588"/>
                </a:moveTo>
                <a:lnTo>
                  <a:pt x="265176" y="15240"/>
                </a:lnTo>
                <a:lnTo>
                  <a:pt x="278892" y="28956"/>
                </a:lnTo>
                <a:lnTo>
                  <a:pt x="294131" y="28956"/>
                </a:lnTo>
                <a:lnTo>
                  <a:pt x="294131" y="117348"/>
                </a:lnTo>
                <a:lnTo>
                  <a:pt x="278892" y="117348"/>
                </a:lnTo>
                <a:lnTo>
                  <a:pt x="265176" y="132588"/>
                </a:lnTo>
                <a:close/>
              </a:path>
              <a:path w="294640" h="146685">
                <a:moveTo>
                  <a:pt x="294131" y="28956"/>
                </a:moveTo>
                <a:lnTo>
                  <a:pt x="278892" y="28956"/>
                </a:lnTo>
                <a:lnTo>
                  <a:pt x="265176" y="15240"/>
                </a:lnTo>
                <a:lnTo>
                  <a:pt x="294131" y="15240"/>
                </a:lnTo>
                <a:lnTo>
                  <a:pt x="294131" y="28956"/>
                </a:lnTo>
                <a:close/>
              </a:path>
              <a:path w="294640" h="146685">
                <a:moveTo>
                  <a:pt x="28956" y="132588"/>
                </a:moveTo>
                <a:lnTo>
                  <a:pt x="15240" y="117348"/>
                </a:lnTo>
                <a:lnTo>
                  <a:pt x="28956" y="117348"/>
                </a:lnTo>
                <a:lnTo>
                  <a:pt x="28956" y="132588"/>
                </a:lnTo>
                <a:close/>
              </a:path>
              <a:path w="294640" h="146685">
                <a:moveTo>
                  <a:pt x="265176" y="132588"/>
                </a:moveTo>
                <a:lnTo>
                  <a:pt x="28956" y="132588"/>
                </a:lnTo>
                <a:lnTo>
                  <a:pt x="28956" y="117348"/>
                </a:lnTo>
                <a:lnTo>
                  <a:pt x="265176" y="117348"/>
                </a:lnTo>
                <a:lnTo>
                  <a:pt x="265176" y="132588"/>
                </a:lnTo>
                <a:close/>
              </a:path>
              <a:path w="294640" h="146685">
                <a:moveTo>
                  <a:pt x="294131" y="132588"/>
                </a:moveTo>
                <a:lnTo>
                  <a:pt x="265176" y="132588"/>
                </a:lnTo>
                <a:lnTo>
                  <a:pt x="278892" y="117348"/>
                </a:lnTo>
                <a:lnTo>
                  <a:pt x="294131" y="117348"/>
                </a:lnTo>
                <a:lnTo>
                  <a:pt x="294131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944867" y="3172967"/>
            <a:ext cx="127000" cy="248920"/>
          </a:xfrm>
          <a:custGeom>
            <a:avLst/>
            <a:gdLst/>
            <a:ahLst/>
            <a:cxnLst/>
            <a:rect l="l" t="t" r="r" b="b"/>
            <a:pathLst>
              <a:path w="127000" h="248920">
                <a:moveTo>
                  <a:pt x="0" y="0"/>
                </a:moveTo>
                <a:lnTo>
                  <a:pt x="126492" y="0"/>
                </a:lnTo>
                <a:lnTo>
                  <a:pt x="126492" y="248412"/>
                </a:lnTo>
                <a:lnTo>
                  <a:pt x="0" y="2484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31152" y="3157727"/>
            <a:ext cx="154305" cy="279400"/>
          </a:xfrm>
          <a:custGeom>
            <a:avLst/>
            <a:gdLst/>
            <a:ahLst/>
            <a:cxnLst/>
            <a:rect l="l" t="t" r="r" b="b"/>
            <a:pathLst>
              <a:path w="154304" h="279400">
                <a:moveTo>
                  <a:pt x="153924" y="278892"/>
                </a:moveTo>
                <a:lnTo>
                  <a:pt x="0" y="278892"/>
                </a:lnTo>
                <a:lnTo>
                  <a:pt x="0" y="0"/>
                </a:lnTo>
                <a:lnTo>
                  <a:pt x="153924" y="0"/>
                </a:lnTo>
                <a:lnTo>
                  <a:pt x="153924" y="15240"/>
                </a:lnTo>
                <a:lnTo>
                  <a:pt x="28956" y="15240"/>
                </a:lnTo>
                <a:lnTo>
                  <a:pt x="13716" y="28956"/>
                </a:lnTo>
                <a:lnTo>
                  <a:pt x="28956" y="28955"/>
                </a:lnTo>
                <a:lnTo>
                  <a:pt x="28956" y="249936"/>
                </a:lnTo>
                <a:lnTo>
                  <a:pt x="13716" y="249936"/>
                </a:lnTo>
                <a:lnTo>
                  <a:pt x="28956" y="263652"/>
                </a:lnTo>
                <a:lnTo>
                  <a:pt x="153924" y="263652"/>
                </a:lnTo>
                <a:lnTo>
                  <a:pt x="153924" y="278892"/>
                </a:lnTo>
                <a:close/>
              </a:path>
              <a:path w="154304" h="279400">
                <a:moveTo>
                  <a:pt x="28956" y="28955"/>
                </a:moveTo>
                <a:lnTo>
                  <a:pt x="13716" y="28956"/>
                </a:lnTo>
                <a:lnTo>
                  <a:pt x="28956" y="15240"/>
                </a:lnTo>
                <a:lnTo>
                  <a:pt x="28956" y="28955"/>
                </a:lnTo>
                <a:close/>
              </a:path>
              <a:path w="154304" h="279400">
                <a:moveTo>
                  <a:pt x="124968" y="28955"/>
                </a:moveTo>
                <a:lnTo>
                  <a:pt x="28956" y="28955"/>
                </a:lnTo>
                <a:lnTo>
                  <a:pt x="28956" y="15240"/>
                </a:lnTo>
                <a:lnTo>
                  <a:pt x="124968" y="15240"/>
                </a:lnTo>
                <a:lnTo>
                  <a:pt x="124968" y="28955"/>
                </a:lnTo>
                <a:close/>
              </a:path>
              <a:path w="154304" h="279400">
                <a:moveTo>
                  <a:pt x="124968" y="263652"/>
                </a:moveTo>
                <a:lnTo>
                  <a:pt x="124968" y="15240"/>
                </a:lnTo>
                <a:lnTo>
                  <a:pt x="140208" y="28956"/>
                </a:lnTo>
                <a:lnTo>
                  <a:pt x="153924" y="28955"/>
                </a:lnTo>
                <a:lnTo>
                  <a:pt x="153924" y="249935"/>
                </a:lnTo>
                <a:lnTo>
                  <a:pt x="140208" y="249936"/>
                </a:lnTo>
                <a:lnTo>
                  <a:pt x="124968" y="263652"/>
                </a:lnTo>
                <a:close/>
              </a:path>
              <a:path w="154304" h="279400">
                <a:moveTo>
                  <a:pt x="153924" y="28955"/>
                </a:moveTo>
                <a:lnTo>
                  <a:pt x="140208" y="28956"/>
                </a:lnTo>
                <a:lnTo>
                  <a:pt x="124968" y="15240"/>
                </a:lnTo>
                <a:lnTo>
                  <a:pt x="153924" y="15240"/>
                </a:lnTo>
                <a:lnTo>
                  <a:pt x="153924" y="28955"/>
                </a:lnTo>
                <a:close/>
              </a:path>
              <a:path w="154304" h="279400">
                <a:moveTo>
                  <a:pt x="28956" y="263652"/>
                </a:moveTo>
                <a:lnTo>
                  <a:pt x="13716" y="249936"/>
                </a:lnTo>
                <a:lnTo>
                  <a:pt x="28956" y="249936"/>
                </a:lnTo>
                <a:lnTo>
                  <a:pt x="28956" y="263652"/>
                </a:lnTo>
                <a:close/>
              </a:path>
              <a:path w="154304" h="279400">
                <a:moveTo>
                  <a:pt x="124968" y="263652"/>
                </a:moveTo>
                <a:lnTo>
                  <a:pt x="28956" y="263652"/>
                </a:lnTo>
                <a:lnTo>
                  <a:pt x="28956" y="249936"/>
                </a:lnTo>
                <a:lnTo>
                  <a:pt x="124968" y="249936"/>
                </a:lnTo>
                <a:lnTo>
                  <a:pt x="124968" y="263652"/>
                </a:lnTo>
                <a:close/>
              </a:path>
              <a:path w="154304" h="279400">
                <a:moveTo>
                  <a:pt x="153924" y="263652"/>
                </a:moveTo>
                <a:lnTo>
                  <a:pt x="124968" y="263652"/>
                </a:lnTo>
                <a:lnTo>
                  <a:pt x="140208" y="249936"/>
                </a:lnTo>
                <a:lnTo>
                  <a:pt x="153924" y="249935"/>
                </a:lnTo>
                <a:lnTo>
                  <a:pt x="153924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189719" y="2749296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38100" y="74675"/>
                </a:moveTo>
                <a:lnTo>
                  <a:pt x="23145" y="71723"/>
                </a:lnTo>
                <a:lnTo>
                  <a:pt x="11048" y="63626"/>
                </a:lnTo>
                <a:lnTo>
                  <a:pt x="2952" y="51530"/>
                </a:lnTo>
                <a:lnTo>
                  <a:pt x="0" y="36575"/>
                </a:lnTo>
                <a:lnTo>
                  <a:pt x="2952" y="22502"/>
                </a:lnTo>
                <a:lnTo>
                  <a:pt x="11049" y="10858"/>
                </a:lnTo>
                <a:lnTo>
                  <a:pt x="23145" y="2928"/>
                </a:lnTo>
                <a:lnTo>
                  <a:pt x="38100" y="0"/>
                </a:lnTo>
                <a:lnTo>
                  <a:pt x="52173" y="2928"/>
                </a:lnTo>
                <a:lnTo>
                  <a:pt x="63817" y="10858"/>
                </a:lnTo>
                <a:lnTo>
                  <a:pt x="71747" y="22502"/>
                </a:lnTo>
                <a:lnTo>
                  <a:pt x="74676" y="36575"/>
                </a:lnTo>
                <a:lnTo>
                  <a:pt x="71747" y="51530"/>
                </a:lnTo>
                <a:lnTo>
                  <a:pt x="63817" y="63626"/>
                </a:lnTo>
                <a:lnTo>
                  <a:pt x="52173" y="71723"/>
                </a:lnTo>
                <a:lnTo>
                  <a:pt x="38100" y="74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176003" y="2734056"/>
            <a:ext cx="104139" cy="104139"/>
          </a:xfrm>
          <a:custGeom>
            <a:avLst/>
            <a:gdLst/>
            <a:ahLst/>
            <a:cxnLst/>
            <a:rect l="l" t="t" r="r" b="b"/>
            <a:pathLst>
              <a:path w="104140" h="104139">
                <a:moveTo>
                  <a:pt x="60960" y="1523"/>
                </a:moveTo>
                <a:lnTo>
                  <a:pt x="42672" y="1523"/>
                </a:lnTo>
                <a:lnTo>
                  <a:pt x="50292" y="0"/>
                </a:lnTo>
                <a:lnTo>
                  <a:pt x="53339" y="0"/>
                </a:lnTo>
                <a:lnTo>
                  <a:pt x="60960" y="1523"/>
                </a:lnTo>
                <a:close/>
              </a:path>
              <a:path w="104140" h="104139">
                <a:moveTo>
                  <a:pt x="70104" y="4571"/>
                </a:moveTo>
                <a:lnTo>
                  <a:pt x="33528" y="4571"/>
                </a:lnTo>
                <a:lnTo>
                  <a:pt x="39624" y="1523"/>
                </a:lnTo>
                <a:lnTo>
                  <a:pt x="64008" y="1523"/>
                </a:lnTo>
                <a:lnTo>
                  <a:pt x="70104" y="4571"/>
                </a:lnTo>
                <a:close/>
              </a:path>
              <a:path w="104140" h="104139">
                <a:moveTo>
                  <a:pt x="79248" y="9143"/>
                </a:moveTo>
                <a:lnTo>
                  <a:pt x="24384" y="9143"/>
                </a:lnTo>
                <a:lnTo>
                  <a:pt x="30480" y="4571"/>
                </a:lnTo>
                <a:lnTo>
                  <a:pt x="73152" y="4571"/>
                </a:lnTo>
                <a:lnTo>
                  <a:pt x="79248" y="9143"/>
                </a:lnTo>
                <a:close/>
              </a:path>
              <a:path w="104140" h="104139">
                <a:moveTo>
                  <a:pt x="86868" y="15239"/>
                </a:moveTo>
                <a:lnTo>
                  <a:pt x="16764" y="15239"/>
                </a:lnTo>
                <a:lnTo>
                  <a:pt x="22859" y="9143"/>
                </a:lnTo>
                <a:lnTo>
                  <a:pt x="80772" y="9143"/>
                </a:lnTo>
                <a:lnTo>
                  <a:pt x="86868" y="15239"/>
                </a:lnTo>
                <a:close/>
              </a:path>
              <a:path w="104140" h="104139">
                <a:moveTo>
                  <a:pt x="82296" y="94487"/>
                </a:moveTo>
                <a:lnTo>
                  <a:pt x="21336" y="94487"/>
                </a:lnTo>
                <a:lnTo>
                  <a:pt x="9144" y="82295"/>
                </a:lnTo>
                <a:lnTo>
                  <a:pt x="9144" y="80771"/>
                </a:lnTo>
                <a:lnTo>
                  <a:pt x="7620" y="79247"/>
                </a:lnTo>
                <a:lnTo>
                  <a:pt x="4572" y="73151"/>
                </a:lnTo>
                <a:lnTo>
                  <a:pt x="4572" y="71627"/>
                </a:lnTo>
                <a:lnTo>
                  <a:pt x="3048" y="70103"/>
                </a:lnTo>
                <a:lnTo>
                  <a:pt x="1524" y="64007"/>
                </a:lnTo>
                <a:lnTo>
                  <a:pt x="1524" y="60959"/>
                </a:lnTo>
                <a:lnTo>
                  <a:pt x="0" y="53339"/>
                </a:lnTo>
                <a:lnTo>
                  <a:pt x="0" y="50291"/>
                </a:lnTo>
                <a:lnTo>
                  <a:pt x="1524" y="42671"/>
                </a:lnTo>
                <a:lnTo>
                  <a:pt x="1524" y="39623"/>
                </a:lnTo>
                <a:lnTo>
                  <a:pt x="3048" y="33527"/>
                </a:lnTo>
                <a:lnTo>
                  <a:pt x="4572" y="32003"/>
                </a:lnTo>
                <a:lnTo>
                  <a:pt x="4572" y="30479"/>
                </a:lnTo>
                <a:lnTo>
                  <a:pt x="7620" y="24383"/>
                </a:lnTo>
                <a:lnTo>
                  <a:pt x="9144" y="24383"/>
                </a:lnTo>
                <a:lnTo>
                  <a:pt x="9144" y="22859"/>
                </a:lnTo>
                <a:lnTo>
                  <a:pt x="13716" y="16763"/>
                </a:lnTo>
                <a:lnTo>
                  <a:pt x="15240" y="15239"/>
                </a:lnTo>
                <a:lnTo>
                  <a:pt x="88391" y="15239"/>
                </a:lnTo>
                <a:lnTo>
                  <a:pt x="88391" y="16763"/>
                </a:lnTo>
                <a:lnTo>
                  <a:pt x="92964" y="22859"/>
                </a:lnTo>
                <a:lnTo>
                  <a:pt x="94488" y="22859"/>
                </a:lnTo>
                <a:lnTo>
                  <a:pt x="94488" y="24383"/>
                </a:lnTo>
                <a:lnTo>
                  <a:pt x="97916" y="28955"/>
                </a:lnTo>
                <a:lnTo>
                  <a:pt x="48768" y="28955"/>
                </a:lnTo>
                <a:lnTo>
                  <a:pt x="44958" y="30479"/>
                </a:lnTo>
                <a:lnTo>
                  <a:pt x="44195" y="30479"/>
                </a:lnTo>
                <a:lnTo>
                  <a:pt x="41148" y="32003"/>
                </a:lnTo>
                <a:lnTo>
                  <a:pt x="39624" y="32003"/>
                </a:lnTo>
                <a:lnTo>
                  <a:pt x="32004" y="39623"/>
                </a:lnTo>
                <a:lnTo>
                  <a:pt x="32766" y="39623"/>
                </a:lnTo>
                <a:lnTo>
                  <a:pt x="32004" y="41147"/>
                </a:lnTo>
                <a:lnTo>
                  <a:pt x="30480" y="41147"/>
                </a:lnTo>
                <a:lnTo>
                  <a:pt x="29565" y="45719"/>
                </a:lnTo>
                <a:lnTo>
                  <a:pt x="28956" y="45719"/>
                </a:lnTo>
                <a:lnTo>
                  <a:pt x="28956" y="57911"/>
                </a:lnTo>
                <a:lnTo>
                  <a:pt x="29565" y="57911"/>
                </a:lnTo>
                <a:lnTo>
                  <a:pt x="30480" y="62483"/>
                </a:lnTo>
                <a:lnTo>
                  <a:pt x="32004" y="62483"/>
                </a:lnTo>
                <a:lnTo>
                  <a:pt x="32766" y="64007"/>
                </a:lnTo>
                <a:lnTo>
                  <a:pt x="32004" y="64007"/>
                </a:lnTo>
                <a:lnTo>
                  <a:pt x="36576" y="70103"/>
                </a:lnTo>
                <a:lnTo>
                  <a:pt x="38100" y="70103"/>
                </a:lnTo>
                <a:lnTo>
                  <a:pt x="39624" y="71627"/>
                </a:lnTo>
                <a:lnTo>
                  <a:pt x="41147" y="71627"/>
                </a:lnTo>
                <a:lnTo>
                  <a:pt x="44195" y="73151"/>
                </a:lnTo>
                <a:lnTo>
                  <a:pt x="41148" y="73151"/>
                </a:lnTo>
                <a:lnTo>
                  <a:pt x="48768" y="74675"/>
                </a:lnTo>
                <a:lnTo>
                  <a:pt x="97916" y="74675"/>
                </a:lnTo>
                <a:lnTo>
                  <a:pt x="94488" y="79247"/>
                </a:lnTo>
                <a:lnTo>
                  <a:pt x="94488" y="80771"/>
                </a:lnTo>
                <a:lnTo>
                  <a:pt x="88391" y="86867"/>
                </a:lnTo>
                <a:lnTo>
                  <a:pt x="88391" y="88391"/>
                </a:lnTo>
                <a:lnTo>
                  <a:pt x="82296" y="94487"/>
                </a:lnTo>
                <a:close/>
              </a:path>
              <a:path w="104140" h="104139">
                <a:moveTo>
                  <a:pt x="45719" y="30479"/>
                </a:moveTo>
                <a:lnTo>
                  <a:pt x="48768" y="28955"/>
                </a:lnTo>
                <a:lnTo>
                  <a:pt x="50292" y="28955"/>
                </a:lnTo>
                <a:lnTo>
                  <a:pt x="51816" y="29260"/>
                </a:lnTo>
                <a:lnTo>
                  <a:pt x="45719" y="30479"/>
                </a:lnTo>
                <a:close/>
              </a:path>
              <a:path w="104140" h="104139">
                <a:moveTo>
                  <a:pt x="51816" y="29260"/>
                </a:moveTo>
                <a:lnTo>
                  <a:pt x="50292" y="28955"/>
                </a:lnTo>
                <a:lnTo>
                  <a:pt x="53339" y="28955"/>
                </a:lnTo>
                <a:lnTo>
                  <a:pt x="51816" y="29260"/>
                </a:lnTo>
                <a:close/>
              </a:path>
              <a:path w="104140" h="104139">
                <a:moveTo>
                  <a:pt x="57912" y="30479"/>
                </a:moveTo>
                <a:lnTo>
                  <a:pt x="51816" y="29260"/>
                </a:lnTo>
                <a:lnTo>
                  <a:pt x="53339" y="28955"/>
                </a:lnTo>
                <a:lnTo>
                  <a:pt x="54864" y="28955"/>
                </a:lnTo>
                <a:lnTo>
                  <a:pt x="57912" y="30479"/>
                </a:lnTo>
                <a:close/>
              </a:path>
              <a:path w="104140" h="104139">
                <a:moveTo>
                  <a:pt x="62483" y="32003"/>
                </a:moveTo>
                <a:lnTo>
                  <a:pt x="54864" y="28955"/>
                </a:lnTo>
                <a:lnTo>
                  <a:pt x="97916" y="28955"/>
                </a:lnTo>
                <a:lnTo>
                  <a:pt x="99060" y="30479"/>
                </a:lnTo>
                <a:lnTo>
                  <a:pt x="59436" y="30479"/>
                </a:lnTo>
                <a:lnTo>
                  <a:pt x="62483" y="32003"/>
                </a:lnTo>
                <a:close/>
              </a:path>
              <a:path w="104140" h="104139">
                <a:moveTo>
                  <a:pt x="41148" y="32003"/>
                </a:moveTo>
                <a:lnTo>
                  <a:pt x="44195" y="30479"/>
                </a:lnTo>
                <a:lnTo>
                  <a:pt x="44958" y="30479"/>
                </a:lnTo>
                <a:lnTo>
                  <a:pt x="41148" y="32003"/>
                </a:lnTo>
                <a:close/>
              </a:path>
              <a:path w="104140" h="104139">
                <a:moveTo>
                  <a:pt x="65532" y="33527"/>
                </a:moveTo>
                <a:lnTo>
                  <a:pt x="59436" y="30479"/>
                </a:lnTo>
                <a:lnTo>
                  <a:pt x="99060" y="30479"/>
                </a:lnTo>
                <a:lnTo>
                  <a:pt x="99060" y="32003"/>
                </a:lnTo>
                <a:lnTo>
                  <a:pt x="64008" y="32003"/>
                </a:lnTo>
                <a:lnTo>
                  <a:pt x="65532" y="33527"/>
                </a:lnTo>
                <a:close/>
              </a:path>
              <a:path w="104140" h="104139">
                <a:moveTo>
                  <a:pt x="38100" y="33527"/>
                </a:moveTo>
                <a:lnTo>
                  <a:pt x="39624" y="32003"/>
                </a:lnTo>
                <a:lnTo>
                  <a:pt x="41148" y="32003"/>
                </a:lnTo>
                <a:lnTo>
                  <a:pt x="38100" y="33527"/>
                </a:lnTo>
                <a:close/>
              </a:path>
              <a:path w="104140" h="104139">
                <a:moveTo>
                  <a:pt x="102108" y="39623"/>
                </a:moveTo>
                <a:lnTo>
                  <a:pt x="71628" y="39623"/>
                </a:lnTo>
                <a:lnTo>
                  <a:pt x="64008" y="32003"/>
                </a:lnTo>
                <a:lnTo>
                  <a:pt x="99060" y="32003"/>
                </a:lnTo>
                <a:lnTo>
                  <a:pt x="99060" y="33527"/>
                </a:lnTo>
                <a:lnTo>
                  <a:pt x="102108" y="39623"/>
                </a:lnTo>
                <a:close/>
              </a:path>
              <a:path w="104140" h="104139">
                <a:moveTo>
                  <a:pt x="32766" y="39623"/>
                </a:moveTo>
                <a:lnTo>
                  <a:pt x="32004" y="39623"/>
                </a:lnTo>
                <a:lnTo>
                  <a:pt x="33528" y="38099"/>
                </a:lnTo>
                <a:lnTo>
                  <a:pt x="32766" y="39623"/>
                </a:lnTo>
                <a:close/>
              </a:path>
              <a:path w="104140" h="104139">
                <a:moveTo>
                  <a:pt x="73152" y="44195"/>
                </a:moveTo>
                <a:lnTo>
                  <a:pt x="70104" y="38099"/>
                </a:lnTo>
                <a:lnTo>
                  <a:pt x="71628" y="39623"/>
                </a:lnTo>
                <a:lnTo>
                  <a:pt x="102108" y="39623"/>
                </a:lnTo>
                <a:lnTo>
                  <a:pt x="102108" y="41147"/>
                </a:lnTo>
                <a:lnTo>
                  <a:pt x="73152" y="41147"/>
                </a:lnTo>
                <a:lnTo>
                  <a:pt x="73152" y="44195"/>
                </a:lnTo>
                <a:close/>
              </a:path>
              <a:path w="104140" h="104139">
                <a:moveTo>
                  <a:pt x="30480" y="44195"/>
                </a:moveTo>
                <a:lnTo>
                  <a:pt x="30480" y="41147"/>
                </a:lnTo>
                <a:lnTo>
                  <a:pt x="32004" y="41147"/>
                </a:lnTo>
                <a:lnTo>
                  <a:pt x="30480" y="44195"/>
                </a:lnTo>
                <a:close/>
              </a:path>
              <a:path w="104140" h="104139">
                <a:moveTo>
                  <a:pt x="74676" y="48767"/>
                </a:moveTo>
                <a:lnTo>
                  <a:pt x="73152" y="41147"/>
                </a:lnTo>
                <a:lnTo>
                  <a:pt x="102108" y="41147"/>
                </a:lnTo>
                <a:lnTo>
                  <a:pt x="102108" y="42671"/>
                </a:lnTo>
                <a:lnTo>
                  <a:pt x="102717" y="45719"/>
                </a:lnTo>
                <a:lnTo>
                  <a:pt x="74676" y="45719"/>
                </a:lnTo>
                <a:lnTo>
                  <a:pt x="74676" y="48767"/>
                </a:lnTo>
                <a:close/>
              </a:path>
              <a:path w="104140" h="104139">
                <a:moveTo>
                  <a:pt x="28956" y="48767"/>
                </a:moveTo>
                <a:lnTo>
                  <a:pt x="28956" y="45719"/>
                </a:lnTo>
                <a:lnTo>
                  <a:pt x="29565" y="45719"/>
                </a:lnTo>
                <a:lnTo>
                  <a:pt x="28956" y="48767"/>
                </a:lnTo>
                <a:close/>
              </a:path>
              <a:path w="104140" h="104139">
                <a:moveTo>
                  <a:pt x="102717" y="57911"/>
                </a:moveTo>
                <a:lnTo>
                  <a:pt x="74676" y="57911"/>
                </a:lnTo>
                <a:lnTo>
                  <a:pt x="74676" y="45719"/>
                </a:lnTo>
                <a:lnTo>
                  <a:pt x="102717" y="45719"/>
                </a:lnTo>
                <a:lnTo>
                  <a:pt x="103632" y="50291"/>
                </a:lnTo>
                <a:lnTo>
                  <a:pt x="103632" y="53339"/>
                </a:lnTo>
                <a:lnTo>
                  <a:pt x="102717" y="57911"/>
                </a:lnTo>
                <a:close/>
              </a:path>
              <a:path w="104140" h="104139">
                <a:moveTo>
                  <a:pt x="29565" y="57911"/>
                </a:moveTo>
                <a:lnTo>
                  <a:pt x="28956" y="57911"/>
                </a:lnTo>
                <a:lnTo>
                  <a:pt x="28956" y="54863"/>
                </a:lnTo>
                <a:lnTo>
                  <a:pt x="29565" y="57911"/>
                </a:lnTo>
                <a:close/>
              </a:path>
              <a:path w="104140" h="104139">
                <a:moveTo>
                  <a:pt x="102108" y="62483"/>
                </a:moveTo>
                <a:lnTo>
                  <a:pt x="73152" y="62483"/>
                </a:lnTo>
                <a:lnTo>
                  <a:pt x="74676" y="54863"/>
                </a:lnTo>
                <a:lnTo>
                  <a:pt x="74676" y="57911"/>
                </a:lnTo>
                <a:lnTo>
                  <a:pt x="102717" y="57911"/>
                </a:lnTo>
                <a:lnTo>
                  <a:pt x="102108" y="60959"/>
                </a:lnTo>
                <a:lnTo>
                  <a:pt x="102108" y="62483"/>
                </a:lnTo>
                <a:close/>
              </a:path>
              <a:path w="104140" h="104139">
                <a:moveTo>
                  <a:pt x="32004" y="62483"/>
                </a:moveTo>
                <a:lnTo>
                  <a:pt x="30480" y="62483"/>
                </a:lnTo>
                <a:lnTo>
                  <a:pt x="30480" y="59435"/>
                </a:lnTo>
                <a:lnTo>
                  <a:pt x="32004" y="62483"/>
                </a:lnTo>
                <a:close/>
              </a:path>
              <a:path w="104140" h="104139">
                <a:moveTo>
                  <a:pt x="70104" y="65531"/>
                </a:moveTo>
                <a:lnTo>
                  <a:pt x="73152" y="59435"/>
                </a:lnTo>
                <a:lnTo>
                  <a:pt x="73152" y="62483"/>
                </a:lnTo>
                <a:lnTo>
                  <a:pt x="102108" y="62483"/>
                </a:lnTo>
                <a:lnTo>
                  <a:pt x="102108" y="64007"/>
                </a:lnTo>
                <a:lnTo>
                  <a:pt x="71628" y="64007"/>
                </a:lnTo>
                <a:lnTo>
                  <a:pt x="70104" y="65531"/>
                </a:lnTo>
                <a:close/>
              </a:path>
              <a:path w="104140" h="104139">
                <a:moveTo>
                  <a:pt x="33528" y="65531"/>
                </a:moveTo>
                <a:lnTo>
                  <a:pt x="32004" y="64007"/>
                </a:lnTo>
                <a:lnTo>
                  <a:pt x="32766" y="64007"/>
                </a:lnTo>
                <a:lnTo>
                  <a:pt x="33528" y="65531"/>
                </a:lnTo>
                <a:close/>
              </a:path>
              <a:path w="104140" h="104139">
                <a:moveTo>
                  <a:pt x="99060" y="70103"/>
                </a:moveTo>
                <a:lnTo>
                  <a:pt x="67056" y="70103"/>
                </a:lnTo>
                <a:lnTo>
                  <a:pt x="71628" y="64007"/>
                </a:lnTo>
                <a:lnTo>
                  <a:pt x="102108" y="64007"/>
                </a:lnTo>
                <a:lnTo>
                  <a:pt x="99060" y="70103"/>
                </a:lnTo>
                <a:close/>
              </a:path>
              <a:path w="104140" h="104139">
                <a:moveTo>
                  <a:pt x="38100" y="70103"/>
                </a:moveTo>
                <a:lnTo>
                  <a:pt x="36576" y="70103"/>
                </a:lnTo>
                <a:lnTo>
                  <a:pt x="35052" y="67055"/>
                </a:lnTo>
                <a:lnTo>
                  <a:pt x="38100" y="70103"/>
                </a:lnTo>
                <a:close/>
              </a:path>
              <a:path w="104140" h="104139">
                <a:moveTo>
                  <a:pt x="99060" y="71627"/>
                </a:moveTo>
                <a:lnTo>
                  <a:pt x="64008" y="71627"/>
                </a:lnTo>
                <a:lnTo>
                  <a:pt x="68580" y="67055"/>
                </a:lnTo>
                <a:lnTo>
                  <a:pt x="67056" y="70103"/>
                </a:lnTo>
                <a:lnTo>
                  <a:pt x="99060" y="70103"/>
                </a:lnTo>
                <a:lnTo>
                  <a:pt x="99060" y="71627"/>
                </a:lnTo>
                <a:close/>
              </a:path>
              <a:path w="104140" h="104139">
                <a:moveTo>
                  <a:pt x="41147" y="71627"/>
                </a:moveTo>
                <a:lnTo>
                  <a:pt x="39624" y="71627"/>
                </a:lnTo>
                <a:lnTo>
                  <a:pt x="38100" y="70103"/>
                </a:lnTo>
                <a:lnTo>
                  <a:pt x="41147" y="71627"/>
                </a:lnTo>
                <a:close/>
              </a:path>
              <a:path w="104140" h="104139">
                <a:moveTo>
                  <a:pt x="97916" y="74675"/>
                </a:moveTo>
                <a:lnTo>
                  <a:pt x="54864" y="74675"/>
                </a:lnTo>
                <a:lnTo>
                  <a:pt x="62484" y="73151"/>
                </a:lnTo>
                <a:lnTo>
                  <a:pt x="59436" y="73151"/>
                </a:lnTo>
                <a:lnTo>
                  <a:pt x="65532" y="70103"/>
                </a:lnTo>
                <a:lnTo>
                  <a:pt x="64008" y="71627"/>
                </a:lnTo>
                <a:lnTo>
                  <a:pt x="99060" y="71627"/>
                </a:lnTo>
                <a:lnTo>
                  <a:pt x="99060" y="73151"/>
                </a:lnTo>
                <a:lnTo>
                  <a:pt x="97916" y="74675"/>
                </a:lnTo>
                <a:close/>
              </a:path>
              <a:path w="104140" h="104139">
                <a:moveTo>
                  <a:pt x="71628" y="100583"/>
                </a:moveTo>
                <a:lnTo>
                  <a:pt x="32004" y="100583"/>
                </a:lnTo>
                <a:lnTo>
                  <a:pt x="30480" y="99059"/>
                </a:lnTo>
                <a:lnTo>
                  <a:pt x="24384" y="96011"/>
                </a:lnTo>
                <a:lnTo>
                  <a:pt x="22859" y="94487"/>
                </a:lnTo>
                <a:lnTo>
                  <a:pt x="80772" y="94487"/>
                </a:lnTo>
                <a:lnTo>
                  <a:pt x="79248" y="96011"/>
                </a:lnTo>
                <a:lnTo>
                  <a:pt x="73152" y="99059"/>
                </a:lnTo>
                <a:lnTo>
                  <a:pt x="71628" y="99059"/>
                </a:lnTo>
                <a:lnTo>
                  <a:pt x="71628" y="100583"/>
                </a:lnTo>
                <a:close/>
              </a:path>
              <a:path w="104140" h="104139">
                <a:moveTo>
                  <a:pt x="64008" y="102107"/>
                </a:moveTo>
                <a:lnTo>
                  <a:pt x="39624" y="102107"/>
                </a:lnTo>
                <a:lnTo>
                  <a:pt x="33528" y="100583"/>
                </a:lnTo>
                <a:lnTo>
                  <a:pt x="70104" y="100583"/>
                </a:lnTo>
                <a:lnTo>
                  <a:pt x="64008" y="102107"/>
                </a:lnTo>
                <a:close/>
              </a:path>
              <a:path w="104140" h="104139">
                <a:moveTo>
                  <a:pt x="60960" y="103631"/>
                </a:moveTo>
                <a:lnTo>
                  <a:pt x="42672" y="103631"/>
                </a:lnTo>
                <a:lnTo>
                  <a:pt x="41148" y="102107"/>
                </a:lnTo>
                <a:lnTo>
                  <a:pt x="60960" y="102107"/>
                </a:lnTo>
                <a:lnTo>
                  <a:pt x="60960" y="10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948171" y="2424683"/>
            <a:ext cx="100965" cy="99060"/>
          </a:xfrm>
          <a:custGeom>
            <a:avLst/>
            <a:gdLst/>
            <a:ahLst/>
            <a:cxnLst/>
            <a:rect l="l" t="t" r="r" b="b"/>
            <a:pathLst>
              <a:path w="100964" h="99060">
                <a:moveTo>
                  <a:pt x="50292" y="99059"/>
                </a:moveTo>
                <a:lnTo>
                  <a:pt x="30860" y="95059"/>
                </a:lnTo>
                <a:lnTo>
                  <a:pt x="14858" y="84200"/>
                </a:lnTo>
                <a:lnTo>
                  <a:pt x="4000" y="68198"/>
                </a:lnTo>
                <a:lnTo>
                  <a:pt x="0" y="48767"/>
                </a:lnTo>
                <a:lnTo>
                  <a:pt x="4000" y="30218"/>
                </a:lnTo>
                <a:lnTo>
                  <a:pt x="14859" y="14668"/>
                </a:lnTo>
                <a:lnTo>
                  <a:pt x="30860" y="3976"/>
                </a:lnTo>
                <a:lnTo>
                  <a:pt x="50292" y="0"/>
                </a:lnTo>
                <a:lnTo>
                  <a:pt x="69723" y="3976"/>
                </a:lnTo>
                <a:lnTo>
                  <a:pt x="85725" y="14668"/>
                </a:lnTo>
                <a:lnTo>
                  <a:pt x="96583" y="30218"/>
                </a:lnTo>
                <a:lnTo>
                  <a:pt x="100584" y="48767"/>
                </a:lnTo>
                <a:lnTo>
                  <a:pt x="96583" y="68198"/>
                </a:lnTo>
                <a:lnTo>
                  <a:pt x="85725" y="84200"/>
                </a:lnTo>
                <a:lnTo>
                  <a:pt x="69723" y="95059"/>
                </a:lnTo>
                <a:lnTo>
                  <a:pt x="50292" y="990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934455" y="241096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76200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5532" y="0"/>
                </a:lnTo>
                <a:lnTo>
                  <a:pt x="76200" y="1524"/>
                </a:lnTo>
                <a:close/>
              </a:path>
              <a:path w="128270" h="127000">
                <a:moveTo>
                  <a:pt x="88391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7724" y="1524"/>
                </a:lnTo>
                <a:lnTo>
                  <a:pt x="88391" y="4572"/>
                </a:lnTo>
                <a:close/>
              </a:path>
              <a:path w="128270" h="127000">
                <a:moveTo>
                  <a:pt x="99060" y="10668"/>
                </a:moveTo>
                <a:lnTo>
                  <a:pt x="28956" y="10668"/>
                </a:lnTo>
                <a:lnTo>
                  <a:pt x="28956" y="9144"/>
                </a:lnTo>
                <a:lnTo>
                  <a:pt x="38100" y="4572"/>
                </a:lnTo>
                <a:lnTo>
                  <a:pt x="89916" y="4572"/>
                </a:lnTo>
                <a:lnTo>
                  <a:pt x="99060" y="9144"/>
                </a:lnTo>
                <a:lnTo>
                  <a:pt x="99060" y="10668"/>
                </a:lnTo>
                <a:close/>
              </a:path>
              <a:path w="128270" h="127000">
                <a:moveTo>
                  <a:pt x="100584" y="115824"/>
                </a:moveTo>
                <a:lnTo>
                  <a:pt x="27432" y="115824"/>
                </a:lnTo>
                <a:lnTo>
                  <a:pt x="19812" y="109728"/>
                </a:lnTo>
                <a:lnTo>
                  <a:pt x="19812" y="108204"/>
                </a:lnTo>
                <a:lnTo>
                  <a:pt x="18288" y="108204"/>
                </a:lnTo>
                <a:lnTo>
                  <a:pt x="18288" y="106680"/>
                </a:lnTo>
                <a:lnTo>
                  <a:pt x="10668" y="99060"/>
                </a:lnTo>
                <a:lnTo>
                  <a:pt x="10668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4008"/>
                </a:lnTo>
                <a:lnTo>
                  <a:pt x="0" y="62484"/>
                </a:lnTo>
                <a:lnTo>
                  <a:pt x="1524" y="51816"/>
                </a:lnTo>
                <a:lnTo>
                  <a:pt x="1524" y="48768"/>
                </a:lnTo>
                <a:lnTo>
                  <a:pt x="4572" y="39624"/>
                </a:lnTo>
                <a:lnTo>
                  <a:pt x="4572" y="38100"/>
                </a:lnTo>
                <a:lnTo>
                  <a:pt x="6096" y="36576"/>
                </a:lnTo>
                <a:lnTo>
                  <a:pt x="10668" y="28956"/>
                </a:lnTo>
                <a:lnTo>
                  <a:pt x="10668" y="27432"/>
                </a:lnTo>
                <a:lnTo>
                  <a:pt x="18288" y="19812"/>
                </a:lnTo>
                <a:lnTo>
                  <a:pt x="18288" y="18288"/>
                </a:lnTo>
                <a:lnTo>
                  <a:pt x="19812" y="18288"/>
                </a:lnTo>
                <a:lnTo>
                  <a:pt x="19812" y="16764"/>
                </a:lnTo>
                <a:lnTo>
                  <a:pt x="27432" y="10668"/>
                </a:lnTo>
                <a:lnTo>
                  <a:pt x="100584" y="10668"/>
                </a:lnTo>
                <a:lnTo>
                  <a:pt x="108204" y="16764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7348" y="27432"/>
                </a:lnTo>
                <a:lnTo>
                  <a:pt x="117348" y="28956"/>
                </a:lnTo>
                <a:lnTo>
                  <a:pt x="57912" y="28956"/>
                </a:lnTo>
                <a:lnTo>
                  <a:pt x="53339" y="30480"/>
                </a:lnTo>
                <a:lnTo>
                  <a:pt x="51816" y="30480"/>
                </a:lnTo>
                <a:lnTo>
                  <a:pt x="42672" y="35052"/>
                </a:lnTo>
                <a:lnTo>
                  <a:pt x="43815" y="35052"/>
                </a:lnTo>
                <a:lnTo>
                  <a:pt x="40004" y="38100"/>
                </a:lnTo>
                <a:lnTo>
                  <a:pt x="39624" y="38100"/>
                </a:lnTo>
                <a:lnTo>
                  <a:pt x="33528" y="44196"/>
                </a:lnTo>
                <a:lnTo>
                  <a:pt x="34137" y="44196"/>
                </a:lnTo>
                <a:lnTo>
                  <a:pt x="30480" y="50292"/>
                </a:lnTo>
                <a:lnTo>
                  <a:pt x="31496" y="50292"/>
                </a:lnTo>
                <a:lnTo>
                  <a:pt x="29972" y="54864"/>
                </a:lnTo>
                <a:lnTo>
                  <a:pt x="28956" y="54864"/>
                </a:lnTo>
                <a:lnTo>
                  <a:pt x="28956" y="71628"/>
                </a:lnTo>
                <a:lnTo>
                  <a:pt x="29972" y="71628"/>
                </a:lnTo>
                <a:lnTo>
                  <a:pt x="30988" y="74676"/>
                </a:lnTo>
                <a:lnTo>
                  <a:pt x="30480" y="74676"/>
                </a:lnTo>
                <a:lnTo>
                  <a:pt x="34290" y="82296"/>
                </a:lnTo>
                <a:lnTo>
                  <a:pt x="33528" y="82296"/>
                </a:lnTo>
                <a:lnTo>
                  <a:pt x="39624" y="88392"/>
                </a:lnTo>
                <a:lnTo>
                  <a:pt x="40005" y="88392"/>
                </a:lnTo>
                <a:lnTo>
                  <a:pt x="43815" y="91440"/>
                </a:lnTo>
                <a:lnTo>
                  <a:pt x="42672" y="91440"/>
                </a:lnTo>
                <a:lnTo>
                  <a:pt x="51816" y="96012"/>
                </a:lnTo>
                <a:lnTo>
                  <a:pt x="53339" y="96012"/>
                </a:lnTo>
                <a:lnTo>
                  <a:pt x="57912" y="97536"/>
                </a:lnTo>
                <a:lnTo>
                  <a:pt x="117348" y="97536"/>
                </a:lnTo>
                <a:lnTo>
                  <a:pt x="117348" y="99060"/>
                </a:lnTo>
                <a:lnTo>
                  <a:pt x="109728" y="106680"/>
                </a:lnTo>
                <a:lnTo>
                  <a:pt x="109728" y="108204"/>
                </a:lnTo>
                <a:lnTo>
                  <a:pt x="108204" y="109728"/>
                </a:lnTo>
                <a:lnTo>
                  <a:pt x="100584" y="115824"/>
                </a:lnTo>
                <a:close/>
              </a:path>
              <a:path w="128270" h="127000">
                <a:moveTo>
                  <a:pt x="79248" y="32004"/>
                </a:moveTo>
                <a:lnTo>
                  <a:pt x="70104" y="28956"/>
                </a:lnTo>
                <a:lnTo>
                  <a:pt x="117348" y="28956"/>
                </a:lnTo>
                <a:lnTo>
                  <a:pt x="118567" y="30480"/>
                </a:lnTo>
                <a:lnTo>
                  <a:pt x="77724" y="30480"/>
                </a:lnTo>
                <a:lnTo>
                  <a:pt x="79248" y="32004"/>
                </a:lnTo>
                <a:close/>
              </a:path>
              <a:path w="128270" h="127000">
                <a:moveTo>
                  <a:pt x="48768" y="32004"/>
                </a:moveTo>
                <a:lnTo>
                  <a:pt x="51816" y="30480"/>
                </a:lnTo>
                <a:lnTo>
                  <a:pt x="53339" y="30480"/>
                </a:lnTo>
                <a:lnTo>
                  <a:pt x="48768" y="32004"/>
                </a:lnTo>
                <a:close/>
              </a:path>
              <a:path w="128270" h="127000">
                <a:moveTo>
                  <a:pt x="122224" y="35052"/>
                </a:moveTo>
                <a:lnTo>
                  <a:pt x="85344" y="35052"/>
                </a:lnTo>
                <a:lnTo>
                  <a:pt x="77724" y="30480"/>
                </a:lnTo>
                <a:lnTo>
                  <a:pt x="118567" y="30480"/>
                </a:lnTo>
                <a:lnTo>
                  <a:pt x="122224" y="35052"/>
                </a:lnTo>
                <a:close/>
              </a:path>
              <a:path w="128270" h="127000">
                <a:moveTo>
                  <a:pt x="43815" y="35052"/>
                </a:moveTo>
                <a:lnTo>
                  <a:pt x="42672" y="35052"/>
                </a:lnTo>
                <a:lnTo>
                  <a:pt x="45719" y="33528"/>
                </a:lnTo>
                <a:lnTo>
                  <a:pt x="43815" y="35052"/>
                </a:lnTo>
                <a:close/>
              </a:path>
              <a:path w="128270" h="127000">
                <a:moveTo>
                  <a:pt x="89915" y="39624"/>
                </a:moveTo>
                <a:lnTo>
                  <a:pt x="82296" y="33528"/>
                </a:lnTo>
                <a:lnTo>
                  <a:pt x="85344" y="35052"/>
                </a:lnTo>
                <a:lnTo>
                  <a:pt x="122224" y="35052"/>
                </a:lnTo>
                <a:lnTo>
                  <a:pt x="123444" y="36576"/>
                </a:lnTo>
                <a:lnTo>
                  <a:pt x="123444" y="38100"/>
                </a:lnTo>
                <a:lnTo>
                  <a:pt x="88391" y="38100"/>
                </a:lnTo>
                <a:lnTo>
                  <a:pt x="89915" y="39624"/>
                </a:lnTo>
                <a:close/>
              </a:path>
              <a:path w="128270" h="127000">
                <a:moveTo>
                  <a:pt x="38100" y="39624"/>
                </a:moveTo>
                <a:lnTo>
                  <a:pt x="39624" y="38100"/>
                </a:lnTo>
                <a:lnTo>
                  <a:pt x="40004" y="38100"/>
                </a:lnTo>
                <a:lnTo>
                  <a:pt x="38100" y="39624"/>
                </a:lnTo>
                <a:close/>
              </a:path>
              <a:path w="128270" h="127000">
                <a:moveTo>
                  <a:pt x="124968" y="44196"/>
                </a:moveTo>
                <a:lnTo>
                  <a:pt x="94488" y="44196"/>
                </a:lnTo>
                <a:lnTo>
                  <a:pt x="88391" y="38100"/>
                </a:lnTo>
                <a:lnTo>
                  <a:pt x="123444" y="38100"/>
                </a:lnTo>
                <a:lnTo>
                  <a:pt x="123444" y="39624"/>
                </a:lnTo>
                <a:lnTo>
                  <a:pt x="124968" y="44196"/>
                </a:lnTo>
                <a:close/>
              </a:path>
              <a:path w="128270" h="127000">
                <a:moveTo>
                  <a:pt x="34137" y="44196"/>
                </a:moveTo>
                <a:lnTo>
                  <a:pt x="33528" y="44196"/>
                </a:lnTo>
                <a:lnTo>
                  <a:pt x="35052" y="42672"/>
                </a:lnTo>
                <a:lnTo>
                  <a:pt x="34137" y="44196"/>
                </a:lnTo>
                <a:close/>
              </a:path>
              <a:path w="128270" h="127000">
                <a:moveTo>
                  <a:pt x="126491" y="50292"/>
                </a:moveTo>
                <a:lnTo>
                  <a:pt x="97536" y="50292"/>
                </a:lnTo>
                <a:lnTo>
                  <a:pt x="92964" y="42672"/>
                </a:lnTo>
                <a:lnTo>
                  <a:pt x="94488" y="44196"/>
                </a:lnTo>
                <a:lnTo>
                  <a:pt x="124968" y="44196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7000">
                <a:moveTo>
                  <a:pt x="31496" y="50292"/>
                </a:moveTo>
                <a:lnTo>
                  <a:pt x="30480" y="50292"/>
                </a:lnTo>
                <a:lnTo>
                  <a:pt x="32004" y="48768"/>
                </a:lnTo>
                <a:lnTo>
                  <a:pt x="31496" y="50292"/>
                </a:lnTo>
                <a:close/>
              </a:path>
              <a:path w="128270" h="127000">
                <a:moveTo>
                  <a:pt x="99060" y="57912"/>
                </a:moveTo>
                <a:lnTo>
                  <a:pt x="96012" y="48768"/>
                </a:lnTo>
                <a:lnTo>
                  <a:pt x="97536" y="50292"/>
                </a:lnTo>
                <a:lnTo>
                  <a:pt x="126491" y="50292"/>
                </a:lnTo>
                <a:lnTo>
                  <a:pt x="128016" y="51816"/>
                </a:lnTo>
                <a:lnTo>
                  <a:pt x="128016" y="54864"/>
                </a:lnTo>
                <a:lnTo>
                  <a:pt x="99060" y="54864"/>
                </a:lnTo>
                <a:lnTo>
                  <a:pt x="99060" y="57912"/>
                </a:lnTo>
                <a:close/>
              </a:path>
              <a:path w="128270" h="127000">
                <a:moveTo>
                  <a:pt x="28956" y="57912"/>
                </a:moveTo>
                <a:lnTo>
                  <a:pt x="28956" y="54864"/>
                </a:lnTo>
                <a:lnTo>
                  <a:pt x="29972" y="54864"/>
                </a:lnTo>
                <a:lnTo>
                  <a:pt x="28956" y="57912"/>
                </a:lnTo>
                <a:close/>
              </a:path>
              <a:path w="128270" h="127000">
                <a:moveTo>
                  <a:pt x="100457" y="63246"/>
                </a:moveTo>
                <a:lnTo>
                  <a:pt x="99060" y="54864"/>
                </a:lnTo>
                <a:lnTo>
                  <a:pt x="128016" y="54864"/>
                </a:lnTo>
                <a:lnTo>
                  <a:pt x="128016" y="62484"/>
                </a:lnTo>
                <a:lnTo>
                  <a:pt x="100584" y="62484"/>
                </a:lnTo>
                <a:lnTo>
                  <a:pt x="100457" y="63246"/>
                </a:lnTo>
                <a:close/>
              </a:path>
              <a:path w="128270" h="127000">
                <a:moveTo>
                  <a:pt x="100584" y="64008"/>
                </a:moveTo>
                <a:lnTo>
                  <a:pt x="100457" y="63246"/>
                </a:lnTo>
                <a:lnTo>
                  <a:pt x="100584" y="62484"/>
                </a:lnTo>
                <a:lnTo>
                  <a:pt x="100584" y="64008"/>
                </a:lnTo>
                <a:close/>
              </a:path>
              <a:path w="128270" h="127000">
                <a:moveTo>
                  <a:pt x="128016" y="64008"/>
                </a:moveTo>
                <a:lnTo>
                  <a:pt x="100584" y="64008"/>
                </a:lnTo>
                <a:lnTo>
                  <a:pt x="100584" y="62484"/>
                </a:lnTo>
                <a:lnTo>
                  <a:pt x="128016" y="62484"/>
                </a:lnTo>
                <a:lnTo>
                  <a:pt x="128016" y="64008"/>
                </a:lnTo>
                <a:close/>
              </a:path>
              <a:path w="128270" h="127000">
                <a:moveTo>
                  <a:pt x="128016" y="71628"/>
                </a:moveTo>
                <a:lnTo>
                  <a:pt x="99060" y="71628"/>
                </a:lnTo>
                <a:lnTo>
                  <a:pt x="100457" y="63246"/>
                </a:lnTo>
                <a:lnTo>
                  <a:pt x="100584" y="64008"/>
                </a:lnTo>
                <a:lnTo>
                  <a:pt x="128016" y="64008"/>
                </a:lnTo>
                <a:lnTo>
                  <a:pt x="128016" y="71628"/>
                </a:lnTo>
                <a:close/>
              </a:path>
              <a:path w="128270" h="127000">
                <a:moveTo>
                  <a:pt x="29972" y="71628"/>
                </a:moveTo>
                <a:lnTo>
                  <a:pt x="28956" y="71628"/>
                </a:lnTo>
                <a:lnTo>
                  <a:pt x="28956" y="68580"/>
                </a:lnTo>
                <a:lnTo>
                  <a:pt x="29972" y="71628"/>
                </a:lnTo>
                <a:close/>
              </a:path>
              <a:path w="128270" h="127000">
                <a:moveTo>
                  <a:pt x="96012" y="77724"/>
                </a:moveTo>
                <a:lnTo>
                  <a:pt x="99060" y="68580"/>
                </a:lnTo>
                <a:lnTo>
                  <a:pt x="99060" y="71628"/>
                </a:lnTo>
                <a:lnTo>
                  <a:pt x="128016" y="71628"/>
                </a:lnTo>
                <a:lnTo>
                  <a:pt x="128016" y="74676"/>
                </a:lnTo>
                <a:lnTo>
                  <a:pt x="97536" y="74676"/>
                </a:lnTo>
                <a:lnTo>
                  <a:pt x="96012" y="77724"/>
                </a:lnTo>
                <a:close/>
              </a:path>
              <a:path w="128270" h="127000">
                <a:moveTo>
                  <a:pt x="32004" y="77724"/>
                </a:moveTo>
                <a:lnTo>
                  <a:pt x="30480" y="74676"/>
                </a:lnTo>
                <a:lnTo>
                  <a:pt x="30988" y="74676"/>
                </a:lnTo>
                <a:lnTo>
                  <a:pt x="32004" y="77724"/>
                </a:lnTo>
                <a:close/>
              </a:path>
              <a:path w="128270" h="127000">
                <a:moveTo>
                  <a:pt x="92964" y="83820"/>
                </a:moveTo>
                <a:lnTo>
                  <a:pt x="97536" y="74676"/>
                </a:lnTo>
                <a:lnTo>
                  <a:pt x="128016" y="74676"/>
                </a:lnTo>
                <a:lnTo>
                  <a:pt x="126491" y="76200"/>
                </a:lnTo>
                <a:lnTo>
                  <a:pt x="126491" y="77724"/>
                </a:lnTo>
                <a:lnTo>
                  <a:pt x="124968" y="82296"/>
                </a:lnTo>
                <a:lnTo>
                  <a:pt x="94488" y="82296"/>
                </a:lnTo>
                <a:lnTo>
                  <a:pt x="92964" y="83820"/>
                </a:lnTo>
                <a:close/>
              </a:path>
              <a:path w="128270" h="127000">
                <a:moveTo>
                  <a:pt x="35052" y="83820"/>
                </a:moveTo>
                <a:lnTo>
                  <a:pt x="33528" y="82296"/>
                </a:lnTo>
                <a:lnTo>
                  <a:pt x="34290" y="82296"/>
                </a:lnTo>
                <a:lnTo>
                  <a:pt x="35052" y="83820"/>
                </a:lnTo>
                <a:close/>
              </a:path>
              <a:path w="128270" h="127000">
                <a:moveTo>
                  <a:pt x="123444" y="88392"/>
                </a:moveTo>
                <a:lnTo>
                  <a:pt x="88391" y="88392"/>
                </a:lnTo>
                <a:lnTo>
                  <a:pt x="94488" y="82296"/>
                </a:lnTo>
                <a:lnTo>
                  <a:pt x="124968" y="82296"/>
                </a:lnTo>
                <a:lnTo>
                  <a:pt x="123444" y="86868"/>
                </a:lnTo>
                <a:lnTo>
                  <a:pt x="123444" y="88392"/>
                </a:lnTo>
                <a:close/>
              </a:path>
              <a:path w="128270" h="127000">
                <a:moveTo>
                  <a:pt x="40005" y="88392"/>
                </a:moveTo>
                <a:lnTo>
                  <a:pt x="39624" y="88392"/>
                </a:lnTo>
                <a:lnTo>
                  <a:pt x="38100" y="86868"/>
                </a:lnTo>
                <a:lnTo>
                  <a:pt x="40005" y="88392"/>
                </a:lnTo>
                <a:close/>
              </a:path>
              <a:path w="128270" h="127000">
                <a:moveTo>
                  <a:pt x="82296" y="92964"/>
                </a:moveTo>
                <a:lnTo>
                  <a:pt x="89916" y="86868"/>
                </a:lnTo>
                <a:lnTo>
                  <a:pt x="88391" y="88392"/>
                </a:lnTo>
                <a:lnTo>
                  <a:pt x="123444" y="88392"/>
                </a:lnTo>
                <a:lnTo>
                  <a:pt x="123444" y="89916"/>
                </a:lnTo>
                <a:lnTo>
                  <a:pt x="122224" y="91440"/>
                </a:lnTo>
                <a:lnTo>
                  <a:pt x="85344" y="91440"/>
                </a:lnTo>
                <a:lnTo>
                  <a:pt x="82296" y="92964"/>
                </a:lnTo>
                <a:close/>
              </a:path>
              <a:path w="128270" h="127000">
                <a:moveTo>
                  <a:pt x="45719" y="92964"/>
                </a:moveTo>
                <a:lnTo>
                  <a:pt x="42672" y="91440"/>
                </a:lnTo>
                <a:lnTo>
                  <a:pt x="43815" y="91440"/>
                </a:lnTo>
                <a:lnTo>
                  <a:pt x="45719" y="92964"/>
                </a:lnTo>
                <a:close/>
              </a:path>
              <a:path w="128270" h="127000">
                <a:moveTo>
                  <a:pt x="118567" y="96012"/>
                </a:moveTo>
                <a:lnTo>
                  <a:pt x="77724" y="96012"/>
                </a:lnTo>
                <a:lnTo>
                  <a:pt x="85344" y="91440"/>
                </a:lnTo>
                <a:lnTo>
                  <a:pt x="122224" y="91440"/>
                </a:lnTo>
                <a:lnTo>
                  <a:pt x="118567" y="96012"/>
                </a:lnTo>
                <a:close/>
              </a:path>
              <a:path w="128270" h="127000">
                <a:moveTo>
                  <a:pt x="53339" y="96012"/>
                </a:moveTo>
                <a:lnTo>
                  <a:pt x="51816" y="96012"/>
                </a:lnTo>
                <a:lnTo>
                  <a:pt x="48768" y="94488"/>
                </a:lnTo>
                <a:lnTo>
                  <a:pt x="53339" y="96012"/>
                </a:lnTo>
                <a:close/>
              </a:path>
              <a:path w="128270" h="127000">
                <a:moveTo>
                  <a:pt x="117348" y="97536"/>
                </a:moveTo>
                <a:lnTo>
                  <a:pt x="70104" y="97536"/>
                </a:lnTo>
                <a:lnTo>
                  <a:pt x="79248" y="94488"/>
                </a:lnTo>
                <a:lnTo>
                  <a:pt x="77724" y="96012"/>
                </a:lnTo>
                <a:lnTo>
                  <a:pt x="118567" y="96012"/>
                </a:lnTo>
                <a:lnTo>
                  <a:pt x="117348" y="97536"/>
                </a:lnTo>
                <a:close/>
              </a:path>
              <a:path w="128270" h="127000">
                <a:moveTo>
                  <a:pt x="89916" y="121920"/>
                </a:moveTo>
                <a:lnTo>
                  <a:pt x="38100" y="121920"/>
                </a:lnTo>
                <a:lnTo>
                  <a:pt x="28956" y="117348"/>
                </a:lnTo>
                <a:lnTo>
                  <a:pt x="28956" y="115824"/>
                </a:lnTo>
                <a:lnTo>
                  <a:pt x="99060" y="115824"/>
                </a:lnTo>
                <a:lnTo>
                  <a:pt x="99060" y="117348"/>
                </a:lnTo>
                <a:lnTo>
                  <a:pt x="89916" y="121920"/>
                </a:lnTo>
                <a:close/>
              </a:path>
              <a:path w="128270" h="127000">
                <a:moveTo>
                  <a:pt x="77724" y="124968"/>
                </a:moveTo>
                <a:lnTo>
                  <a:pt x="50292" y="124968"/>
                </a:lnTo>
                <a:lnTo>
                  <a:pt x="41148" y="121920"/>
                </a:lnTo>
                <a:lnTo>
                  <a:pt x="88391" y="121920"/>
                </a:lnTo>
                <a:lnTo>
                  <a:pt x="77724" y="124968"/>
                </a:lnTo>
                <a:close/>
              </a:path>
              <a:path w="128270" h="127000">
                <a:moveTo>
                  <a:pt x="65532" y="126492"/>
                </a:moveTo>
                <a:lnTo>
                  <a:pt x="62484" y="126492"/>
                </a:lnTo>
                <a:lnTo>
                  <a:pt x="53339" y="124968"/>
                </a:lnTo>
                <a:lnTo>
                  <a:pt x="76200" y="124968"/>
                </a:lnTo>
                <a:lnTo>
                  <a:pt x="65532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9301964" y="2586178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667162" y="2223485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57301" y="3110498"/>
            <a:ext cx="3517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120">
                <a:latin typeface="Times New Roman"/>
                <a:cs typeface="Times New Roman"/>
              </a:rPr>
              <a:t>P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409366" y="2020782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50601" y="1467589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709916" y="1828800"/>
            <a:ext cx="332740" cy="334010"/>
          </a:xfrm>
          <a:custGeom>
            <a:avLst/>
            <a:gdLst/>
            <a:ahLst/>
            <a:cxnLst/>
            <a:rect l="l" t="t" r="r" b="b"/>
            <a:pathLst>
              <a:path w="332740" h="334010">
                <a:moveTo>
                  <a:pt x="0" y="333756"/>
                </a:moveTo>
                <a:lnTo>
                  <a:pt x="0" y="0"/>
                </a:lnTo>
                <a:lnTo>
                  <a:pt x="45719" y="22859"/>
                </a:lnTo>
                <a:lnTo>
                  <a:pt x="27432" y="22859"/>
                </a:lnTo>
                <a:lnTo>
                  <a:pt x="7620" y="36576"/>
                </a:lnTo>
                <a:lnTo>
                  <a:pt x="27431" y="46481"/>
                </a:lnTo>
                <a:lnTo>
                  <a:pt x="27432" y="287274"/>
                </a:lnTo>
                <a:lnTo>
                  <a:pt x="7620" y="297180"/>
                </a:lnTo>
                <a:lnTo>
                  <a:pt x="27432" y="310895"/>
                </a:lnTo>
                <a:lnTo>
                  <a:pt x="45304" y="310895"/>
                </a:lnTo>
                <a:lnTo>
                  <a:pt x="0" y="333756"/>
                </a:lnTo>
                <a:close/>
              </a:path>
              <a:path w="332740" h="334010">
                <a:moveTo>
                  <a:pt x="27432" y="46481"/>
                </a:moveTo>
                <a:lnTo>
                  <a:pt x="7620" y="36576"/>
                </a:lnTo>
                <a:lnTo>
                  <a:pt x="27432" y="22859"/>
                </a:lnTo>
                <a:lnTo>
                  <a:pt x="27432" y="46481"/>
                </a:lnTo>
                <a:close/>
              </a:path>
              <a:path w="332740" h="334010">
                <a:moveTo>
                  <a:pt x="268224" y="166877"/>
                </a:moveTo>
                <a:lnTo>
                  <a:pt x="27432" y="46481"/>
                </a:lnTo>
                <a:lnTo>
                  <a:pt x="27432" y="22859"/>
                </a:lnTo>
                <a:lnTo>
                  <a:pt x="45719" y="22859"/>
                </a:lnTo>
                <a:lnTo>
                  <a:pt x="307847" y="153924"/>
                </a:lnTo>
                <a:lnTo>
                  <a:pt x="294131" y="153924"/>
                </a:lnTo>
                <a:lnTo>
                  <a:pt x="268224" y="166877"/>
                </a:lnTo>
                <a:close/>
              </a:path>
              <a:path w="332740" h="334010">
                <a:moveTo>
                  <a:pt x="294131" y="179831"/>
                </a:moveTo>
                <a:lnTo>
                  <a:pt x="268224" y="166877"/>
                </a:lnTo>
                <a:lnTo>
                  <a:pt x="294131" y="153924"/>
                </a:lnTo>
                <a:lnTo>
                  <a:pt x="294131" y="179831"/>
                </a:lnTo>
                <a:close/>
              </a:path>
              <a:path w="332740" h="334010">
                <a:moveTo>
                  <a:pt x="305049" y="179831"/>
                </a:moveTo>
                <a:lnTo>
                  <a:pt x="294131" y="179831"/>
                </a:lnTo>
                <a:lnTo>
                  <a:pt x="294131" y="153924"/>
                </a:lnTo>
                <a:lnTo>
                  <a:pt x="307847" y="153924"/>
                </a:lnTo>
                <a:lnTo>
                  <a:pt x="332232" y="166116"/>
                </a:lnTo>
                <a:lnTo>
                  <a:pt x="305049" y="179831"/>
                </a:lnTo>
                <a:close/>
              </a:path>
              <a:path w="332740" h="334010">
                <a:moveTo>
                  <a:pt x="45304" y="310895"/>
                </a:moveTo>
                <a:lnTo>
                  <a:pt x="27432" y="310895"/>
                </a:lnTo>
                <a:lnTo>
                  <a:pt x="27432" y="287274"/>
                </a:lnTo>
                <a:lnTo>
                  <a:pt x="268224" y="166877"/>
                </a:lnTo>
                <a:lnTo>
                  <a:pt x="294131" y="179831"/>
                </a:lnTo>
                <a:lnTo>
                  <a:pt x="305049" y="179831"/>
                </a:lnTo>
                <a:lnTo>
                  <a:pt x="45304" y="310895"/>
                </a:lnTo>
                <a:close/>
              </a:path>
              <a:path w="332740" h="334010">
                <a:moveTo>
                  <a:pt x="27432" y="310895"/>
                </a:moveTo>
                <a:lnTo>
                  <a:pt x="7620" y="297180"/>
                </a:lnTo>
                <a:lnTo>
                  <a:pt x="27432" y="287274"/>
                </a:lnTo>
                <a:lnTo>
                  <a:pt x="27432" y="310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012430" y="1880616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7694196" y="2573975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690651" y="3167443"/>
            <a:ext cx="490220" cy="0"/>
          </a:xfrm>
          <a:custGeom>
            <a:avLst/>
            <a:gdLst/>
            <a:ahLst/>
            <a:cxnLst/>
            <a:rect l="l" t="t" r="r" b="b"/>
            <a:pathLst>
              <a:path w="490220" h="0">
                <a:moveTo>
                  <a:pt x="0" y="0"/>
                </a:moveTo>
                <a:lnTo>
                  <a:pt x="489870" y="0"/>
                </a:lnTo>
              </a:path>
            </a:pathLst>
          </a:custGeom>
          <a:ln w="150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3945127" y="2931414"/>
            <a:ext cx="9398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90">
                <a:latin typeface="Times New Roman"/>
                <a:cs typeface="Times New Roman"/>
              </a:rPr>
              <a:t>I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86" name="object 86"/>
          <p:cNvSpPr txBox="1"/>
          <p:nvPr/>
        </p:nvSpPr>
        <p:spPr>
          <a:xfrm>
            <a:off x="2341879" y="3128009"/>
            <a:ext cx="16256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0"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053332" y="3361182"/>
            <a:ext cx="9398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imes New Roman"/>
                <a:cs typeface="Times New Roman"/>
              </a:rPr>
              <a:t>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175507" y="3128009"/>
            <a:ext cx="133350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latin typeface="Times New Roman"/>
                <a:cs typeface="Times New Roman"/>
              </a:rPr>
              <a:t>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97300" y="2746248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711955" y="3177540"/>
            <a:ext cx="34798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sz="2400" spc="13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197100" y="2944367"/>
            <a:ext cx="145669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8145" algn="l"/>
                <a:tab pos="1188720" algn="l"/>
              </a:tabLst>
            </a:pPr>
            <a:r>
              <a:rPr dirty="0" sz="2400" spc="-140">
                <a:latin typeface="Times New Roman"/>
                <a:cs typeface="Times New Roman"/>
              </a:rPr>
              <a:t>v	</a:t>
            </a:r>
            <a:r>
              <a:rPr dirty="0" sz="2400" spc="-225">
                <a:latin typeface="Times New Roman"/>
                <a:cs typeface="Times New Roman"/>
              </a:rPr>
              <a:t>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</a:t>
            </a:r>
            <a:r>
              <a:rPr dirty="0" sz="2400" spc="-240">
                <a:latin typeface="Times New Roman"/>
                <a:cs typeface="Times New Roman"/>
              </a:rPr>
              <a:t>V 	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65">
                <a:latin typeface="Times New Roman"/>
                <a:cs typeface="Times New Roman"/>
              </a:rPr>
              <a:t>ln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75130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 </a:t>
            </a:r>
            <a:r>
              <a:rPr dirty="0" spc="15">
                <a:latin typeface="宋体"/>
                <a:cs typeface="宋体"/>
              </a:rPr>
              <a:t>模拟乘法器</a:t>
            </a:r>
            <a:r>
              <a:rPr dirty="0" spc="-825">
                <a:latin typeface="宋体"/>
                <a:cs typeface="宋体"/>
              </a:rPr>
              <a:t> </a:t>
            </a:r>
            <a:r>
              <a:rPr dirty="0" spc="85">
                <a:latin typeface="宋体"/>
                <a:cs typeface="宋体"/>
              </a:rPr>
              <a:t>（书</a:t>
            </a:r>
            <a:r>
              <a:rPr dirty="0" spc="85">
                <a:latin typeface="Times New Roman"/>
                <a:cs typeface="Times New Roman"/>
              </a:rPr>
              <a:t>6.6</a:t>
            </a:r>
            <a:r>
              <a:rPr dirty="0" spc="85">
                <a:latin typeface="宋体"/>
                <a:cs typeface="宋体"/>
              </a:rPr>
              <a:t>节）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751662" y="1790209"/>
            <a:ext cx="5404485" cy="3015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宋体"/>
                <a:cs typeface="宋体"/>
              </a:rPr>
              <a:t>功能 </a:t>
            </a:r>
            <a:r>
              <a:rPr dirty="0" sz="2800" spc="140">
                <a:latin typeface="Times New Roman"/>
                <a:cs typeface="Times New Roman"/>
              </a:rPr>
              <a:t>:</a:t>
            </a:r>
            <a:r>
              <a:rPr dirty="0" sz="2800" spc="655">
                <a:latin typeface="Times New Roman"/>
                <a:cs typeface="Times New Roman"/>
              </a:rPr>
              <a:t> </a:t>
            </a:r>
            <a:r>
              <a:rPr dirty="0" sz="2800" spc="5">
                <a:latin typeface="宋体"/>
                <a:cs typeface="宋体"/>
              </a:rPr>
              <a:t>乘、除、平方、开方</a:t>
            </a:r>
            <a:r>
              <a:rPr dirty="0" sz="2800" spc="5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2800" spc="50">
                <a:latin typeface="宋体"/>
                <a:cs typeface="宋体"/>
              </a:rPr>
              <a:t>应用</a:t>
            </a:r>
            <a:r>
              <a:rPr dirty="0" sz="2800" spc="50">
                <a:latin typeface="Times New Roman"/>
                <a:cs typeface="Times New Roman"/>
              </a:rPr>
              <a:t>: </a:t>
            </a:r>
            <a:r>
              <a:rPr dirty="0" sz="2800" spc="590">
                <a:latin typeface="Times New Roman"/>
                <a:cs typeface="Times New Roman"/>
              </a:rPr>
              <a:t> </a:t>
            </a:r>
            <a:r>
              <a:rPr dirty="0" sz="2800" spc="5">
                <a:latin typeface="宋体"/>
                <a:cs typeface="宋体"/>
              </a:rPr>
              <a:t>调制与解调、压控放大器</a:t>
            </a:r>
            <a:r>
              <a:rPr dirty="0" sz="2800" spc="5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350">
              <a:latin typeface="Times New Roman"/>
              <a:cs typeface="Times New Roman"/>
            </a:endParaRPr>
          </a:p>
          <a:p>
            <a:pPr marL="1378585">
              <a:lnSpc>
                <a:spcPct val="100000"/>
              </a:lnSpc>
            </a:pPr>
            <a:r>
              <a:rPr dirty="0" sz="2800" spc="-5">
                <a:latin typeface="Times New Roman"/>
                <a:cs typeface="Times New Roman"/>
              </a:rPr>
              <a:t>1  </a:t>
            </a:r>
            <a:r>
              <a:rPr dirty="0" sz="2800" spc="615">
                <a:latin typeface="Times New Roman"/>
                <a:cs typeface="Times New Roman"/>
              </a:rPr>
              <a:t> </a:t>
            </a:r>
            <a:r>
              <a:rPr dirty="0" sz="2800" spc="5">
                <a:latin typeface="宋体"/>
                <a:cs typeface="宋体"/>
              </a:rPr>
              <a:t>概述</a:t>
            </a:r>
            <a:endParaRPr sz="2800">
              <a:latin typeface="宋体"/>
              <a:cs typeface="宋体"/>
            </a:endParaRPr>
          </a:p>
          <a:p>
            <a:pPr marL="1378585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Times New Roman"/>
                <a:cs typeface="Times New Roman"/>
              </a:rPr>
              <a:t>2  </a:t>
            </a:r>
            <a:r>
              <a:rPr dirty="0" sz="2800" spc="635">
                <a:latin typeface="Times New Roman"/>
                <a:cs typeface="Times New Roman"/>
              </a:rPr>
              <a:t> </a:t>
            </a:r>
            <a:r>
              <a:rPr dirty="0" sz="2800" spc="10">
                <a:latin typeface="宋体"/>
                <a:cs typeface="宋体"/>
              </a:rPr>
              <a:t>基本结构和原理</a:t>
            </a:r>
            <a:endParaRPr sz="2800">
              <a:latin typeface="宋体"/>
              <a:cs typeface="宋体"/>
            </a:endParaRPr>
          </a:p>
          <a:p>
            <a:pPr marL="1378585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Times New Roman"/>
                <a:cs typeface="Times New Roman"/>
              </a:rPr>
              <a:t>3  </a:t>
            </a:r>
            <a:r>
              <a:rPr dirty="0" sz="2800" spc="615">
                <a:latin typeface="Times New Roman"/>
                <a:cs typeface="Times New Roman"/>
              </a:rPr>
              <a:t> </a:t>
            </a:r>
            <a:r>
              <a:rPr dirty="0" sz="2800" spc="5">
                <a:latin typeface="宋体"/>
                <a:cs typeface="宋体"/>
              </a:rPr>
              <a:t>应用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71" y="1938575"/>
            <a:ext cx="7682230" cy="922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05305" marR="5080" indent="-1793239">
              <a:lnSpc>
                <a:spcPct val="125000"/>
              </a:lnSpc>
            </a:pPr>
            <a:r>
              <a:rPr dirty="0" sz="2400" spc="5">
                <a:latin typeface="宋体"/>
                <a:cs typeface="宋体"/>
              </a:rPr>
              <a:t>理想乘法器：实现两个模拟量相乘，即输出电压与两个输 </a:t>
            </a:r>
            <a:r>
              <a:rPr dirty="0" sz="2400" spc="-1090">
                <a:latin typeface="宋体"/>
                <a:cs typeface="宋体"/>
              </a:rPr>
              <a:t> </a:t>
            </a:r>
            <a:r>
              <a:rPr dirty="0" sz="2400" spc="5">
                <a:latin typeface="宋体"/>
                <a:cs typeface="宋体"/>
              </a:rPr>
              <a:t>入端的瞬时电压值的乘积成正比。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7887" y="4355592"/>
            <a:ext cx="32175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2400" spc="5">
                <a:solidFill>
                  <a:srgbClr val="FF0000"/>
                </a:solidFill>
                <a:latin typeface="宋体"/>
                <a:cs typeface="宋体"/>
              </a:rPr>
              <a:t>为比例因子</a:t>
            </a:r>
            <a:r>
              <a:rPr dirty="0" sz="2400" spc="5">
                <a:latin typeface="宋体"/>
                <a:cs typeface="宋体"/>
              </a:rPr>
              <a:t>，量纲</a:t>
            </a:r>
            <a:r>
              <a:rPr dirty="0" sz="2400" spc="5">
                <a:latin typeface="Times New Roman"/>
                <a:cs typeface="Times New Roman"/>
              </a:rPr>
              <a:t>: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24305" sz="2400" spc="-104">
                <a:latin typeface="Times New Roman"/>
                <a:cs typeface="Times New Roman"/>
              </a:rPr>
              <a:t>-1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0559" y="3096815"/>
            <a:ext cx="94361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20">
                <a:latin typeface="宋体"/>
                <a:cs typeface="宋体"/>
              </a:rPr>
              <a:t>符</a:t>
            </a:r>
            <a:r>
              <a:rPr dirty="0" sz="2400">
                <a:latin typeface="宋体"/>
                <a:cs typeface="宋体"/>
              </a:rPr>
              <a:t>号：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6409" y="3282692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1913" y="3458990"/>
            <a:ext cx="18288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8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8708" y="3058667"/>
            <a:ext cx="873760" cy="1010919"/>
          </a:xfrm>
          <a:custGeom>
            <a:avLst/>
            <a:gdLst/>
            <a:ahLst/>
            <a:cxnLst/>
            <a:rect l="l" t="t" r="r" b="b"/>
            <a:pathLst>
              <a:path w="873760" h="1010920">
                <a:moveTo>
                  <a:pt x="873252" y="1010412"/>
                </a:moveTo>
                <a:lnTo>
                  <a:pt x="0" y="1010412"/>
                </a:lnTo>
                <a:lnTo>
                  <a:pt x="0" y="0"/>
                </a:lnTo>
                <a:lnTo>
                  <a:pt x="873252" y="0"/>
                </a:lnTo>
                <a:lnTo>
                  <a:pt x="873252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972312"/>
                </a:lnTo>
                <a:lnTo>
                  <a:pt x="19812" y="972312"/>
                </a:lnTo>
                <a:lnTo>
                  <a:pt x="38100" y="990600"/>
                </a:lnTo>
                <a:lnTo>
                  <a:pt x="873252" y="990600"/>
                </a:lnTo>
                <a:lnTo>
                  <a:pt x="873252" y="1010412"/>
                </a:lnTo>
                <a:close/>
              </a:path>
              <a:path w="873760" h="101092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873760" h="1010920">
                <a:moveTo>
                  <a:pt x="835152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835152" y="19812"/>
                </a:lnTo>
                <a:lnTo>
                  <a:pt x="835152" y="38100"/>
                </a:lnTo>
                <a:close/>
              </a:path>
              <a:path w="873760" h="1010920">
                <a:moveTo>
                  <a:pt x="835152" y="990600"/>
                </a:moveTo>
                <a:lnTo>
                  <a:pt x="835152" y="19812"/>
                </a:lnTo>
                <a:lnTo>
                  <a:pt x="854964" y="38100"/>
                </a:lnTo>
                <a:lnTo>
                  <a:pt x="873252" y="38100"/>
                </a:lnTo>
                <a:lnTo>
                  <a:pt x="873252" y="972312"/>
                </a:lnTo>
                <a:lnTo>
                  <a:pt x="854964" y="972312"/>
                </a:lnTo>
                <a:lnTo>
                  <a:pt x="835152" y="990600"/>
                </a:lnTo>
                <a:close/>
              </a:path>
              <a:path w="873760" h="1010920">
                <a:moveTo>
                  <a:pt x="873252" y="38100"/>
                </a:moveTo>
                <a:lnTo>
                  <a:pt x="854964" y="38100"/>
                </a:lnTo>
                <a:lnTo>
                  <a:pt x="835152" y="19812"/>
                </a:lnTo>
                <a:lnTo>
                  <a:pt x="873252" y="19812"/>
                </a:lnTo>
                <a:lnTo>
                  <a:pt x="873252" y="38100"/>
                </a:lnTo>
                <a:close/>
              </a:path>
              <a:path w="873760" h="1010920">
                <a:moveTo>
                  <a:pt x="38100" y="990600"/>
                </a:moveTo>
                <a:lnTo>
                  <a:pt x="19812" y="972312"/>
                </a:lnTo>
                <a:lnTo>
                  <a:pt x="38100" y="972312"/>
                </a:lnTo>
                <a:lnTo>
                  <a:pt x="38100" y="990600"/>
                </a:lnTo>
                <a:close/>
              </a:path>
              <a:path w="873760" h="1010920">
                <a:moveTo>
                  <a:pt x="835152" y="990600"/>
                </a:moveTo>
                <a:lnTo>
                  <a:pt x="38100" y="990600"/>
                </a:lnTo>
                <a:lnTo>
                  <a:pt x="38100" y="972312"/>
                </a:lnTo>
                <a:lnTo>
                  <a:pt x="835152" y="972312"/>
                </a:lnTo>
                <a:lnTo>
                  <a:pt x="835152" y="990600"/>
                </a:lnTo>
                <a:close/>
              </a:path>
              <a:path w="873760" h="1010920">
                <a:moveTo>
                  <a:pt x="873252" y="990600"/>
                </a:moveTo>
                <a:lnTo>
                  <a:pt x="835152" y="990600"/>
                </a:lnTo>
                <a:lnTo>
                  <a:pt x="854964" y="972312"/>
                </a:lnTo>
                <a:lnTo>
                  <a:pt x="873252" y="972312"/>
                </a:lnTo>
                <a:lnTo>
                  <a:pt x="873252" y="99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7416" y="3315461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 h="0">
                <a:moveTo>
                  <a:pt x="0" y="0"/>
                </a:moveTo>
                <a:lnTo>
                  <a:pt x="4678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03191" y="355015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2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7416" y="3827526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 h="0">
                <a:moveTo>
                  <a:pt x="0" y="0"/>
                </a:moveTo>
                <a:lnTo>
                  <a:pt x="4678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13500" y="3358892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6095" y="2984195"/>
            <a:ext cx="316865" cy="1051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">
              <a:lnSpc>
                <a:spcPct val="1362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X  </a:t>
            </a: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Y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2079" y="3355767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0364" y="3079989"/>
            <a:ext cx="30797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X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33288" y="3388614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 h="0">
                <a:moveTo>
                  <a:pt x="0" y="0"/>
                </a:moveTo>
                <a:lnTo>
                  <a:pt x="4678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47788" y="3623309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 h="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33288" y="3900677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 h="0">
                <a:moveTo>
                  <a:pt x="0" y="0"/>
                </a:moveTo>
                <a:lnTo>
                  <a:pt x="46786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99170" y="3436580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2774" y="3578413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8465" y="3754613"/>
            <a:ext cx="17208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33160" y="4123182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 h="0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33921" y="3125724"/>
            <a:ext cx="0" cy="1005840"/>
          </a:xfrm>
          <a:custGeom>
            <a:avLst/>
            <a:gdLst/>
            <a:ahLst/>
            <a:cxnLst/>
            <a:rect l="l" t="t" r="r" b="b"/>
            <a:pathLst>
              <a:path w="0" h="1005839">
                <a:moveTo>
                  <a:pt x="0" y="0"/>
                </a:moveTo>
                <a:lnTo>
                  <a:pt x="0" y="100584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33160" y="3124961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 h="0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12992" y="3348227"/>
            <a:ext cx="355600" cy="574675"/>
          </a:xfrm>
          <a:custGeom>
            <a:avLst/>
            <a:gdLst/>
            <a:ahLst/>
            <a:cxnLst/>
            <a:rect l="l" t="t" r="r" b="b"/>
            <a:pathLst>
              <a:path w="355600" h="574675">
                <a:moveTo>
                  <a:pt x="33527" y="574548"/>
                </a:moveTo>
                <a:lnTo>
                  <a:pt x="0" y="556260"/>
                </a:lnTo>
                <a:lnTo>
                  <a:pt x="321563" y="0"/>
                </a:lnTo>
                <a:lnTo>
                  <a:pt x="355091" y="18288"/>
                </a:lnTo>
                <a:lnTo>
                  <a:pt x="33527" y="574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12992" y="3348227"/>
            <a:ext cx="355600" cy="574675"/>
          </a:xfrm>
          <a:custGeom>
            <a:avLst/>
            <a:gdLst/>
            <a:ahLst/>
            <a:cxnLst/>
            <a:rect l="l" t="t" r="r" b="b"/>
            <a:pathLst>
              <a:path w="355600" h="574675">
                <a:moveTo>
                  <a:pt x="321563" y="574548"/>
                </a:moveTo>
                <a:lnTo>
                  <a:pt x="0" y="18288"/>
                </a:lnTo>
                <a:lnTo>
                  <a:pt x="33527" y="0"/>
                </a:lnTo>
                <a:lnTo>
                  <a:pt x="355091" y="556260"/>
                </a:lnTo>
                <a:lnTo>
                  <a:pt x="321563" y="574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10983" y="3130296"/>
            <a:ext cx="312420" cy="502920"/>
          </a:xfrm>
          <a:custGeom>
            <a:avLst/>
            <a:gdLst/>
            <a:ahLst/>
            <a:cxnLst/>
            <a:rect l="l" t="t" r="r" b="b"/>
            <a:pathLst>
              <a:path w="312420" h="502920">
                <a:moveTo>
                  <a:pt x="280416" y="502919"/>
                </a:moveTo>
                <a:lnTo>
                  <a:pt x="0" y="19811"/>
                </a:lnTo>
                <a:lnTo>
                  <a:pt x="33528" y="0"/>
                </a:lnTo>
                <a:lnTo>
                  <a:pt x="312419" y="484631"/>
                </a:lnTo>
                <a:lnTo>
                  <a:pt x="280416" y="502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14032" y="3630167"/>
            <a:ext cx="312420" cy="502920"/>
          </a:xfrm>
          <a:custGeom>
            <a:avLst/>
            <a:gdLst/>
            <a:ahLst/>
            <a:cxnLst/>
            <a:rect l="l" t="t" r="r" b="b"/>
            <a:pathLst>
              <a:path w="312420" h="502920">
                <a:moveTo>
                  <a:pt x="33528" y="502920"/>
                </a:moveTo>
                <a:lnTo>
                  <a:pt x="0" y="483108"/>
                </a:lnTo>
                <a:lnTo>
                  <a:pt x="280416" y="0"/>
                </a:lnTo>
                <a:lnTo>
                  <a:pt x="312419" y="18288"/>
                </a:lnTo>
                <a:lnTo>
                  <a:pt x="33528" y="502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71603" y="1467020"/>
            <a:ext cx="127571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8640" algn="l"/>
              </a:tabLst>
            </a:pPr>
            <a:r>
              <a:rPr dirty="0" sz="2800" spc="-5">
                <a:latin typeface="宋体"/>
                <a:cs typeface="宋体"/>
              </a:rPr>
              <a:t>1</a:t>
            </a:r>
            <a:r>
              <a:rPr dirty="0" sz="2800" spc="-5">
                <a:latin typeface="宋体"/>
                <a:cs typeface="宋体"/>
              </a:rPr>
              <a:t>	</a:t>
            </a:r>
            <a:r>
              <a:rPr dirty="0" sz="2800" spc="20">
                <a:latin typeface="宋体"/>
                <a:cs typeface="宋体"/>
              </a:rPr>
              <a:t>概</a:t>
            </a:r>
            <a:r>
              <a:rPr dirty="0" sz="2800" spc="-5">
                <a:latin typeface="宋体"/>
                <a:cs typeface="宋体"/>
              </a:rPr>
              <a:t>述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0" name="object 30"/>
          <p:cNvSpPr txBox="1"/>
          <p:nvPr/>
        </p:nvSpPr>
        <p:spPr>
          <a:xfrm>
            <a:off x="1310084" y="4169958"/>
            <a:ext cx="8319770" cy="2586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455545" indent="2159000">
              <a:lnSpc>
                <a:spcPct val="133900"/>
              </a:lnSpc>
            </a:pPr>
            <a:r>
              <a:rPr dirty="0" sz="2600" spc="5">
                <a:latin typeface="Times New Roman"/>
                <a:cs typeface="Times New Roman"/>
              </a:rPr>
              <a:t>v</a:t>
            </a:r>
            <a:r>
              <a:rPr dirty="0" baseline="-16666" sz="2250" spc="7">
                <a:latin typeface="Times New Roman"/>
                <a:cs typeface="Times New Roman"/>
              </a:rPr>
              <a:t>O </a:t>
            </a:r>
            <a:r>
              <a:rPr dirty="0" sz="2600" spc="-250">
                <a:latin typeface="Times New Roman"/>
                <a:cs typeface="Times New Roman"/>
              </a:rPr>
              <a:t></a:t>
            </a:r>
            <a:r>
              <a:rPr dirty="0" sz="2600" spc="-145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Kv</a:t>
            </a:r>
            <a:r>
              <a:rPr dirty="0" baseline="-16666" sz="2250" spc="-15">
                <a:latin typeface="Times New Roman"/>
                <a:cs typeface="Times New Roman"/>
              </a:rPr>
              <a:t>X</a:t>
            </a:r>
            <a:r>
              <a:rPr dirty="0" sz="2600" spc="-10">
                <a:latin typeface="Times New Roman"/>
                <a:cs typeface="Times New Roman"/>
              </a:rPr>
              <a:t>v</a:t>
            </a:r>
            <a:r>
              <a:rPr dirty="0" baseline="-16666" sz="2250" spc="-15">
                <a:latin typeface="Times New Roman"/>
                <a:cs typeface="Times New Roman"/>
              </a:rPr>
              <a:t>Y </a:t>
            </a:r>
            <a:r>
              <a:rPr dirty="0" baseline="-16666" sz="2250" spc="-7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实际乘法器分类： 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5">
                <a:latin typeface="宋体"/>
                <a:cs typeface="宋体"/>
              </a:rPr>
              <a:t>单象限乘法器：输入信号只能有一种极性。</a:t>
            </a:r>
            <a:endParaRPr sz="2400">
              <a:latin typeface="宋体"/>
              <a:cs typeface="宋体"/>
            </a:endParaRPr>
          </a:p>
          <a:p>
            <a:pPr marL="37465" marR="5080">
              <a:lnSpc>
                <a:spcPts val="4180"/>
              </a:lnSpc>
              <a:spcBef>
                <a:spcPts val="345"/>
              </a:spcBef>
            </a:pPr>
            <a:r>
              <a:rPr dirty="0" sz="2400" spc="5">
                <a:latin typeface="宋体"/>
                <a:cs typeface="宋体"/>
              </a:rPr>
              <a:t>双象限乘法器：一个输入只能有一种极性，另一个可正可负。 </a:t>
            </a:r>
            <a:r>
              <a:rPr dirty="0" sz="2400" spc="-1080">
                <a:latin typeface="宋体"/>
                <a:cs typeface="宋体"/>
              </a:rPr>
              <a:t> </a:t>
            </a:r>
            <a:r>
              <a:rPr dirty="0" sz="2400" spc="5">
                <a:latin typeface="宋体"/>
                <a:cs typeface="宋体"/>
              </a:rPr>
              <a:t>四象限乘法器：输入信号可正可负。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43684" y="1496615"/>
            <a:ext cx="431419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模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拟乘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法器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（只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有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两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个输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入端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2160" y="1526741"/>
            <a:ext cx="2487167" cy="341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7823" y="691756"/>
            <a:ext cx="2023872" cy="396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6648" y="2209354"/>
            <a:ext cx="2118360" cy="335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05711" y="4196250"/>
            <a:ext cx="7626096" cy="1435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7967" y="4278529"/>
            <a:ext cx="8317992" cy="944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51048" y="2962058"/>
            <a:ext cx="3852672" cy="432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6060" y="617011"/>
            <a:ext cx="3086100" cy="1301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3300" spc="95">
                <a:latin typeface="Calibri"/>
                <a:cs typeface="Calibri"/>
              </a:rPr>
              <a:t>2.5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dirty="0" sz="2800" spc="25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7125" y="6792611"/>
            <a:ext cx="139065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60"/>
              </a:lnSpc>
            </a:pPr>
            <a:r>
              <a:rPr dirty="0" sz="1150" spc="-95">
                <a:latin typeface="Cambria"/>
                <a:cs typeface="Cambria"/>
              </a:rPr>
              <a:t>l </a:t>
            </a:r>
            <a:r>
              <a:rPr dirty="0" sz="1150" spc="-80">
                <a:latin typeface="Cambria"/>
                <a:cs typeface="Cambria"/>
              </a:rPr>
              <a:t> </a:t>
            </a:r>
            <a:r>
              <a:rPr dirty="0" sz="1150" spc="-114">
                <a:latin typeface="Cambria"/>
                <a:cs typeface="Cambria"/>
              </a:rPr>
              <a:t>ł</a:t>
            </a:r>
            <a:endParaRPr sz="1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2160" y="1532834"/>
            <a:ext cx="2487167" cy="341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1728" y="703945"/>
            <a:ext cx="2023872" cy="396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2552" y="1545024"/>
            <a:ext cx="2654807" cy="3909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74737" y="6071916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 h="0">
                <a:moveTo>
                  <a:pt x="0" y="0"/>
                </a:moveTo>
                <a:lnTo>
                  <a:pt x="310896" y="0"/>
                </a:lnTo>
              </a:path>
            </a:pathLst>
          </a:custGeom>
          <a:ln w="9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42232" y="2942251"/>
            <a:ext cx="478790" cy="0"/>
          </a:xfrm>
          <a:custGeom>
            <a:avLst/>
            <a:gdLst/>
            <a:ahLst/>
            <a:cxnLst/>
            <a:rect l="l" t="t" r="r" b="b"/>
            <a:pathLst>
              <a:path w="478789" h="0">
                <a:moveTo>
                  <a:pt x="0" y="0"/>
                </a:moveTo>
                <a:lnTo>
                  <a:pt x="478536" y="0"/>
                </a:lnTo>
              </a:path>
            </a:pathLst>
          </a:custGeom>
          <a:ln w="9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553862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 h="0">
                <a:moveTo>
                  <a:pt x="0" y="0"/>
                </a:moveTo>
                <a:lnTo>
                  <a:pt x="783336" y="0"/>
                </a:lnTo>
              </a:path>
            </a:pathLst>
          </a:custGeom>
          <a:ln w="152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02935" y="2942251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 h="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9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10967" y="463659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15236">
            <a:solidFill>
              <a:srgbClr val="0303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7135" y="2238305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 h="0">
                <a:moveTo>
                  <a:pt x="0" y="0"/>
                </a:moveTo>
                <a:lnTo>
                  <a:pt x="719328" y="0"/>
                </a:lnTo>
              </a:path>
            </a:pathLst>
          </a:custGeom>
          <a:ln w="15236">
            <a:solidFill>
              <a:srgbClr val="DF3B1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24528" y="3865609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 h="0">
                <a:moveTo>
                  <a:pt x="0" y="0"/>
                </a:moveTo>
                <a:lnTo>
                  <a:pt x="774192" y="0"/>
                </a:lnTo>
              </a:path>
            </a:pathLst>
          </a:custGeom>
          <a:ln w="15236">
            <a:solidFill>
              <a:srgbClr val="0303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54423" y="2632941"/>
            <a:ext cx="1347215" cy="377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55992" y="2706078"/>
            <a:ext cx="231648" cy="158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33104" y="2145359"/>
            <a:ext cx="219455" cy="179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024" y="2818831"/>
            <a:ext cx="2410968" cy="341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00728" y="3053480"/>
            <a:ext cx="1203960" cy="274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11224" y="3541061"/>
            <a:ext cx="3889248" cy="475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80032" y="4525367"/>
            <a:ext cx="1920240" cy="5028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33600" y="5497484"/>
            <a:ext cx="1584960" cy="426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13503" y="4056070"/>
            <a:ext cx="338327" cy="195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4959" y="2102696"/>
            <a:ext cx="1021080" cy="3352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60464" y="3013864"/>
            <a:ext cx="923544" cy="2742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82968" y="5966781"/>
            <a:ext cx="1143000" cy="2498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86928" y="5793080"/>
            <a:ext cx="240792" cy="2498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93025" y="6183145"/>
            <a:ext cx="228600" cy="2498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244583" y="6841380"/>
            <a:ext cx="112775" cy="1188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5064" y="6170956"/>
            <a:ext cx="1554480" cy="2803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08649" y="3312508"/>
            <a:ext cx="701040" cy="2041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93480" y="3333840"/>
            <a:ext cx="371855" cy="1828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986276" y="626153"/>
            <a:ext cx="59245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95">
                <a:latin typeface="Calibri"/>
                <a:cs typeface="Calibri"/>
              </a:rPr>
              <a:t>2.5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0884" y="1463688"/>
            <a:ext cx="1885950" cy="926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320">
              <a:lnSpc>
                <a:spcPct val="100000"/>
              </a:lnSpc>
            </a:pPr>
            <a:r>
              <a:rPr dirty="0" sz="2800" spc="25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582295" algn="l"/>
              </a:tabLst>
            </a:pPr>
            <a:r>
              <a:rPr dirty="0" sz="2300" spc="80">
                <a:solidFill>
                  <a:srgbClr val="0000D1"/>
                </a:solidFill>
                <a:latin typeface="Calibri"/>
                <a:cs typeface="Calibri"/>
              </a:rPr>
              <a:t>(</a:t>
            </a:r>
            <a:r>
              <a:rPr dirty="0" sz="2300" spc="135">
                <a:solidFill>
                  <a:srgbClr val="0000D1"/>
                </a:solidFill>
                <a:latin typeface="Calibri"/>
                <a:cs typeface="Calibri"/>
              </a:rPr>
              <a:t>2</a:t>
            </a:r>
            <a:r>
              <a:rPr dirty="0" sz="2300" spc="80">
                <a:solidFill>
                  <a:srgbClr val="0000D1"/>
                </a:solidFill>
                <a:latin typeface="Calibri"/>
                <a:cs typeface="Calibri"/>
              </a:rPr>
              <a:t>)</a:t>
            </a:r>
            <a:r>
              <a:rPr dirty="0" sz="2300" spc="80">
                <a:solidFill>
                  <a:srgbClr val="0000D1"/>
                </a:solidFill>
                <a:latin typeface="Calibri"/>
                <a:cs typeface="Calibri"/>
              </a:rPr>
              <a:t>	</a:t>
            </a:r>
            <a:r>
              <a:rPr dirty="0" sz="2300" spc="114">
                <a:solidFill>
                  <a:srgbClr val="0000B3"/>
                </a:solidFill>
                <a:latin typeface="Calibri"/>
                <a:cs typeface="Calibri"/>
              </a:rPr>
              <a:t>ÿÿ@@Ã</a:t>
            </a:r>
            <a:r>
              <a:rPr dirty="0" sz="2300" spc="-360">
                <a:solidFill>
                  <a:srgbClr val="0000B3"/>
                </a:solidFill>
                <a:latin typeface="Calibri"/>
                <a:cs typeface="Calibri"/>
              </a:rPr>
              <a:t>ÿ</a:t>
            </a:r>
            <a:r>
              <a:rPr dirty="0" sz="2300" spc="600">
                <a:solidFill>
                  <a:srgbClr val="0000B3"/>
                </a:solidFill>
                <a:latin typeface="Calibri"/>
                <a:cs typeface="Calibri"/>
              </a:rPr>
              <a:t>!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43147" y="2011723"/>
            <a:ext cx="92011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110">
                <a:solidFill>
                  <a:srgbClr val="0000D4"/>
                </a:solidFill>
                <a:latin typeface="Calibri"/>
                <a:cs typeface="Calibri"/>
              </a:rPr>
              <a:t>(</a:t>
            </a:r>
            <a:r>
              <a:rPr dirty="0" sz="2300" spc="185">
                <a:solidFill>
                  <a:srgbClr val="0000D4"/>
                </a:solidFill>
                <a:latin typeface="Calibri"/>
                <a:cs typeface="Calibri"/>
              </a:rPr>
              <a:t>P295</a:t>
            </a:r>
            <a:r>
              <a:rPr dirty="0" sz="2300" spc="110">
                <a:solidFill>
                  <a:srgbClr val="0000D4"/>
                </a:solidFill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12683" y="2664645"/>
            <a:ext cx="718820" cy="803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200">
              <a:lnSpc>
                <a:spcPct val="100000"/>
              </a:lnSpc>
            </a:pPr>
            <a:r>
              <a:rPr dirty="0" sz="1550" spc="-105">
                <a:latin typeface="Courier New"/>
                <a:cs typeface="Courier New"/>
              </a:rPr>
              <a:t>›2</a:t>
            </a:r>
            <a:endParaRPr sz="1550">
              <a:latin typeface="Courier New"/>
              <a:cs typeface="Courier New"/>
            </a:endParaRPr>
          </a:p>
          <a:p>
            <a:pPr marL="466725">
              <a:lnSpc>
                <a:spcPct val="100000"/>
              </a:lnSpc>
              <a:spcBef>
                <a:spcPts val="310"/>
              </a:spcBef>
            </a:pPr>
            <a:r>
              <a:rPr dirty="0" baseline="1501" sz="2775" spc="-15">
                <a:latin typeface="Courier New"/>
                <a:cs typeface="Courier New"/>
              </a:rPr>
              <a:t>T</a:t>
            </a:r>
            <a:r>
              <a:rPr dirty="0" sz="1850" spc="-335">
                <a:latin typeface="Courier New"/>
                <a:cs typeface="Courier New"/>
              </a:rPr>
              <a:t>2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60">
                <a:solidFill>
                  <a:srgbClr val="EB1815"/>
                </a:solidFill>
                <a:latin typeface="Courier New"/>
                <a:cs typeface="Courier New"/>
              </a:rPr>
              <a:t>'E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82569" y="1478116"/>
            <a:ext cx="4020820" cy="3447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dirty="0" sz="2800" spc="-5">
                <a:latin typeface="宋体"/>
                <a:cs typeface="宋体"/>
              </a:rPr>
              <a:t>3	应用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600">
              <a:latin typeface="Times New Roman"/>
              <a:cs typeface="Times New Roman"/>
            </a:endParaRPr>
          </a:p>
          <a:p>
            <a:pPr marL="281940">
              <a:lnSpc>
                <a:spcPct val="100000"/>
              </a:lnSpc>
              <a:tabLst>
                <a:tab pos="797560" algn="l"/>
              </a:tabLst>
            </a:pPr>
            <a:r>
              <a:rPr dirty="0" sz="2800" spc="-580">
                <a:latin typeface="Times New Roman"/>
                <a:cs typeface="Times New Roman"/>
              </a:rPr>
              <a:t></a:t>
            </a:r>
            <a:r>
              <a:rPr dirty="0" sz="2800" spc="-580">
                <a:latin typeface="Times New Roman"/>
                <a:cs typeface="Times New Roman"/>
              </a:rPr>
              <a:t>	</a:t>
            </a:r>
            <a:r>
              <a:rPr dirty="0" sz="2800" spc="20">
                <a:latin typeface="宋体"/>
                <a:cs typeface="宋体"/>
              </a:rPr>
              <a:t>乘</a:t>
            </a:r>
            <a:r>
              <a:rPr dirty="0" sz="2800" spc="-5">
                <a:latin typeface="宋体"/>
                <a:cs typeface="宋体"/>
              </a:rPr>
              <a:t>积</a:t>
            </a:r>
            <a:r>
              <a:rPr dirty="0" sz="2800" spc="20">
                <a:latin typeface="宋体"/>
                <a:cs typeface="宋体"/>
              </a:rPr>
              <a:t>和</a:t>
            </a:r>
            <a:r>
              <a:rPr dirty="0" sz="2800" spc="-5">
                <a:latin typeface="宋体"/>
                <a:cs typeface="宋体"/>
              </a:rPr>
              <a:t>乘</a:t>
            </a:r>
            <a:r>
              <a:rPr dirty="0" sz="2800" spc="20">
                <a:latin typeface="宋体"/>
                <a:cs typeface="宋体"/>
              </a:rPr>
              <a:t>方</a:t>
            </a:r>
            <a:r>
              <a:rPr dirty="0" sz="2800" spc="-5">
                <a:latin typeface="宋体"/>
                <a:cs typeface="宋体"/>
              </a:rPr>
              <a:t>运</a:t>
            </a:r>
            <a:r>
              <a:rPr dirty="0" sz="2800" spc="20">
                <a:latin typeface="宋体"/>
                <a:cs typeface="宋体"/>
              </a:rPr>
              <a:t>算</a:t>
            </a:r>
            <a:r>
              <a:rPr dirty="0" sz="2800" spc="-5">
                <a:latin typeface="宋体"/>
                <a:cs typeface="宋体"/>
              </a:rPr>
              <a:t>电路</a:t>
            </a:r>
            <a:endParaRPr sz="2800">
              <a:latin typeface="宋体"/>
              <a:cs typeface="宋体"/>
            </a:endParaRPr>
          </a:p>
          <a:p>
            <a:pPr marL="281940">
              <a:lnSpc>
                <a:spcPct val="100000"/>
              </a:lnSpc>
              <a:spcBef>
                <a:spcPts val="1340"/>
              </a:spcBef>
              <a:tabLst>
                <a:tab pos="797560" algn="l"/>
              </a:tabLst>
            </a:pPr>
            <a:r>
              <a:rPr dirty="0" sz="2800" spc="-580">
                <a:latin typeface="Times New Roman"/>
                <a:cs typeface="Times New Roman"/>
              </a:rPr>
              <a:t>	</a:t>
            </a:r>
            <a:r>
              <a:rPr dirty="0" sz="2800" spc="5">
                <a:latin typeface="宋体"/>
                <a:cs typeface="宋体"/>
              </a:rPr>
              <a:t>除法运算电路</a:t>
            </a:r>
            <a:endParaRPr sz="2800">
              <a:latin typeface="宋体"/>
              <a:cs typeface="宋体"/>
            </a:endParaRPr>
          </a:p>
          <a:p>
            <a:pPr marL="281940">
              <a:lnSpc>
                <a:spcPct val="100000"/>
              </a:lnSpc>
              <a:spcBef>
                <a:spcPts val="1340"/>
              </a:spcBef>
              <a:tabLst>
                <a:tab pos="797560" algn="l"/>
              </a:tabLst>
            </a:pPr>
            <a:r>
              <a:rPr dirty="0" sz="2800" spc="-580">
                <a:latin typeface="Times New Roman"/>
                <a:cs typeface="Times New Roman"/>
              </a:rPr>
              <a:t>	</a:t>
            </a:r>
            <a:r>
              <a:rPr dirty="0" sz="2800" spc="5">
                <a:latin typeface="宋体"/>
                <a:cs typeface="宋体"/>
              </a:rPr>
              <a:t>开平方运算电路</a:t>
            </a:r>
            <a:endParaRPr sz="2800">
              <a:latin typeface="宋体"/>
              <a:cs typeface="宋体"/>
            </a:endParaRPr>
          </a:p>
          <a:p>
            <a:pPr marL="281940">
              <a:lnSpc>
                <a:spcPct val="100000"/>
              </a:lnSpc>
              <a:spcBef>
                <a:spcPts val="1345"/>
              </a:spcBef>
              <a:tabLst>
                <a:tab pos="797560" algn="l"/>
              </a:tabLst>
            </a:pPr>
            <a:r>
              <a:rPr dirty="0" sz="2800" spc="-580">
                <a:latin typeface="Times New Roman"/>
                <a:cs typeface="Times New Roman"/>
              </a:rPr>
              <a:t>	</a:t>
            </a:r>
            <a:r>
              <a:rPr dirty="0" sz="2800" spc="5">
                <a:latin typeface="宋体"/>
                <a:cs typeface="宋体"/>
              </a:rPr>
              <a:t>开立方运算电路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569" y="1478116"/>
            <a:ext cx="127571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dirty="0" sz="2800" spc="-5">
                <a:latin typeface="宋体"/>
                <a:cs typeface="宋体"/>
              </a:rPr>
              <a:t>3</a:t>
            </a:r>
            <a:r>
              <a:rPr dirty="0" sz="2800" spc="-5">
                <a:latin typeface="宋体"/>
                <a:cs typeface="宋体"/>
              </a:rPr>
              <a:t>	</a:t>
            </a:r>
            <a:r>
              <a:rPr dirty="0" sz="2800" spc="-5">
                <a:latin typeface="宋体"/>
                <a:cs typeface="宋体"/>
              </a:rPr>
              <a:t>应用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6612" y="1500309"/>
            <a:ext cx="395668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--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--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乘积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和乘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方运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电</a:t>
            </a:r>
            <a:r>
              <a:rPr dirty="0" sz="2800" spc="-5">
                <a:solidFill>
                  <a:srgbClr val="0000CC"/>
                </a:solidFill>
                <a:latin typeface="宋体"/>
                <a:cs typeface="宋体"/>
              </a:rPr>
              <a:t>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5598" y="2112011"/>
            <a:ext cx="217043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5">
                <a:latin typeface="宋体"/>
                <a:cs typeface="宋体"/>
              </a:rPr>
              <a:t>(1)</a:t>
            </a:r>
            <a:r>
              <a:rPr dirty="0" sz="2800" spc="-60">
                <a:latin typeface="宋体"/>
                <a:cs typeface="宋体"/>
              </a:rPr>
              <a:t> </a:t>
            </a:r>
            <a:r>
              <a:rPr dirty="0" sz="2800" spc="5">
                <a:latin typeface="宋体"/>
                <a:cs typeface="宋体"/>
              </a:rPr>
              <a:t>相乘运算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8278" y="6407943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立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方运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算电路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5017" y="4536623"/>
            <a:ext cx="324294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>
                <a:latin typeface="宋体"/>
                <a:cs typeface="宋体"/>
              </a:rPr>
              <a:t>(2)</a:t>
            </a:r>
            <a:r>
              <a:rPr dirty="0" sz="2800" spc="-90">
                <a:latin typeface="宋体"/>
                <a:cs typeface="宋体"/>
              </a:rPr>
              <a:t> </a:t>
            </a:r>
            <a:r>
              <a:rPr dirty="0" sz="2800" spc="10">
                <a:latin typeface="宋体"/>
                <a:cs typeface="宋体"/>
              </a:rPr>
              <a:t>平方和立方运算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1571" y="6367462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平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方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运</a:t>
            </a:r>
            <a:r>
              <a:rPr dirty="0" sz="2400" spc="20">
                <a:solidFill>
                  <a:srgbClr val="FF3300"/>
                </a:solidFill>
                <a:latin typeface="宋体"/>
                <a:cs typeface="宋体"/>
              </a:rPr>
              <a:t>算</a:t>
            </a:r>
            <a:r>
              <a:rPr dirty="0" sz="2400">
                <a:solidFill>
                  <a:srgbClr val="FF3300"/>
                </a:solidFill>
                <a:latin typeface="宋体"/>
                <a:cs typeface="宋体"/>
              </a:rPr>
              <a:t>电路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5683" y="2938305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3695" y="2688274"/>
            <a:ext cx="30797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X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6732" y="29862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2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28644" y="3198114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4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6732" y="3446526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2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48984" y="3032811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6105" y="3137883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1722" y="3314196"/>
            <a:ext cx="17208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8503" y="3646170"/>
            <a:ext cx="797560" cy="0"/>
          </a:xfrm>
          <a:custGeom>
            <a:avLst/>
            <a:gdLst/>
            <a:ahLst/>
            <a:cxnLst/>
            <a:rect l="l" t="t" r="r" b="b"/>
            <a:pathLst>
              <a:path w="797560" h="0">
                <a:moveTo>
                  <a:pt x="0" y="0"/>
                </a:moveTo>
                <a:lnTo>
                  <a:pt x="79705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07742" y="2749296"/>
            <a:ext cx="0" cy="904240"/>
          </a:xfrm>
          <a:custGeom>
            <a:avLst/>
            <a:gdLst/>
            <a:ahLst/>
            <a:cxnLst/>
            <a:rect l="l" t="t" r="r" b="b"/>
            <a:pathLst>
              <a:path w="0" h="904239">
                <a:moveTo>
                  <a:pt x="0" y="0"/>
                </a:moveTo>
                <a:lnTo>
                  <a:pt x="0" y="90373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8503" y="2750058"/>
            <a:ext cx="797560" cy="0"/>
          </a:xfrm>
          <a:custGeom>
            <a:avLst/>
            <a:gdLst/>
            <a:ahLst/>
            <a:cxnLst/>
            <a:rect l="l" t="t" r="r" b="b"/>
            <a:pathLst>
              <a:path w="797560" h="0">
                <a:moveTo>
                  <a:pt x="0" y="0"/>
                </a:moveTo>
                <a:lnTo>
                  <a:pt x="79705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39567" y="2912364"/>
            <a:ext cx="353695" cy="576580"/>
          </a:xfrm>
          <a:custGeom>
            <a:avLst/>
            <a:gdLst/>
            <a:ahLst/>
            <a:cxnLst/>
            <a:rect l="l" t="t" r="r" b="b"/>
            <a:pathLst>
              <a:path w="353694" h="576579">
                <a:moveTo>
                  <a:pt x="32004" y="576071"/>
                </a:moveTo>
                <a:lnTo>
                  <a:pt x="0" y="556259"/>
                </a:lnTo>
                <a:lnTo>
                  <a:pt x="321564" y="0"/>
                </a:lnTo>
                <a:lnTo>
                  <a:pt x="353567" y="19811"/>
                </a:lnTo>
                <a:lnTo>
                  <a:pt x="3200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39567" y="2910840"/>
            <a:ext cx="353695" cy="576580"/>
          </a:xfrm>
          <a:custGeom>
            <a:avLst/>
            <a:gdLst/>
            <a:ahLst/>
            <a:cxnLst/>
            <a:rect l="l" t="t" r="r" b="b"/>
            <a:pathLst>
              <a:path w="353694" h="576579">
                <a:moveTo>
                  <a:pt x="321564" y="576071"/>
                </a:moveTo>
                <a:lnTo>
                  <a:pt x="0" y="18287"/>
                </a:lnTo>
                <a:lnTo>
                  <a:pt x="32004" y="0"/>
                </a:lnTo>
                <a:lnTo>
                  <a:pt x="353567" y="556259"/>
                </a:lnTo>
                <a:lnTo>
                  <a:pt x="32156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20796" y="2753867"/>
            <a:ext cx="283845" cy="454659"/>
          </a:xfrm>
          <a:custGeom>
            <a:avLst/>
            <a:gdLst/>
            <a:ahLst/>
            <a:cxnLst/>
            <a:rect l="l" t="t" r="r" b="b"/>
            <a:pathLst>
              <a:path w="283845" h="454660">
                <a:moveTo>
                  <a:pt x="251459" y="454151"/>
                </a:moveTo>
                <a:lnTo>
                  <a:pt x="0" y="18288"/>
                </a:lnTo>
                <a:lnTo>
                  <a:pt x="32003" y="0"/>
                </a:lnTo>
                <a:lnTo>
                  <a:pt x="283463" y="434340"/>
                </a:lnTo>
                <a:lnTo>
                  <a:pt x="251459" y="45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23844" y="3201924"/>
            <a:ext cx="283845" cy="454659"/>
          </a:xfrm>
          <a:custGeom>
            <a:avLst/>
            <a:gdLst/>
            <a:ahLst/>
            <a:cxnLst/>
            <a:rect l="l" t="t" r="r" b="b"/>
            <a:pathLst>
              <a:path w="283845" h="454660">
                <a:moveTo>
                  <a:pt x="32004" y="454151"/>
                </a:moveTo>
                <a:lnTo>
                  <a:pt x="0" y="435864"/>
                </a:lnTo>
                <a:lnTo>
                  <a:pt x="249936" y="0"/>
                </a:lnTo>
                <a:lnTo>
                  <a:pt x="283464" y="19811"/>
                </a:lnTo>
                <a:lnTo>
                  <a:pt x="32004" y="45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477310" y="5536689"/>
            <a:ext cx="101091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12">
                <a:latin typeface="Times New Roman"/>
                <a:cs typeface="Times New Roman"/>
              </a:rPr>
              <a:t>O</a:t>
            </a:r>
            <a:r>
              <a:rPr dirty="0" sz="2400" spc="10">
                <a:latin typeface="Times New Roman"/>
                <a:cs typeface="Times New Roman"/>
              </a:rPr>
              <a:t>=</a:t>
            </a:r>
            <a:r>
              <a:rPr dirty="0" sz="2400" spc="-150">
                <a:latin typeface="Times New Roman"/>
                <a:cs typeface="Times New Roman"/>
              </a:rPr>
              <a:t>K</a:t>
            </a:r>
            <a:r>
              <a:rPr dirty="0" sz="2400" spc="-125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r>
              <a:rPr dirty="0" baseline="24305" sz="2400" spc="-7">
                <a:latin typeface="Times New Roman"/>
                <a:cs typeface="Times New Roman"/>
              </a:rPr>
              <a:t>2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5400" y="5321781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99844" y="5555742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0">
                <a:moveTo>
                  <a:pt x="0" y="0"/>
                </a:moveTo>
                <a:lnTo>
                  <a:pt x="43281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13532" y="5755385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26920" y="5991605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703036" y="5530143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53995" y="6180582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53233" y="5330952"/>
            <a:ext cx="0" cy="856615"/>
          </a:xfrm>
          <a:custGeom>
            <a:avLst/>
            <a:gdLst/>
            <a:ahLst/>
            <a:cxnLst/>
            <a:rect l="l" t="t" r="r" b="b"/>
            <a:pathLst>
              <a:path w="0" h="856614">
                <a:moveTo>
                  <a:pt x="0" y="0"/>
                </a:moveTo>
                <a:lnTo>
                  <a:pt x="0" y="8564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53995" y="5331714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31720" y="5484876"/>
            <a:ext cx="338455" cy="547370"/>
          </a:xfrm>
          <a:custGeom>
            <a:avLst/>
            <a:gdLst/>
            <a:ahLst/>
            <a:cxnLst/>
            <a:rect l="l" t="t" r="r" b="b"/>
            <a:pathLst>
              <a:path w="338455" h="547370">
                <a:moveTo>
                  <a:pt x="33528" y="547116"/>
                </a:moveTo>
                <a:lnTo>
                  <a:pt x="0" y="527303"/>
                </a:lnTo>
                <a:lnTo>
                  <a:pt x="304799" y="0"/>
                </a:lnTo>
                <a:lnTo>
                  <a:pt x="338328" y="18287"/>
                </a:lnTo>
                <a:lnTo>
                  <a:pt x="33528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31720" y="5483352"/>
            <a:ext cx="338455" cy="546100"/>
          </a:xfrm>
          <a:custGeom>
            <a:avLst/>
            <a:gdLst/>
            <a:ahLst/>
            <a:cxnLst/>
            <a:rect l="l" t="t" r="r" b="b"/>
            <a:pathLst>
              <a:path w="338455" h="546100">
                <a:moveTo>
                  <a:pt x="304799" y="545592"/>
                </a:moveTo>
                <a:lnTo>
                  <a:pt x="0" y="18287"/>
                </a:lnTo>
                <a:lnTo>
                  <a:pt x="33528" y="0"/>
                </a:lnTo>
                <a:lnTo>
                  <a:pt x="338328" y="527303"/>
                </a:lnTo>
                <a:lnTo>
                  <a:pt x="304799" y="54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83407" y="5334000"/>
            <a:ext cx="269875" cy="431800"/>
          </a:xfrm>
          <a:custGeom>
            <a:avLst/>
            <a:gdLst/>
            <a:ahLst/>
            <a:cxnLst/>
            <a:rect l="l" t="t" r="r" b="b"/>
            <a:pathLst>
              <a:path w="269875" h="431800">
                <a:moveTo>
                  <a:pt x="237743" y="431292"/>
                </a:moveTo>
                <a:lnTo>
                  <a:pt x="0" y="19812"/>
                </a:lnTo>
                <a:lnTo>
                  <a:pt x="32003" y="0"/>
                </a:lnTo>
                <a:lnTo>
                  <a:pt x="269748" y="413003"/>
                </a:lnTo>
                <a:lnTo>
                  <a:pt x="237743" y="431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84932" y="5759196"/>
            <a:ext cx="271780" cy="431800"/>
          </a:xfrm>
          <a:custGeom>
            <a:avLst/>
            <a:gdLst/>
            <a:ahLst/>
            <a:cxnLst/>
            <a:rect l="l" t="t" r="r" b="b"/>
            <a:pathLst>
              <a:path w="271780" h="431800">
                <a:moveTo>
                  <a:pt x="33527" y="431291"/>
                </a:moveTo>
                <a:lnTo>
                  <a:pt x="0" y="411480"/>
                </a:lnTo>
                <a:lnTo>
                  <a:pt x="237743" y="0"/>
                </a:lnTo>
                <a:lnTo>
                  <a:pt x="271271" y="19811"/>
                </a:lnTo>
                <a:lnTo>
                  <a:pt x="33527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29205" y="5547360"/>
            <a:ext cx="0" cy="449580"/>
          </a:xfrm>
          <a:custGeom>
            <a:avLst/>
            <a:gdLst/>
            <a:ahLst/>
            <a:cxnLst/>
            <a:rect l="l" t="t" r="r" b="b"/>
            <a:pathLst>
              <a:path w="0" h="449579">
                <a:moveTo>
                  <a:pt x="0" y="0"/>
                </a:moveTo>
                <a:lnTo>
                  <a:pt x="0" y="44957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192471" y="5472693"/>
            <a:ext cx="105791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>
                <a:latin typeface="Times New Roman"/>
                <a:cs typeface="Times New Roman"/>
              </a:rPr>
              <a:t>o</a:t>
            </a:r>
            <a:r>
              <a:rPr dirty="0" sz="2400" spc="10">
                <a:latin typeface="Times New Roman"/>
                <a:cs typeface="Times New Roman"/>
              </a:rPr>
              <a:t>=</a:t>
            </a:r>
            <a:r>
              <a:rPr dirty="0" sz="2400" spc="-140">
                <a:latin typeface="Times New Roman"/>
                <a:cs typeface="Times New Roman"/>
              </a:rPr>
              <a:t>K</a:t>
            </a:r>
            <a:r>
              <a:rPr dirty="0" baseline="24305" sz="2400">
                <a:latin typeface="Times New Roman"/>
                <a:cs typeface="Times New Roman"/>
              </a:rPr>
              <a:t>2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r>
              <a:rPr dirty="0" baseline="24305" sz="2400" spc="-7">
                <a:latin typeface="Times New Roman"/>
                <a:cs typeface="Times New Roman"/>
              </a:rPr>
              <a:t>3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828788" y="5727953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14159" y="596417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418428" y="5502748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67728" y="6153150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4" h="0">
                <a:moveTo>
                  <a:pt x="0" y="0"/>
                </a:moveTo>
                <a:lnTo>
                  <a:pt x="6492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68490" y="5303520"/>
            <a:ext cx="0" cy="855344"/>
          </a:xfrm>
          <a:custGeom>
            <a:avLst/>
            <a:gdLst/>
            <a:ahLst/>
            <a:cxnLst/>
            <a:rect l="l" t="t" r="r" b="b"/>
            <a:pathLst>
              <a:path w="0" h="855345">
                <a:moveTo>
                  <a:pt x="0" y="0"/>
                </a:moveTo>
                <a:lnTo>
                  <a:pt x="0" y="8549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967728" y="5302757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4" h="0">
                <a:moveTo>
                  <a:pt x="0" y="0"/>
                </a:moveTo>
                <a:lnTo>
                  <a:pt x="6492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46976" y="5455920"/>
            <a:ext cx="337185" cy="547370"/>
          </a:xfrm>
          <a:custGeom>
            <a:avLst/>
            <a:gdLst/>
            <a:ahLst/>
            <a:cxnLst/>
            <a:rect l="l" t="t" r="r" b="b"/>
            <a:pathLst>
              <a:path w="337184" h="547370">
                <a:moveTo>
                  <a:pt x="33527" y="547116"/>
                </a:moveTo>
                <a:lnTo>
                  <a:pt x="0" y="528828"/>
                </a:lnTo>
                <a:lnTo>
                  <a:pt x="304800" y="0"/>
                </a:lnTo>
                <a:lnTo>
                  <a:pt x="336803" y="19812"/>
                </a:lnTo>
                <a:lnTo>
                  <a:pt x="33527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46976" y="5454396"/>
            <a:ext cx="337185" cy="547370"/>
          </a:xfrm>
          <a:custGeom>
            <a:avLst/>
            <a:gdLst/>
            <a:ahLst/>
            <a:cxnLst/>
            <a:rect l="l" t="t" r="r" b="b"/>
            <a:pathLst>
              <a:path w="337184" h="547370">
                <a:moveTo>
                  <a:pt x="304800" y="547116"/>
                </a:moveTo>
                <a:lnTo>
                  <a:pt x="0" y="19811"/>
                </a:lnTo>
                <a:lnTo>
                  <a:pt x="33527" y="0"/>
                </a:lnTo>
                <a:lnTo>
                  <a:pt x="336803" y="527303"/>
                </a:lnTo>
                <a:lnTo>
                  <a:pt x="304800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98664" y="5306567"/>
            <a:ext cx="269875" cy="431800"/>
          </a:xfrm>
          <a:custGeom>
            <a:avLst/>
            <a:gdLst/>
            <a:ahLst/>
            <a:cxnLst/>
            <a:rect l="l" t="t" r="r" b="b"/>
            <a:pathLst>
              <a:path w="269875" h="431800">
                <a:moveTo>
                  <a:pt x="237743" y="431292"/>
                </a:moveTo>
                <a:lnTo>
                  <a:pt x="0" y="18287"/>
                </a:lnTo>
                <a:lnTo>
                  <a:pt x="32003" y="0"/>
                </a:lnTo>
                <a:lnTo>
                  <a:pt x="269748" y="411480"/>
                </a:lnTo>
                <a:lnTo>
                  <a:pt x="237743" y="431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00188" y="5731764"/>
            <a:ext cx="271780" cy="429895"/>
          </a:xfrm>
          <a:custGeom>
            <a:avLst/>
            <a:gdLst/>
            <a:ahLst/>
            <a:cxnLst/>
            <a:rect l="l" t="t" r="r" b="b"/>
            <a:pathLst>
              <a:path w="271779" h="429895">
                <a:moveTo>
                  <a:pt x="33528" y="429767"/>
                </a:moveTo>
                <a:lnTo>
                  <a:pt x="0" y="411480"/>
                </a:lnTo>
                <a:lnTo>
                  <a:pt x="237744" y="0"/>
                </a:lnTo>
                <a:lnTo>
                  <a:pt x="271272" y="18287"/>
                </a:lnTo>
                <a:lnTo>
                  <a:pt x="33528" y="429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14921" y="5969507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594411" y="5106874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910328" y="5340857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 h="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24015" y="5542026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 h="0">
                <a:moveTo>
                  <a:pt x="0" y="0"/>
                </a:moveTo>
                <a:lnTo>
                  <a:pt x="75590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37403" y="5778246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 h="0">
                <a:moveTo>
                  <a:pt x="0" y="0"/>
                </a:moveTo>
                <a:lnTo>
                  <a:pt x="2301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812011" y="5316705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62955" y="5965698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63717" y="5117592"/>
            <a:ext cx="0" cy="855344"/>
          </a:xfrm>
          <a:custGeom>
            <a:avLst/>
            <a:gdLst/>
            <a:ahLst/>
            <a:cxnLst/>
            <a:rect l="l" t="t" r="r" b="b"/>
            <a:pathLst>
              <a:path w="0" h="855345">
                <a:moveTo>
                  <a:pt x="0" y="0"/>
                </a:moveTo>
                <a:lnTo>
                  <a:pt x="0" y="8549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62955" y="5116830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42203" y="5269992"/>
            <a:ext cx="337185" cy="547370"/>
          </a:xfrm>
          <a:custGeom>
            <a:avLst/>
            <a:gdLst/>
            <a:ahLst/>
            <a:cxnLst/>
            <a:rect l="l" t="t" r="r" b="b"/>
            <a:pathLst>
              <a:path w="337185" h="547370">
                <a:moveTo>
                  <a:pt x="32003" y="547115"/>
                </a:moveTo>
                <a:lnTo>
                  <a:pt x="0" y="527303"/>
                </a:lnTo>
                <a:lnTo>
                  <a:pt x="303276" y="0"/>
                </a:lnTo>
                <a:lnTo>
                  <a:pt x="336803" y="19811"/>
                </a:lnTo>
                <a:lnTo>
                  <a:pt x="32003" y="547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2203" y="5268467"/>
            <a:ext cx="337185" cy="547370"/>
          </a:xfrm>
          <a:custGeom>
            <a:avLst/>
            <a:gdLst/>
            <a:ahLst/>
            <a:cxnLst/>
            <a:rect l="l" t="t" r="r" b="b"/>
            <a:pathLst>
              <a:path w="337185" h="547370">
                <a:moveTo>
                  <a:pt x="303276" y="547116"/>
                </a:moveTo>
                <a:lnTo>
                  <a:pt x="0" y="18287"/>
                </a:lnTo>
                <a:lnTo>
                  <a:pt x="32003" y="0"/>
                </a:lnTo>
                <a:lnTo>
                  <a:pt x="336803" y="527303"/>
                </a:lnTo>
                <a:lnTo>
                  <a:pt x="303276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92367" y="5120639"/>
            <a:ext cx="271780" cy="429895"/>
          </a:xfrm>
          <a:custGeom>
            <a:avLst/>
            <a:gdLst/>
            <a:ahLst/>
            <a:cxnLst/>
            <a:rect l="l" t="t" r="r" b="b"/>
            <a:pathLst>
              <a:path w="271779" h="429895">
                <a:moveTo>
                  <a:pt x="237744" y="429767"/>
                </a:moveTo>
                <a:lnTo>
                  <a:pt x="0" y="18288"/>
                </a:lnTo>
                <a:lnTo>
                  <a:pt x="33528" y="0"/>
                </a:lnTo>
                <a:lnTo>
                  <a:pt x="271271" y="411480"/>
                </a:lnTo>
                <a:lnTo>
                  <a:pt x="237744" y="429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95415" y="5544312"/>
            <a:ext cx="269875" cy="431800"/>
          </a:xfrm>
          <a:custGeom>
            <a:avLst/>
            <a:gdLst/>
            <a:ahLst/>
            <a:cxnLst/>
            <a:rect l="l" t="t" r="r" b="b"/>
            <a:pathLst>
              <a:path w="269875" h="431800">
                <a:moveTo>
                  <a:pt x="32003" y="431291"/>
                </a:moveTo>
                <a:lnTo>
                  <a:pt x="0" y="413003"/>
                </a:lnTo>
                <a:lnTo>
                  <a:pt x="237744" y="0"/>
                </a:lnTo>
                <a:lnTo>
                  <a:pt x="269748" y="19811"/>
                </a:lnTo>
                <a:lnTo>
                  <a:pt x="32003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39689" y="5332476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38928" y="6255257"/>
            <a:ext cx="1475740" cy="0"/>
          </a:xfrm>
          <a:custGeom>
            <a:avLst/>
            <a:gdLst/>
            <a:ahLst/>
            <a:cxnLst/>
            <a:rect l="l" t="t" r="r" b="b"/>
            <a:pathLst>
              <a:path w="1475740" h="0">
                <a:moveTo>
                  <a:pt x="0" y="0"/>
                </a:moveTo>
                <a:lnTo>
                  <a:pt x="147523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4946253" y="2153840"/>
            <a:ext cx="2554605" cy="1424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0">
                <a:latin typeface="宋体"/>
                <a:cs typeface="宋体"/>
              </a:rPr>
              <a:t>例：混频电路</a:t>
            </a:r>
            <a:endParaRPr sz="2400">
              <a:latin typeface="宋体"/>
              <a:cs typeface="宋体"/>
            </a:endParaRPr>
          </a:p>
          <a:p>
            <a:pPr marL="157480">
              <a:lnSpc>
                <a:spcPct val="100000"/>
              </a:lnSpc>
              <a:spcBef>
                <a:spcPts val="204"/>
              </a:spcBef>
            </a:pPr>
            <a:r>
              <a:rPr dirty="0" sz="2400" spc="-50">
                <a:latin typeface="Times New Roman"/>
                <a:cs typeface="Times New Roman"/>
              </a:rPr>
              <a:t>v</a:t>
            </a:r>
            <a:r>
              <a:rPr dirty="0" baseline="-16460" sz="2025" spc="-75">
                <a:latin typeface="Times New Roman"/>
                <a:cs typeface="Times New Roman"/>
              </a:rPr>
              <a:t>1</a:t>
            </a:r>
            <a:r>
              <a:rPr dirty="0" baseline="-16460" sz="2025" spc="-284">
                <a:latin typeface="Times New Roman"/>
                <a:cs typeface="Times New Roman"/>
              </a:rPr>
              <a:t> </a:t>
            </a:r>
            <a:r>
              <a:rPr dirty="0" sz="2400" spc="-30">
                <a:latin typeface="Times New Roman"/>
                <a:cs typeface="Times New Roman"/>
              </a:rPr>
              <a:t>=</a:t>
            </a:r>
            <a:r>
              <a:rPr dirty="0" sz="2400" spc="-30">
                <a:latin typeface="Times New Roman"/>
                <a:cs typeface="Times New Roman"/>
              </a:rPr>
              <a:t>V</a:t>
            </a:r>
            <a:r>
              <a:rPr dirty="0" baseline="-16460" sz="2025" spc="-44">
                <a:latin typeface="Times New Roman"/>
                <a:cs typeface="Times New Roman"/>
              </a:rPr>
              <a:t>1m</a:t>
            </a:r>
            <a:r>
              <a:rPr dirty="0" baseline="-16460" sz="2025" spc="-67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cos</a:t>
            </a:r>
            <a:r>
              <a:rPr dirty="0" sz="2400" spc="-455">
                <a:latin typeface="Times New Roman"/>
                <a:cs typeface="Times New Roman"/>
              </a:rPr>
              <a:t> </a:t>
            </a:r>
            <a:r>
              <a:rPr dirty="0" baseline="-2645" sz="4725" spc="-997" b="1">
                <a:latin typeface="Times New Roman"/>
                <a:cs typeface="Times New Roman"/>
              </a:rPr>
              <a:t></a:t>
            </a:r>
            <a:r>
              <a:rPr dirty="0" sz="2500" spc="-665" i="1">
                <a:latin typeface="Times New Roman"/>
                <a:cs typeface="Times New Roman"/>
              </a:rPr>
              <a:t></a:t>
            </a:r>
            <a:r>
              <a:rPr dirty="0" baseline="-16460" sz="2025" spc="-997">
                <a:latin typeface="Times New Roman"/>
                <a:cs typeface="Times New Roman"/>
              </a:rPr>
              <a:t>1</a:t>
            </a:r>
            <a:r>
              <a:rPr dirty="0" sz="2400" spc="-665">
                <a:latin typeface="Times New Roman"/>
                <a:cs typeface="Times New Roman"/>
              </a:rPr>
              <a:t>t</a:t>
            </a:r>
            <a:r>
              <a:rPr dirty="0" sz="2400" spc="-409">
                <a:latin typeface="Times New Roman"/>
                <a:cs typeface="Times New Roman"/>
              </a:rPr>
              <a:t> </a:t>
            </a:r>
            <a:r>
              <a:rPr dirty="0" baseline="-2645" sz="4725" spc="-1522" b="1">
                <a:latin typeface="Times New Roman"/>
                <a:cs typeface="Times New Roman"/>
              </a:rPr>
              <a:t></a:t>
            </a:r>
            <a:r>
              <a:rPr dirty="0" sz="2400" spc="-1015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57480">
              <a:lnSpc>
                <a:spcPct val="100000"/>
              </a:lnSpc>
              <a:spcBef>
                <a:spcPts val="335"/>
              </a:spcBef>
            </a:pPr>
            <a:r>
              <a:rPr dirty="0" sz="2400" spc="5">
                <a:latin typeface="Times New Roman"/>
                <a:cs typeface="Times New Roman"/>
              </a:rPr>
              <a:t>v</a:t>
            </a:r>
            <a:r>
              <a:rPr dirty="0" baseline="-16460" sz="2025" spc="7">
                <a:latin typeface="Times New Roman"/>
                <a:cs typeface="Times New Roman"/>
              </a:rPr>
              <a:t>2</a:t>
            </a:r>
            <a:r>
              <a:rPr dirty="0" baseline="-16460" sz="2025" spc="-277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=</a:t>
            </a:r>
            <a:r>
              <a:rPr dirty="0" sz="2400" spc="-5">
                <a:latin typeface="Times New Roman"/>
                <a:cs typeface="Times New Roman"/>
              </a:rPr>
              <a:t>V</a:t>
            </a:r>
            <a:r>
              <a:rPr dirty="0" baseline="-16460" sz="2025" spc="-7">
                <a:latin typeface="Times New Roman"/>
                <a:cs typeface="Times New Roman"/>
              </a:rPr>
              <a:t>2m</a:t>
            </a:r>
            <a:r>
              <a:rPr dirty="0" baseline="-16460" sz="2025" spc="-97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cos</a:t>
            </a:r>
            <a:r>
              <a:rPr dirty="0" sz="2400" spc="-465">
                <a:latin typeface="Times New Roman"/>
                <a:cs typeface="Times New Roman"/>
              </a:rPr>
              <a:t> </a:t>
            </a:r>
            <a:r>
              <a:rPr dirty="0" baseline="-2645" sz="4725" spc="-930" b="1">
                <a:latin typeface="Times New Roman"/>
                <a:cs typeface="Times New Roman"/>
              </a:rPr>
              <a:t></a:t>
            </a:r>
            <a:r>
              <a:rPr dirty="0" sz="2500" spc="-620" i="1">
                <a:latin typeface="Times New Roman"/>
                <a:cs typeface="Times New Roman"/>
              </a:rPr>
              <a:t></a:t>
            </a:r>
            <a:r>
              <a:rPr dirty="0" baseline="-16460" sz="2025" spc="-930">
                <a:latin typeface="Times New Roman"/>
                <a:cs typeface="Times New Roman"/>
              </a:rPr>
              <a:t>2</a:t>
            </a:r>
            <a:r>
              <a:rPr dirty="0" sz="2400" spc="-620">
                <a:latin typeface="Times New Roman"/>
                <a:cs typeface="Times New Roman"/>
              </a:rPr>
              <a:t>t</a:t>
            </a:r>
            <a:r>
              <a:rPr dirty="0" sz="2400" spc="-434">
                <a:latin typeface="Times New Roman"/>
                <a:cs typeface="Times New Roman"/>
              </a:rPr>
              <a:t> </a:t>
            </a:r>
            <a:r>
              <a:rPr dirty="0" baseline="-2645" sz="4725" spc="-1507" b="1">
                <a:latin typeface="Times New Roman"/>
                <a:cs typeface="Times New Roman"/>
              </a:rPr>
              <a:t></a:t>
            </a:r>
            <a:r>
              <a:rPr dirty="0" sz="2400" spc="-1005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605593" y="4043934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975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512139" y="3737311"/>
            <a:ext cx="12890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2390" b="1">
                <a:latin typeface="Times New Roman"/>
                <a:cs typeface="Times New Roman"/>
              </a:rPr>
              <a:t>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67" name="object 67"/>
          <p:cNvSpPr txBox="1"/>
          <p:nvPr/>
        </p:nvSpPr>
        <p:spPr>
          <a:xfrm>
            <a:off x="8583051" y="3737311"/>
            <a:ext cx="12890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2390" b="1">
                <a:latin typeface="Times New Roman"/>
                <a:cs typeface="Times New Roman"/>
              </a:rPr>
              <a:t>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54072" y="4004309"/>
            <a:ext cx="1001394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7225" algn="l"/>
                <a:tab pos="899794" algn="l"/>
              </a:tabLst>
            </a:pPr>
            <a:r>
              <a:rPr dirty="0" sz="1350" spc="15">
                <a:latin typeface="Times New Roman"/>
                <a:cs typeface="Times New Roman"/>
              </a:rPr>
              <a:t>o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Times New Roman"/>
                <a:cs typeface="Times New Roman"/>
              </a:rPr>
              <a:t>1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85187" y="4004309"/>
            <a:ext cx="113664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52926" y="3737311"/>
            <a:ext cx="111950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66775" algn="l"/>
              </a:tabLst>
            </a:pPr>
            <a:r>
              <a:rPr dirty="0" sz="3200" spc="-2390" b="1">
                <a:latin typeface="Times New Roman"/>
                <a:cs typeface="Times New Roman"/>
              </a:rPr>
              <a:t>	</a:t>
            </a:r>
            <a:r>
              <a:rPr dirty="0" baseline="-10288" sz="2025" spc="22">
                <a:latin typeface="Times New Roman"/>
                <a:cs typeface="Times New Roman"/>
              </a:rPr>
              <a:t>2</a:t>
            </a:r>
            <a:r>
              <a:rPr dirty="0" baseline="-10288" sz="2025" spc="-89">
                <a:latin typeface="Times New Roman"/>
                <a:cs typeface="Times New Roman"/>
              </a:rPr>
              <a:t> </a:t>
            </a:r>
            <a:r>
              <a:rPr dirty="0" sz="3200" spc="-2390" b="1">
                <a:latin typeface="Times New Roman"/>
                <a:cs typeface="Times New Roman"/>
              </a:rPr>
              <a:t>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43207" y="4004309"/>
            <a:ext cx="113664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446080" y="4004309"/>
            <a:ext cx="113664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611372" y="4052316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209292" y="3820667"/>
            <a:ext cx="247904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6385" algn="l"/>
                <a:tab pos="1171575" algn="l"/>
                <a:tab pos="2263140" algn="l"/>
              </a:tabLst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sz="2400" spc="-140">
                <a:latin typeface="Times New Roman"/>
                <a:cs typeface="Times New Roman"/>
              </a:rPr>
              <a:t>	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40">
                <a:latin typeface="Times New Roman"/>
                <a:cs typeface="Times New Roman"/>
              </a:rPr>
              <a:t>K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sz="2400" spc="180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5">
                <a:latin typeface="Times New Roman"/>
                <a:cs typeface="Times New Roman"/>
              </a:rPr>
              <a:t>=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baseline="35879" sz="3600" spc="-7">
                <a:latin typeface="Times New Roman"/>
                <a:cs typeface="Times New Roman"/>
              </a:rPr>
              <a:t>1</a:t>
            </a:r>
            <a:r>
              <a:rPr dirty="0" baseline="35879" sz="3600" spc="67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KV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850205" y="3810000"/>
            <a:ext cx="14224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85">
                <a:latin typeface="Times New Roman"/>
                <a:cs typeface="Times New Roman"/>
              </a:rPr>
              <a:t>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89067" y="3807967"/>
            <a:ext cx="34620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2150" algn="l"/>
                <a:tab pos="1031875" algn="l"/>
                <a:tab pos="1715135" algn="l"/>
                <a:tab pos="2649855" algn="l"/>
                <a:tab pos="3030220" algn="l"/>
              </a:tabLst>
            </a:pPr>
            <a:r>
              <a:rPr dirty="0" baseline="2314" sz="3600" spc="-2137">
                <a:latin typeface="Times New Roman"/>
                <a:cs typeface="Times New Roman"/>
              </a:rPr>
              <a:t></a:t>
            </a:r>
            <a:r>
              <a:rPr dirty="0" sz="2400" spc="-5">
                <a:latin typeface="Times New Roman"/>
                <a:cs typeface="Times New Roman"/>
              </a:rPr>
              <a:t>c</a:t>
            </a:r>
            <a:r>
              <a:rPr dirty="0" sz="2400" spc="-5">
                <a:latin typeface="Times New Roman"/>
                <a:cs typeface="Times New Roman"/>
              </a:rPr>
              <a:t>o</a:t>
            </a:r>
            <a:r>
              <a:rPr dirty="0" sz="2400" spc="-5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500" spc="-860" i="1">
                <a:latin typeface="Times New Roman"/>
                <a:cs typeface="Times New Roman"/>
              </a:rPr>
              <a:t>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400" spc="-35">
                <a:latin typeface="Times New Roman"/>
                <a:cs typeface="Times New Roman"/>
              </a:rPr>
              <a:t>+</a:t>
            </a:r>
            <a:r>
              <a:rPr dirty="0" sz="2500" spc="-860" i="1">
                <a:latin typeface="Times New Roman"/>
                <a:cs typeface="Times New Roman"/>
              </a:rPr>
              <a:t>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90">
                <a:latin typeface="Times New Roman"/>
                <a:cs typeface="Times New Roman"/>
              </a:rPr>
              <a:t>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</a:t>
            </a:r>
            <a:r>
              <a:rPr dirty="0" sz="2400" spc="-5">
                <a:latin typeface="Times New Roman"/>
                <a:cs typeface="Times New Roman"/>
              </a:rPr>
              <a:t>o</a:t>
            </a:r>
            <a:r>
              <a:rPr dirty="0" sz="2400" spc="-5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500" spc="-860" i="1">
                <a:latin typeface="Times New Roman"/>
                <a:cs typeface="Times New Roman"/>
              </a:rPr>
              <a:t></a:t>
            </a:r>
            <a:r>
              <a:rPr dirty="0" sz="2500" i="1">
                <a:latin typeface="Times New Roman"/>
                <a:cs typeface="Times New Roman"/>
              </a:rPr>
              <a:t>	</a:t>
            </a:r>
            <a:r>
              <a:rPr dirty="0" sz="2400" spc="-145">
                <a:latin typeface="Times New Roman"/>
                <a:cs typeface="Times New Roman"/>
              </a:rPr>
              <a:t> </a:t>
            </a:r>
            <a:r>
              <a:rPr dirty="0" sz="2400" spc="-260">
                <a:latin typeface="Times New Roman"/>
                <a:cs typeface="Times New Roman"/>
              </a:rPr>
              <a:t> </a:t>
            </a:r>
            <a:r>
              <a:rPr dirty="0" sz="2500" spc="-860" i="1">
                <a:latin typeface="Times New Roman"/>
                <a:cs typeface="Times New Roman"/>
              </a:rPr>
              <a:t>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38270" y="3870959"/>
            <a:ext cx="89281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9420" algn="l"/>
              </a:tabLst>
            </a:pPr>
            <a:r>
              <a:rPr dirty="0" sz="1350" spc="60">
                <a:latin typeface="Times New Roman"/>
                <a:cs typeface="Times New Roman"/>
              </a:rPr>
              <a:t>1m	</a:t>
            </a:r>
            <a:r>
              <a:rPr dirty="0" sz="1350" spc="80">
                <a:latin typeface="Times New Roman"/>
                <a:cs typeface="Times New Roman"/>
              </a:rPr>
              <a:t>2m</a:t>
            </a:r>
            <a:r>
              <a:rPr dirty="0" sz="1350" spc="220">
                <a:latin typeface="Times New Roman"/>
                <a:cs typeface="Times New Roman"/>
              </a:rPr>
              <a:t> </a:t>
            </a:r>
            <a:r>
              <a:rPr dirty="0" baseline="-10416" sz="3600" spc="-2227">
                <a:latin typeface="Times New Roman"/>
                <a:cs typeface="Times New Roman"/>
              </a:rPr>
              <a:t>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850205" y="3925823"/>
            <a:ext cx="14224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85">
                <a:latin typeface="Times New Roman"/>
                <a:cs typeface="Times New Roman"/>
              </a:rPr>
              <a:t>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65341" y="4581525"/>
            <a:ext cx="18605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例</a:t>
            </a:r>
            <a:r>
              <a:rPr dirty="0" sz="2400" spc="20">
                <a:latin typeface="宋体"/>
                <a:cs typeface="宋体"/>
              </a:rPr>
              <a:t>：</a:t>
            </a:r>
            <a:r>
              <a:rPr dirty="0" sz="2400">
                <a:latin typeface="宋体"/>
                <a:cs typeface="宋体"/>
              </a:rPr>
              <a:t>倍</a:t>
            </a:r>
            <a:r>
              <a:rPr dirty="0" sz="2400" spc="20">
                <a:latin typeface="宋体"/>
                <a:cs typeface="宋体"/>
              </a:rPr>
              <a:t>频</a:t>
            </a:r>
            <a:r>
              <a:rPr dirty="0" sz="2400">
                <a:latin typeface="宋体"/>
                <a:cs typeface="宋体"/>
              </a:rPr>
              <a:t>电路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569" y="1478116"/>
            <a:ext cx="127571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dirty="0" sz="2800" spc="-5">
                <a:latin typeface="宋体"/>
                <a:cs typeface="宋体"/>
              </a:rPr>
              <a:t>3</a:t>
            </a:r>
            <a:r>
              <a:rPr dirty="0" sz="2800" spc="-5">
                <a:latin typeface="宋体"/>
                <a:cs typeface="宋体"/>
              </a:rPr>
              <a:t>	</a:t>
            </a:r>
            <a:r>
              <a:rPr dirty="0" sz="2800" spc="-5">
                <a:latin typeface="宋体"/>
                <a:cs typeface="宋体"/>
              </a:rPr>
              <a:t>应用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2291" y="1521116"/>
            <a:ext cx="306197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5">
                <a:solidFill>
                  <a:srgbClr val="0000CC"/>
                </a:solidFill>
                <a:latin typeface="宋体"/>
                <a:cs typeface="宋体"/>
              </a:rPr>
              <a:t>-----除法运算电路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284" y="2633662"/>
            <a:ext cx="6350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虚断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3151" y="2615184"/>
            <a:ext cx="72136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baseline="-16460" sz="2025">
                <a:latin typeface="Times New Roman"/>
                <a:cs typeface="Times New Roman"/>
              </a:rPr>
              <a:t>1 </a:t>
            </a:r>
            <a:r>
              <a:rPr dirty="0" sz="2400" spc="-229">
                <a:latin typeface="Times New Roman"/>
                <a:cs typeface="Times New Roman"/>
              </a:rPr>
              <a:t> </a:t>
            </a:r>
            <a:r>
              <a:rPr dirty="0" sz="2400" spc="-520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i</a:t>
            </a:r>
            <a:r>
              <a:rPr dirty="0" baseline="-16460" sz="2025" spc="60">
                <a:latin typeface="Times New Roman"/>
                <a:cs typeface="Times New Roman"/>
              </a:rPr>
              <a:t>2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96204" y="3402901"/>
            <a:ext cx="347980" cy="0"/>
          </a:xfrm>
          <a:custGeom>
            <a:avLst/>
            <a:gdLst/>
            <a:ahLst/>
            <a:cxnLst/>
            <a:rect l="l" t="t" r="r" b="b"/>
            <a:pathLst>
              <a:path w="347980" h="0">
                <a:moveTo>
                  <a:pt x="0" y="0"/>
                </a:moveTo>
                <a:lnTo>
                  <a:pt x="347662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6316" y="3402901"/>
            <a:ext cx="422909" cy="0"/>
          </a:xfrm>
          <a:custGeom>
            <a:avLst/>
            <a:gdLst/>
            <a:ahLst/>
            <a:cxnLst/>
            <a:rect l="l" t="t" r="r" b="b"/>
            <a:pathLst>
              <a:path w="422910" h="0">
                <a:moveTo>
                  <a:pt x="0" y="0"/>
                </a:moveTo>
                <a:lnTo>
                  <a:pt x="422338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31796" y="2982467"/>
            <a:ext cx="25209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10">
                <a:latin typeface="Times New Roman"/>
                <a:cs typeface="Times New Roman"/>
              </a:rPr>
              <a:t>v</a:t>
            </a:r>
            <a:r>
              <a:rPr dirty="0" baseline="-16460" sz="2025" spc="22">
                <a:latin typeface="Times New Roman"/>
                <a:cs typeface="Times New Roman"/>
              </a:rPr>
              <a:t>1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6555" y="3412235"/>
            <a:ext cx="30289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14">
                <a:latin typeface="Times New Roman"/>
                <a:cs typeface="Times New Roman"/>
              </a:rPr>
              <a:t>R</a:t>
            </a:r>
            <a:r>
              <a:rPr dirty="0" baseline="-16460" sz="2025" spc="22">
                <a:latin typeface="Times New Roman"/>
                <a:cs typeface="Times New Roman"/>
              </a:rPr>
              <a:t>1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5065" y="3412235"/>
            <a:ext cx="31369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5">
                <a:latin typeface="Times New Roman"/>
                <a:cs typeface="Times New Roman"/>
              </a:rPr>
              <a:t>R</a:t>
            </a:r>
            <a:r>
              <a:rPr dirty="0" baseline="-16460" sz="2025" spc="22">
                <a:latin typeface="Times New Roman"/>
                <a:cs typeface="Times New Roman"/>
              </a:rPr>
              <a:t>2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796" y="3032759"/>
            <a:ext cx="879475" cy="523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9079" indent="-246379">
              <a:lnSpc>
                <a:spcPct val="100000"/>
              </a:lnSpc>
              <a:buChar char="□"/>
              <a:tabLst>
                <a:tab pos="259715" algn="l"/>
              </a:tabLst>
            </a:pPr>
            <a:r>
              <a:rPr dirty="0" baseline="-26620" sz="3600" spc="-345">
                <a:latin typeface="Times New Roman"/>
                <a:cs typeface="Times New Roman"/>
              </a:rPr>
              <a:t> </a:t>
            </a:r>
            <a:r>
              <a:rPr dirty="0" baseline="-26620" sz="3600" spc="-75">
                <a:latin typeface="Times New Roman"/>
                <a:cs typeface="Times New Roman"/>
              </a:rPr>
              <a:t> </a:t>
            </a:r>
            <a:r>
              <a:rPr dirty="0" baseline="9259" sz="3600" spc="30">
                <a:latin typeface="Times New Roman"/>
                <a:cs typeface="Times New Roman"/>
              </a:rPr>
              <a:t>v</a:t>
            </a:r>
            <a:r>
              <a:rPr dirty="0" sz="1350" spc="20">
                <a:latin typeface="Times New Roman"/>
                <a:cs typeface="Times New Roman"/>
              </a:rPr>
              <a:t>O1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1024" y="4700016"/>
            <a:ext cx="149923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5">
                <a:latin typeface="Times New Roman"/>
                <a:cs typeface="Times New Roman"/>
              </a:rPr>
              <a:t>v</a:t>
            </a:r>
            <a:r>
              <a:rPr dirty="0" baseline="-15873" sz="2100" spc="22">
                <a:latin typeface="Times New Roman"/>
                <a:cs typeface="Times New Roman"/>
              </a:rPr>
              <a:t>O1 </a:t>
            </a:r>
            <a:r>
              <a:rPr dirty="0" sz="2400" spc="-229">
                <a:latin typeface="Times New Roman"/>
                <a:cs typeface="Times New Roman"/>
              </a:rPr>
              <a:t> </a:t>
            </a:r>
            <a:r>
              <a:rPr dirty="0" sz="2400" spc="-5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Kv</a:t>
            </a:r>
            <a:r>
              <a:rPr dirty="0" baseline="-15873" sz="2100">
                <a:latin typeface="Times New Roman"/>
                <a:cs typeface="Times New Roman"/>
              </a:rPr>
              <a:t>O</a:t>
            </a:r>
            <a:r>
              <a:rPr dirty="0" sz="2400">
                <a:latin typeface="Times New Roman"/>
                <a:cs typeface="Times New Roman"/>
              </a:rPr>
              <a:t>v</a:t>
            </a:r>
            <a:r>
              <a:rPr dirty="0" baseline="-16460" sz="2025">
                <a:latin typeface="Times New Roman"/>
                <a:cs typeface="Times New Roman"/>
              </a:rPr>
              <a:t>2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8122" y="5635561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354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77627" y="5635561"/>
            <a:ext cx="296545" cy="0"/>
          </a:xfrm>
          <a:custGeom>
            <a:avLst/>
            <a:gdLst/>
            <a:ahLst/>
            <a:cxnLst/>
            <a:rect l="l" t="t" r="r" b="b"/>
            <a:pathLst>
              <a:path w="296545" h="0">
                <a:moveTo>
                  <a:pt x="0" y="0"/>
                </a:moveTo>
                <a:lnTo>
                  <a:pt x="295941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82772" y="5215128"/>
            <a:ext cx="7569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17525" algn="l"/>
              </a:tabLst>
            </a:pPr>
            <a:r>
              <a:rPr dirty="0" sz="2400" spc="-30">
                <a:latin typeface="Times New Roman"/>
                <a:cs typeface="Times New Roman"/>
              </a:rPr>
              <a:t>R</a:t>
            </a:r>
            <a:r>
              <a:rPr dirty="0" baseline="-16460" sz="2025" spc="22">
                <a:latin typeface="Times New Roman"/>
                <a:cs typeface="Times New Roman"/>
              </a:rPr>
              <a:t>2</a:t>
            </a:r>
            <a:r>
              <a:rPr dirty="0" baseline="-16460" sz="2025">
                <a:latin typeface="Times New Roman"/>
                <a:cs typeface="Times New Roman"/>
              </a:rPr>
              <a:t>	</a:t>
            </a:r>
            <a:r>
              <a:rPr dirty="0" sz="2400" spc="-120">
                <a:latin typeface="Times New Roman"/>
                <a:cs typeface="Times New Roman"/>
              </a:rPr>
              <a:t>v</a:t>
            </a:r>
            <a:r>
              <a:rPr dirty="0" baseline="-16460" sz="2025" spc="22">
                <a:latin typeface="Times New Roman"/>
                <a:cs typeface="Times New Roman"/>
              </a:rPr>
              <a:t>1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8284" y="5644896"/>
            <a:ext cx="85344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80">
                <a:latin typeface="Times New Roman"/>
                <a:cs typeface="Times New Roman"/>
              </a:rPr>
              <a:t>KR</a:t>
            </a:r>
            <a:r>
              <a:rPr dirty="0" baseline="-16460" sz="2025" spc="-120">
                <a:latin typeface="Times New Roman"/>
                <a:cs typeface="Times New Roman"/>
              </a:rPr>
              <a:t>1 </a:t>
            </a:r>
            <a:r>
              <a:rPr dirty="0" baseline="-16460" sz="2025" spc="2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</a:t>
            </a:r>
            <a:r>
              <a:rPr dirty="0" baseline="-16460" sz="2025">
                <a:latin typeface="Times New Roman"/>
                <a:cs typeface="Times New Roman"/>
              </a:rPr>
              <a:t>2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6744" y="5411723"/>
            <a:ext cx="82931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Times New Roman"/>
                <a:cs typeface="Times New Roman"/>
              </a:rPr>
              <a:t>v</a:t>
            </a:r>
            <a:r>
              <a:rPr dirty="0" baseline="-15873" sz="2100" spc="7">
                <a:latin typeface="Times New Roman"/>
                <a:cs typeface="Times New Roman"/>
              </a:rPr>
              <a:t>O </a:t>
            </a:r>
            <a:r>
              <a:rPr dirty="0" sz="2400" spc="-229">
                <a:latin typeface="Times New Roman"/>
                <a:cs typeface="Times New Roman"/>
              </a:rPr>
              <a:t> </a:t>
            </a:r>
            <a:r>
              <a:rPr dirty="0" sz="2400" spc="-484">
                <a:latin typeface="Times New Roman"/>
                <a:cs typeface="Times New Roman"/>
              </a:rPr>
              <a:t> </a:t>
            </a:r>
            <a:r>
              <a:rPr dirty="0" sz="2400" spc="-229">
                <a:latin typeface="Times New Roman"/>
                <a:cs typeface="Times New Roman"/>
              </a:rPr>
              <a:t>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8500" y="6237684"/>
            <a:ext cx="25234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5">
                <a:latin typeface="宋体"/>
                <a:cs typeface="宋体"/>
              </a:rPr>
              <a:t>如果令</a:t>
            </a:r>
            <a:r>
              <a:rPr dirty="0" sz="2400" spc="-25">
                <a:latin typeface="Times New Roman"/>
                <a:cs typeface="Times New Roman"/>
              </a:rPr>
              <a:t>K</a:t>
            </a:r>
            <a:r>
              <a:rPr dirty="0" sz="2400" spc="-25">
                <a:latin typeface="Times New Roman"/>
                <a:cs typeface="Times New Roman"/>
              </a:rPr>
              <a:t>= 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 </a:t>
            </a:r>
            <a:r>
              <a:rPr dirty="0" sz="2400" spc="-5">
                <a:latin typeface="Times New Roman"/>
                <a:cs typeface="Times New Roman"/>
              </a:rPr>
              <a:t>/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r>
              <a:rPr dirty="0" sz="2400" spc="-5">
                <a:latin typeface="宋体"/>
                <a:cs typeface="宋体"/>
              </a:rPr>
              <a:t>则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50039" y="6413563"/>
            <a:ext cx="296545" cy="0"/>
          </a:xfrm>
          <a:custGeom>
            <a:avLst/>
            <a:gdLst/>
            <a:ahLst/>
            <a:cxnLst/>
            <a:rect l="l" t="t" r="r" b="b"/>
            <a:pathLst>
              <a:path w="296545" h="0">
                <a:moveTo>
                  <a:pt x="0" y="0"/>
                </a:moveTo>
                <a:lnTo>
                  <a:pt x="295941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01360" y="6607302"/>
            <a:ext cx="113664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3535" y="6367780"/>
            <a:ext cx="16383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75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52007" y="6423660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78755" y="6190488"/>
            <a:ext cx="113347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dirty="0" sz="2400" spc="-140">
                <a:latin typeface="Times New Roman"/>
                <a:cs typeface="Times New Roman"/>
              </a:rPr>
              <a:t>v	</a:t>
            </a:r>
            <a:r>
              <a:rPr dirty="0" sz="2400" spc="-225">
                <a:latin typeface="Times New Roman"/>
                <a:cs typeface="Times New Roman"/>
              </a:rPr>
              <a:t>  </a:t>
            </a:r>
            <a:r>
              <a:rPr dirty="0" sz="2400" spc="-345">
                <a:latin typeface="Times New Roman"/>
                <a:cs typeface="Times New Roman"/>
              </a:rPr>
              <a:t> </a:t>
            </a:r>
            <a:r>
              <a:rPr dirty="0" baseline="35879" sz="3600" spc="-75">
                <a:latin typeface="Times New Roman"/>
                <a:cs typeface="Times New Roman"/>
              </a:rPr>
              <a:t>v</a:t>
            </a:r>
            <a:r>
              <a:rPr dirty="0" baseline="47325" sz="2025" spc="-75">
                <a:latin typeface="Times New Roman"/>
                <a:cs typeface="Times New Roman"/>
              </a:rPr>
              <a:t>1</a:t>
            </a:r>
            <a:endParaRPr baseline="47325" sz="202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03555" y="4188523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 h="0">
                <a:moveTo>
                  <a:pt x="0" y="0"/>
                </a:moveTo>
                <a:lnTo>
                  <a:pt x="364331" y="0"/>
                </a:lnTo>
              </a:path>
            </a:pathLst>
          </a:custGeom>
          <a:ln w="150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498851" y="4149090"/>
            <a:ext cx="25082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0">
                <a:latin typeface="Times New Roman"/>
                <a:cs typeface="Times New Roman"/>
              </a:rPr>
              <a:t>O</a:t>
            </a: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41949" y="4149090"/>
            <a:ext cx="113664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32479" y="4198619"/>
            <a:ext cx="30162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0">
                <a:latin typeface="Times New Roman"/>
                <a:cs typeface="Times New Roman"/>
              </a:rPr>
              <a:t>R</a:t>
            </a:r>
            <a:r>
              <a:rPr dirty="0" baseline="-16460" sz="2025" spc="22">
                <a:latin typeface="Times New Roman"/>
                <a:cs typeface="Times New Roman"/>
              </a:rPr>
              <a:t>1</a:t>
            </a:r>
            <a:endParaRPr baseline="-16460" sz="202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4072" y="3965448"/>
            <a:ext cx="150876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6884" algn="l"/>
              </a:tabLst>
            </a:pPr>
            <a:r>
              <a:rPr dirty="0" sz="2400" spc="-140">
                <a:latin typeface="Times New Roman"/>
                <a:cs typeface="Times New Roman"/>
              </a:rPr>
              <a:t>v	</a:t>
            </a:r>
            <a:r>
              <a:rPr dirty="0" sz="2400" spc="-225">
                <a:latin typeface="Times New Roman"/>
                <a:cs typeface="Times New Roman"/>
              </a:rPr>
              <a:t>   </a:t>
            </a:r>
            <a:r>
              <a:rPr dirty="0" baseline="35879" sz="3600" spc="-22">
                <a:latin typeface="Times New Roman"/>
                <a:cs typeface="Times New Roman"/>
              </a:rPr>
              <a:t>R</a:t>
            </a:r>
            <a:r>
              <a:rPr dirty="0" baseline="47325" sz="2025" spc="-22">
                <a:latin typeface="Times New Roman"/>
                <a:cs typeface="Times New Roman"/>
              </a:rPr>
              <a:t>2 </a:t>
            </a:r>
            <a:r>
              <a:rPr dirty="0" baseline="47325" sz="2025" spc="-157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17192" y="4209288"/>
            <a:ext cx="315595" cy="856615"/>
          </a:xfrm>
          <a:custGeom>
            <a:avLst/>
            <a:gdLst/>
            <a:ahLst/>
            <a:cxnLst/>
            <a:rect l="l" t="t" r="r" b="b"/>
            <a:pathLst>
              <a:path w="315594" h="856614">
                <a:moveTo>
                  <a:pt x="171297" y="364235"/>
                </a:moveTo>
                <a:lnTo>
                  <a:pt x="152400" y="364235"/>
                </a:lnTo>
                <a:lnTo>
                  <a:pt x="152400" y="79248"/>
                </a:lnTo>
                <a:lnTo>
                  <a:pt x="153924" y="71627"/>
                </a:lnTo>
                <a:lnTo>
                  <a:pt x="153924" y="68579"/>
                </a:lnTo>
                <a:lnTo>
                  <a:pt x="156971" y="62483"/>
                </a:lnTo>
                <a:lnTo>
                  <a:pt x="156971" y="60960"/>
                </a:lnTo>
                <a:lnTo>
                  <a:pt x="166115" y="45719"/>
                </a:lnTo>
                <a:lnTo>
                  <a:pt x="173735" y="39623"/>
                </a:lnTo>
                <a:lnTo>
                  <a:pt x="182879" y="32004"/>
                </a:lnTo>
                <a:lnTo>
                  <a:pt x="192023" y="27431"/>
                </a:lnTo>
                <a:lnTo>
                  <a:pt x="227075" y="12191"/>
                </a:lnTo>
                <a:lnTo>
                  <a:pt x="268223" y="3048"/>
                </a:lnTo>
                <a:lnTo>
                  <a:pt x="298703" y="0"/>
                </a:lnTo>
                <a:lnTo>
                  <a:pt x="313943" y="0"/>
                </a:lnTo>
                <a:lnTo>
                  <a:pt x="315467" y="18287"/>
                </a:lnTo>
                <a:lnTo>
                  <a:pt x="300227" y="19812"/>
                </a:lnTo>
                <a:lnTo>
                  <a:pt x="284987" y="19812"/>
                </a:lnTo>
                <a:lnTo>
                  <a:pt x="271271" y="21335"/>
                </a:lnTo>
                <a:lnTo>
                  <a:pt x="243839" y="27431"/>
                </a:lnTo>
                <a:lnTo>
                  <a:pt x="233171" y="30479"/>
                </a:lnTo>
                <a:lnTo>
                  <a:pt x="220979" y="35052"/>
                </a:lnTo>
                <a:lnTo>
                  <a:pt x="211835" y="38100"/>
                </a:lnTo>
                <a:lnTo>
                  <a:pt x="193547" y="47243"/>
                </a:lnTo>
                <a:lnTo>
                  <a:pt x="187451" y="53339"/>
                </a:lnTo>
                <a:lnTo>
                  <a:pt x="181355" y="57912"/>
                </a:lnTo>
                <a:lnTo>
                  <a:pt x="176783" y="64008"/>
                </a:lnTo>
                <a:lnTo>
                  <a:pt x="174498" y="68579"/>
                </a:lnTo>
                <a:lnTo>
                  <a:pt x="173735" y="68579"/>
                </a:lnTo>
                <a:lnTo>
                  <a:pt x="172592" y="73152"/>
                </a:lnTo>
                <a:lnTo>
                  <a:pt x="172211" y="73152"/>
                </a:lnTo>
                <a:lnTo>
                  <a:pt x="172211" y="359663"/>
                </a:lnTo>
                <a:lnTo>
                  <a:pt x="171297" y="364235"/>
                </a:lnTo>
                <a:close/>
              </a:path>
              <a:path w="315594" h="856614">
                <a:moveTo>
                  <a:pt x="173735" y="70104"/>
                </a:moveTo>
                <a:lnTo>
                  <a:pt x="173735" y="68579"/>
                </a:lnTo>
                <a:lnTo>
                  <a:pt x="174498" y="68579"/>
                </a:lnTo>
                <a:lnTo>
                  <a:pt x="173735" y="70104"/>
                </a:lnTo>
                <a:close/>
              </a:path>
              <a:path w="315594" h="856614">
                <a:moveTo>
                  <a:pt x="172211" y="74675"/>
                </a:moveTo>
                <a:lnTo>
                  <a:pt x="172211" y="73152"/>
                </a:lnTo>
                <a:lnTo>
                  <a:pt x="172592" y="73152"/>
                </a:lnTo>
                <a:lnTo>
                  <a:pt x="172211" y="74675"/>
                </a:lnTo>
                <a:close/>
              </a:path>
              <a:path w="315594" h="856614">
                <a:moveTo>
                  <a:pt x="170078" y="370331"/>
                </a:moveTo>
                <a:lnTo>
                  <a:pt x="150875" y="370331"/>
                </a:lnTo>
                <a:lnTo>
                  <a:pt x="152400" y="362711"/>
                </a:lnTo>
                <a:lnTo>
                  <a:pt x="152400" y="364235"/>
                </a:lnTo>
                <a:lnTo>
                  <a:pt x="171297" y="364235"/>
                </a:lnTo>
                <a:lnTo>
                  <a:pt x="170687" y="367283"/>
                </a:lnTo>
                <a:lnTo>
                  <a:pt x="170687" y="368807"/>
                </a:lnTo>
                <a:lnTo>
                  <a:pt x="170078" y="370331"/>
                </a:lnTo>
                <a:close/>
              </a:path>
              <a:path w="315594" h="856614">
                <a:moveTo>
                  <a:pt x="168249" y="374903"/>
                </a:moveTo>
                <a:lnTo>
                  <a:pt x="147827" y="374903"/>
                </a:lnTo>
                <a:lnTo>
                  <a:pt x="150875" y="368807"/>
                </a:lnTo>
                <a:lnTo>
                  <a:pt x="150875" y="370331"/>
                </a:lnTo>
                <a:lnTo>
                  <a:pt x="170078" y="370331"/>
                </a:lnTo>
                <a:lnTo>
                  <a:pt x="168249" y="374903"/>
                </a:lnTo>
                <a:close/>
              </a:path>
              <a:path w="315594" h="856614">
                <a:moveTo>
                  <a:pt x="87085" y="428679"/>
                </a:moveTo>
                <a:lnTo>
                  <a:pt x="85343" y="428243"/>
                </a:lnTo>
                <a:lnTo>
                  <a:pt x="71627" y="425195"/>
                </a:lnTo>
                <a:lnTo>
                  <a:pt x="56387" y="422148"/>
                </a:lnTo>
                <a:lnTo>
                  <a:pt x="25907" y="419100"/>
                </a:lnTo>
                <a:lnTo>
                  <a:pt x="53339" y="416051"/>
                </a:lnTo>
                <a:lnTo>
                  <a:pt x="67055" y="413003"/>
                </a:lnTo>
                <a:lnTo>
                  <a:pt x="80771" y="411479"/>
                </a:lnTo>
                <a:lnTo>
                  <a:pt x="92963" y="406907"/>
                </a:lnTo>
                <a:lnTo>
                  <a:pt x="131063" y="390143"/>
                </a:lnTo>
                <a:lnTo>
                  <a:pt x="147827" y="373379"/>
                </a:lnTo>
                <a:lnTo>
                  <a:pt x="147827" y="374903"/>
                </a:lnTo>
                <a:lnTo>
                  <a:pt x="168249" y="374903"/>
                </a:lnTo>
                <a:lnTo>
                  <a:pt x="167639" y="376427"/>
                </a:lnTo>
                <a:lnTo>
                  <a:pt x="167639" y="377951"/>
                </a:lnTo>
                <a:lnTo>
                  <a:pt x="163067" y="384048"/>
                </a:lnTo>
                <a:lnTo>
                  <a:pt x="163067" y="385571"/>
                </a:lnTo>
                <a:lnTo>
                  <a:pt x="156971" y="393191"/>
                </a:lnTo>
                <a:lnTo>
                  <a:pt x="141731" y="405383"/>
                </a:lnTo>
                <a:lnTo>
                  <a:pt x="131063" y="411479"/>
                </a:lnTo>
                <a:lnTo>
                  <a:pt x="121919" y="417575"/>
                </a:lnTo>
                <a:lnTo>
                  <a:pt x="109727" y="422148"/>
                </a:lnTo>
                <a:lnTo>
                  <a:pt x="97536" y="425195"/>
                </a:lnTo>
                <a:lnTo>
                  <a:pt x="87085" y="428679"/>
                </a:lnTo>
                <a:close/>
              </a:path>
              <a:path w="315594" h="856614">
                <a:moveTo>
                  <a:pt x="10667" y="437387"/>
                </a:moveTo>
                <a:lnTo>
                  <a:pt x="4571" y="437387"/>
                </a:lnTo>
                <a:lnTo>
                  <a:pt x="0" y="434339"/>
                </a:lnTo>
                <a:lnTo>
                  <a:pt x="0" y="423671"/>
                </a:lnTo>
                <a:lnTo>
                  <a:pt x="4571" y="419100"/>
                </a:lnTo>
                <a:lnTo>
                  <a:pt x="10667" y="419100"/>
                </a:lnTo>
                <a:lnTo>
                  <a:pt x="10667" y="437387"/>
                </a:lnTo>
                <a:close/>
              </a:path>
              <a:path w="315594" h="856614">
                <a:moveTo>
                  <a:pt x="41148" y="437387"/>
                </a:moveTo>
                <a:lnTo>
                  <a:pt x="10667" y="437387"/>
                </a:lnTo>
                <a:lnTo>
                  <a:pt x="10667" y="419100"/>
                </a:lnTo>
                <a:lnTo>
                  <a:pt x="25907" y="419100"/>
                </a:lnTo>
                <a:lnTo>
                  <a:pt x="56387" y="422148"/>
                </a:lnTo>
                <a:lnTo>
                  <a:pt x="71627" y="425195"/>
                </a:lnTo>
                <a:lnTo>
                  <a:pt x="85343" y="428243"/>
                </a:lnTo>
                <a:lnTo>
                  <a:pt x="87085" y="428679"/>
                </a:lnTo>
                <a:lnTo>
                  <a:pt x="83819" y="429767"/>
                </a:lnTo>
                <a:lnTo>
                  <a:pt x="70103" y="432815"/>
                </a:lnTo>
                <a:lnTo>
                  <a:pt x="56387" y="434339"/>
                </a:lnTo>
                <a:lnTo>
                  <a:pt x="41148" y="437387"/>
                </a:lnTo>
                <a:close/>
              </a:path>
              <a:path w="315594" h="856614">
                <a:moveTo>
                  <a:pt x="150875" y="489203"/>
                </a:moveTo>
                <a:lnTo>
                  <a:pt x="147827" y="483107"/>
                </a:lnTo>
                <a:lnTo>
                  <a:pt x="143255" y="477011"/>
                </a:lnTo>
                <a:lnTo>
                  <a:pt x="137160" y="472439"/>
                </a:lnTo>
                <a:lnTo>
                  <a:pt x="131063" y="466343"/>
                </a:lnTo>
                <a:lnTo>
                  <a:pt x="112775" y="457200"/>
                </a:lnTo>
                <a:lnTo>
                  <a:pt x="103631" y="454151"/>
                </a:lnTo>
                <a:lnTo>
                  <a:pt x="91439" y="449579"/>
                </a:lnTo>
                <a:lnTo>
                  <a:pt x="80771" y="446531"/>
                </a:lnTo>
                <a:lnTo>
                  <a:pt x="53339" y="440435"/>
                </a:lnTo>
                <a:lnTo>
                  <a:pt x="39624" y="438911"/>
                </a:lnTo>
                <a:lnTo>
                  <a:pt x="24383" y="438911"/>
                </a:lnTo>
                <a:lnTo>
                  <a:pt x="9143" y="437387"/>
                </a:lnTo>
                <a:lnTo>
                  <a:pt x="41148" y="437387"/>
                </a:lnTo>
                <a:lnTo>
                  <a:pt x="56387" y="434339"/>
                </a:lnTo>
                <a:lnTo>
                  <a:pt x="70103" y="432815"/>
                </a:lnTo>
                <a:lnTo>
                  <a:pt x="83819" y="429767"/>
                </a:lnTo>
                <a:lnTo>
                  <a:pt x="87085" y="428679"/>
                </a:lnTo>
                <a:lnTo>
                  <a:pt x="97536" y="431291"/>
                </a:lnTo>
                <a:lnTo>
                  <a:pt x="121919" y="440435"/>
                </a:lnTo>
                <a:lnTo>
                  <a:pt x="132587" y="446531"/>
                </a:lnTo>
                <a:lnTo>
                  <a:pt x="141731" y="451103"/>
                </a:lnTo>
                <a:lnTo>
                  <a:pt x="150875" y="458723"/>
                </a:lnTo>
                <a:lnTo>
                  <a:pt x="156971" y="464819"/>
                </a:lnTo>
                <a:lnTo>
                  <a:pt x="163067" y="472439"/>
                </a:lnTo>
                <a:lnTo>
                  <a:pt x="167639" y="480059"/>
                </a:lnTo>
                <a:lnTo>
                  <a:pt x="167639" y="481583"/>
                </a:lnTo>
                <a:lnTo>
                  <a:pt x="170687" y="487679"/>
                </a:lnTo>
                <a:lnTo>
                  <a:pt x="150875" y="487679"/>
                </a:lnTo>
                <a:lnTo>
                  <a:pt x="150875" y="489203"/>
                </a:lnTo>
                <a:close/>
              </a:path>
              <a:path w="315594" h="856614">
                <a:moveTo>
                  <a:pt x="152400" y="493775"/>
                </a:moveTo>
                <a:lnTo>
                  <a:pt x="150875" y="487679"/>
                </a:lnTo>
                <a:lnTo>
                  <a:pt x="170687" y="487679"/>
                </a:lnTo>
                <a:lnTo>
                  <a:pt x="170687" y="490727"/>
                </a:lnTo>
                <a:lnTo>
                  <a:pt x="170992" y="492251"/>
                </a:lnTo>
                <a:lnTo>
                  <a:pt x="152400" y="492251"/>
                </a:lnTo>
                <a:lnTo>
                  <a:pt x="152400" y="493775"/>
                </a:lnTo>
                <a:close/>
              </a:path>
              <a:path w="315594" h="856614">
                <a:moveTo>
                  <a:pt x="313943" y="856487"/>
                </a:moveTo>
                <a:lnTo>
                  <a:pt x="283463" y="856487"/>
                </a:lnTo>
                <a:lnTo>
                  <a:pt x="268223" y="853439"/>
                </a:lnTo>
                <a:lnTo>
                  <a:pt x="252983" y="851915"/>
                </a:lnTo>
                <a:lnTo>
                  <a:pt x="240791" y="848867"/>
                </a:lnTo>
                <a:lnTo>
                  <a:pt x="227075" y="844295"/>
                </a:lnTo>
                <a:lnTo>
                  <a:pt x="214883" y="841247"/>
                </a:lnTo>
                <a:lnTo>
                  <a:pt x="202691" y="836675"/>
                </a:lnTo>
                <a:lnTo>
                  <a:pt x="193547" y="830579"/>
                </a:lnTo>
                <a:lnTo>
                  <a:pt x="182879" y="824483"/>
                </a:lnTo>
                <a:lnTo>
                  <a:pt x="167639" y="812291"/>
                </a:lnTo>
                <a:lnTo>
                  <a:pt x="161543" y="804671"/>
                </a:lnTo>
                <a:lnTo>
                  <a:pt x="161543" y="803147"/>
                </a:lnTo>
                <a:lnTo>
                  <a:pt x="156971" y="797051"/>
                </a:lnTo>
                <a:lnTo>
                  <a:pt x="156971" y="795527"/>
                </a:lnTo>
                <a:lnTo>
                  <a:pt x="153924" y="787907"/>
                </a:lnTo>
                <a:lnTo>
                  <a:pt x="153924" y="786383"/>
                </a:lnTo>
                <a:lnTo>
                  <a:pt x="152400" y="778763"/>
                </a:lnTo>
                <a:lnTo>
                  <a:pt x="152400" y="492251"/>
                </a:lnTo>
                <a:lnTo>
                  <a:pt x="170992" y="492251"/>
                </a:lnTo>
                <a:lnTo>
                  <a:pt x="172211" y="498348"/>
                </a:lnTo>
                <a:lnTo>
                  <a:pt x="172211" y="783335"/>
                </a:lnTo>
                <a:lnTo>
                  <a:pt x="172516" y="783335"/>
                </a:lnTo>
                <a:lnTo>
                  <a:pt x="173735" y="789431"/>
                </a:lnTo>
                <a:lnTo>
                  <a:pt x="174497" y="789431"/>
                </a:lnTo>
                <a:lnTo>
                  <a:pt x="176783" y="794003"/>
                </a:lnTo>
                <a:lnTo>
                  <a:pt x="177926" y="794003"/>
                </a:lnTo>
                <a:lnTo>
                  <a:pt x="181355" y="798575"/>
                </a:lnTo>
                <a:lnTo>
                  <a:pt x="185927" y="803147"/>
                </a:lnTo>
                <a:lnTo>
                  <a:pt x="220979" y="822959"/>
                </a:lnTo>
                <a:lnTo>
                  <a:pt x="231647" y="826007"/>
                </a:lnTo>
                <a:lnTo>
                  <a:pt x="243839" y="830579"/>
                </a:lnTo>
                <a:lnTo>
                  <a:pt x="257555" y="832103"/>
                </a:lnTo>
                <a:lnTo>
                  <a:pt x="269747" y="835151"/>
                </a:lnTo>
                <a:lnTo>
                  <a:pt x="284987" y="836675"/>
                </a:lnTo>
                <a:lnTo>
                  <a:pt x="298703" y="838199"/>
                </a:lnTo>
                <a:lnTo>
                  <a:pt x="315467" y="838199"/>
                </a:lnTo>
                <a:lnTo>
                  <a:pt x="313943" y="856487"/>
                </a:lnTo>
                <a:close/>
              </a:path>
              <a:path w="315594" h="856614">
                <a:moveTo>
                  <a:pt x="172516" y="783335"/>
                </a:moveTo>
                <a:lnTo>
                  <a:pt x="172211" y="783335"/>
                </a:lnTo>
                <a:lnTo>
                  <a:pt x="172211" y="781811"/>
                </a:lnTo>
                <a:lnTo>
                  <a:pt x="172516" y="783335"/>
                </a:lnTo>
                <a:close/>
              </a:path>
              <a:path w="315594" h="856614">
                <a:moveTo>
                  <a:pt x="174497" y="789431"/>
                </a:moveTo>
                <a:lnTo>
                  <a:pt x="173735" y="789431"/>
                </a:lnTo>
                <a:lnTo>
                  <a:pt x="173735" y="787907"/>
                </a:lnTo>
                <a:lnTo>
                  <a:pt x="174497" y="789431"/>
                </a:lnTo>
                <a:close/>
              </a:path>
              <a:path w="315594" h="856614">
                <a:moveTo>
                  <a:pt x="177926" y="794003"/>
                </a:moveTo>
                <a:lnTo>
                  <a:pt x="176783" y="794003"/>
                </a:lnTo>
                <a:lnTo>
                  <a:pt x="176783" y="792479"/>
                </a:lnTo>
                <a:lnTo>
                  <a:pt x="177926" y="79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001837" y="2026920"/>
            <a:ext cx="4088129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baseline="2314" sz="3600" spc="15">
                <a:latin typeface="宋体"/>
                <a:cs typeface="宋体"/>
              </a:rPr>
              <a:t>工作（负反馈）条件？ </a:t>
            </a:r>
            <a:r>
              <a:rPr dirty="0" baseline="9259" sz="4050" spc="30">
                <a:latin typeface="Times New Roman"/>
                <a:cs typeface="Times New Roman"/>
              </a:rPr>
              <a:t>v</a:t>
            </a:r>
            <a:r>
              <a:rPr dirty="0" sz="1550" spc="20">
                <a:latin typeface="Times New Roman"/>
                <a:cs typeface="Times New Roman"/>
              </a:rPr>
              <a:t>2 </a:t>
            </a:r>
            <a:r>
              <a:rPr dirty="0" sz="1550" spc="30">
                <a:latin typeface="Times New Roman"/>
                <a:cs typeface="Times New Roman"/>
              </a:rPr>
              <a:t> </a:t>
            </a:r>
            <a:r>
              <a:rPr dirty="0" baseline="9259" sz="4050" spc="-1814">
                <a:latin typeface="Times New Roman"/>
                <a:cs typeface="Times New Roman"/>
              </a:rPr>
              <a:t></a:t>
            </a:r>
            <a:r>
              <a:rPr dirty="0" baseline="9259" sz="4050" spc="44">
                <a:latin typeface="Times New Roman"/>
                <a:cs typeface="Times New Roman"/>
              </a:rPr>
              <a:t> </a:t>
            </a:r>
            <a:r>
              <a:rPr dirty="0" baseline="9259" sz="4050" spc="15">
                <a:latin typeface="Times New Roman"/>
                <a:cs typeface="Times New Roman"/>
              </a:rPr>
              <a:t>0</a:t>
            </a:r>
            <a:endParaRPr baseline="9259" sz="40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25383" y="3675126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0" y="0"/>
                </a:moveTo>
                <a:lnTo>
                  <a:pt x="35966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20840" y="3489198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 h="0">
                <a:moveTo>
                  <a:pt x="0" y="0"/>
                </a:moveTo>
                <a:lnTo>
                  <a:pt x="4663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415530" y="3320234"/>
            <a:ext cx="2832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65">
                <a:latin typeface="Times New Roman"/>
                <a:cs typeface="Times New Roman"/>
              </a:rPr>
              <a:t>O</a:t>
            </a:r>
            <a:r>
              <a:rPr dirty="0" sz="1600" spc="-5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77054" y="2976405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28432" y="3217926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 h="0">
                <a:moveTo>
                  <a:pt x="0" y="0"/>
                </a:moveTo>
                <a:lnTo>
                  <a:pt x="5394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22185" y="498348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25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22185" y="5558028"/>
            <a:ext cx="0" cy="311150"/>
          </a:xfrm>
          <a:custGeom>
            <a:avLst/>
            <a:gdLst/>
            <a:ahLst/>
            <a:cxnLst/>
            <a:rect l="l" t="t" r="r" b="b"/>
            <a:pathLst>
              <a:path w="0" h="311150">
                <a:moveTo>
                  <a:pt x="0" y="0"/>
                </a:moveTo>
                <a:lnTo>
                  <a:pt x="0" y="31089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79714" y="3678935"/>
            <a:ext cx="0" cy="1080770"/>
          </a:xfrm>
          <a:custGeom>
            <a:avLst/>
            <a:gdLst/>
            <a:ahLst/>
            <a:cxnLst/>
            <a:rect l="l" t="t" r="r" b="b"/>
            <a:pathLst>
              <a:path w="0" h="1080770">
                <a:moveTo>
                  <a:pt x="0" y="0"/>
                </a:moveTo>
                <a:lnTo>
                  <a:pt x="0" y="10805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25461" y="4221480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15555" y="4204715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5548" y="576072"/>
                </a:moveTo>
                <a:lnTo>
                  <a:pt x="0" y="33527"/>
                </a:lnTo>
                <a:lnTo>
                  <a:pt x="18288" y="0"/>
                </a:lnTo>
                <a:lnTo>
                  <a:pt x="973836" y="544067"/>
                </a:lnTo>
                <a:lnTo>
                  <a:pt x="955548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117080" y="4747259"/>
            <a:ext cx="972819" cy="501650"/>
          </a:xfrm>
          <a:custGeom>
            <a:avLst/>
            <a:gdLst/>
            <a:ahLst/>
            <a:cxnLst/>
            <a:rect l="l" t="t" r="r" b="b"/>
            <a:pathLst>
              <a:path w="972820" h="501650">
                <a:moveTo>
                  <a:pt x="16764" y="501395"/>
                </a:moveTo>
                <a:lnTo>
                  <a:pt x="0" y="467868"/>
                </a:lnTo>
                <a:lnTo>
                  <a:pt x="955548" y="0"/>
                </a:lnTo>
                <a:lnTo>
                  <a:pt x="972312" y="35051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139384" y="4308871"/>
            <a:ext cx="205740" cy="890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0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22135" y="448437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31764" y="4484370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55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18376" y="4961382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68083" y="5126735"/>
            <a:ext cx="135890" cy="431800"/>
          </a:xfrm>
          <a:custGeom>
            <a:avLst/>
            <a:gdLst/>
            <a:ahLst/>
            <a:cxnLst/>
            <a:rect l="l" t="t" r="r" b="b"/>
            <a:pathLst>
              <a:path w="135890" h="431800">
                <a:moveTo>
                  <a:pt x="0" y="0"/>
                </a:moveTo>
                <a:lnTo>
                  <a:pt x="135635" y="0"/>
                </a:lnTo>
                <a:lnTo>
                  <a:pt x="135635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48271" y="5108448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49580"/>
                </a:lnTo>
                <a:lnTo>
                  <a:pt x="175260" y="449580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49580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49580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49580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49580"/>
                </a:lnTo>
                <a:close/>
              </a:path>
              <a:path w="175259" h="469900">
                <a:moveTo>
                  <a:pt x="137160" y="449580"/>
                </a:moveTo>
                <a:lnTo>
                  <a:pt x="38100" y="449580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49580"/>
                </a:lnTo>
                <a:close/>
              </a:path>
              <a:path w="175259" h="469900">
                <a:moveTo>
                  <a:pt x="175260" y="449580"/>
                </a:moveTo>
                <a:lnTo>
                  <a:pt x="137160" y="449580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80247" y="4757165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43371" y="4410455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39" h="128270">
                <a:moveTo>
                  <a:pt x="76200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7056" y="0"/>
                </a:lnTo>
                <a:lnTo>
                  <a:pt x="76200" y="1524"/>
                </a:lnTo>
                <a:close/>
              </a:path>
              <a:path w="129539" h="128270">
                <a:moveTo>
                  <a:pt x="88391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9248" y="1524"/>
                </a:lnTo>
                <a:lnTo>
                  <a:pt x="88391" y="4572"/>
                </a:lnTo>
                <a:close/>
              </a:path>
              <a:path w="129539" h="128270">
                <a:moveTo>
                  <a:pt x="89916" y="6096"/>
                </a:moveTo>
                <a:lnTo>
                  <a:pt x="39624" y="6096"/>
                </a:lnTo>
                <a:lnTo>
                  <a:pt x="39624" y="4572"/>
                </a:lnTo>
                <a:lnTo>
                  <a:pt x="89916" y="4572"/>
                </a:lnTo>
                <a:lnTo>
                  <a:pt x="89916" y="6096"/>
                </a:lnTo>
                <a:close/>
              </a:path>
              <a:path w="129539" h="128270">
                <a:moveTo>
                  <a:pt x="99060" y="10668"/>
                </a:moveTo>
                <a:lnTo>
                  <a:pt x="30480" y="10668"/>
                </a:lnTo>
                <a:lnTo>
                  <a:pt x="38100" y="6096"/>
                </a:lnTo>
                <a:lnTo>
                  <a:pt x="91439" y="6096"/>
                </a:lnTo>
                <a:lnTo>
                  <a:pt x="99060" y="10668"/>
                </a:lnTo>
                <a:close/>
              </a:path>
              <a:path w="129539" h="128270">
                <a:moveTo>
                  <a:pt x="100584" y="12192"/>
                </a:moveTo>
                <a:lnTo>
                  <a:pt x="28956" y="12192"/>
                </a:lnTo>
                <a:lnTo>
                  <a:pt x="28956" y="10668"/>
                </a:lnTo>
                <a:lnTo>
                  <a:pt x="100584" y="10668"/>
                </a:lnTo>
                <a:lnTo>
                  <a:pt x="100584" y="12192"/>
                </a:lnTo>
                <a:close/>
              </a:path>
              <a:path w="129539" h="128270">
                <a:moveTo>
                  <a:pt x="108204" y="18288"/>
                </a:moveTo>
                <a:lnTo>
                  <a:pt x="21336" y="18288"/>
                </a:lnTo>
                <a:lnTo>
                  <a:pt x="27432" y="12192"/>
                </a:lnTo>
                <a:lnTo>
                  <a:pt x="102108" y="12192"/>
                </a:lnTo>
                <a:lnTo>
                  <a:pt x="108204" y="18288"/>
                </a:lnTo>
                <a:close/>
              </a:path>
              <a:path w="129539" h="128270">
                <a:moveTo>
                  <a:pt x="109728" y="109728"/>
                </a:moveTo>
                <a:lnTo>
                  <a:pt x="19812" y="109728"/>
                </a:lnTo>
                <a:lnTo>
                  <a:pt x="18288" y="108204"/>
                </a:lnTo>
                <a:lnTo>
                  <a:pt x="12192" y="100584"/>
                </a:lnTo>
                <a:lnTo>
                  <a:pt x="10668" y="99060"/>
                </a:lnTo>
                <a:lnTo>
                  <a:pt x="10668" y="97536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48768"/>
                </a:lnTo>
                <a:lnTo>
                  <a:pt x="4572" y="41148"/>
                </a:lnTo>
                <a:lnTo>
                  <a:pt x="4572" y="39624"/>
                </a:lnTo>
                <a:lnTo>
                  <a:pt x="6096" y="38100"/>
                </a:lnTo>
                <a:lnTo>
                  <a:pt x="10668" y="30480"/>
                </a:lnTo>
                <a:lnTo>
                  <a:pt x="10668" y="28956"/>
                </a:lnTo>
                <a:lnTo>
                  <a:pt x="12192" y="27432"/>
                </a:lnTo>
                <a:lnTo>
                  <a:pt x="18288" y="19812"/>
                </a:lnTo>
                <a:lnTo>
                  <a:pt x="19812" y="18288"/>
                </a:lnTo>
                <a:lnTo>
                  <a:pt x="109728" y="18288"/>
                </a:lnTo>
                <a:lnTo>
                  <a:pt x="111252" y="19812"/>
                </a:lnTo>
                <a:lnTo>
                  <a:pt x="117348" y="27432"/>
                </a:lnTo>
                <a:lnTo>
                  <a:pt x="118872" y="28956"/>
                </a:lnTo>
                <a:lnTo>
                  <a:pt x="118872" y="30480"/>
                </a:lnTo>
                <a:lnTo>
                  <a:pt x="123444" y="38100"/>
                </a:lnTo>
                <a:lnTo>
                  <a:pt x="60960" y="38100"/>
                </a:lnTo>
                <a:lnTo>
                  <a:pt x="57149" y="39624"/>
                </a:lnTo>
                <a:lnTo>
                  <a:pt x="56387" y="39624"/>
                </a:lnTo>
                <a:lnTo>
                  <a:pt x="53339" y="41148"/>
                </a:lnTo>
                <a:lnTo>
                  <a:pt x="53848" y="41148"/>
                </a:lnTo>
                <a:lnTo>
                  <a:pt x="48768" y="44196"/>
                </a:lnTo>
                <a:lnTo>
                  <a:pt x="47244" y="44196"/>
                </a:lnTo>
                <a:lnTo>
                  <a:pt x="44195" y="47244"/>
                </a:lnTo>
                <a:lnTo>
                  <a:pt x="44805" y="47244"/>
                </a:lnTo>
                <a:lnTo>
                  <a:pt x="41148" y="51816"/>
                </a:lnTo>
                <a:lnTo>
                  <a:pt x="38100" y="60960"/>
                </a:lnTo>
                <a:lnTo>
                  <a:pt x="38862" y="60960"/>
                </a:lnTo>
                <a:lnTo>
                  <a:pt x="38608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8862" y="67056"/>
                </a:lnTo>
                <a:lnTo>
                  <a:pt x="38100" y="67056"/>
                </a:lnTo>
                <a:lnTo>
                  <a:pt x="41148" y="76200"/>
                </a:lnTo>
                <a:lnTo>
                  <a:pt x="44805" y="80772"/>
                </a:lnTo>
                <a:lnTo>
                  <a:pt x="44195" y="80772"/>
                </a:lnTo>
                <a:lnTo>
                  <a:pt x="47244" y="83820"/>
                </a:lnTo>
                <a:lnTo>
                  <a:pt x="48768" y="83820"/>
                </a:lnTo>
                <a:lnTo>
                  <a:pt x="53848" y="86868"/>
                </a:lnTo>
                <a:lnTo>
                  <a:pt x="53339" y="86868"/>
                </a:lnTo>
                <a:lnTo>
                  <a:pt x="56387" y="88392"/>
                </a:lnTo>
                <a:lnTo>
                  <a:pt x="57149" y="88392"/>
                </a:lnTo>
                <a:lnTo>
                  <a:pt x="60960" y="89916"/>
                </a:lnTo>
                <a:lnTo>
                  <a:pt x="123444" y="89916"/>
                </a:lnTo>
                <a:lnTo>
                  <a:pt x="118872" y="97536"/>
                </a:lnTo>
                <a:lnTo>
                  <a:pt x="118872" y="99060"/>
                </a:lnTo>
                <a:lnTo>
                  <a:pt x="117348" y="100584"/>
                </a:lnTo>
                <a:lnTo>
                  <a:pt x="111252" y="108204"/>
                </a:lnTo>
                <a:lnTo>
                  <a:pt x="109728" y="109728"/>
                </a:lnTo>
                <a:close/>
              </a:path>
              <a:path w="129539" h="128270">
                <a:moveTo>
                  <a:pt x="57912" y="39624"/>
                </a:moveTo>
                <a:lnTo>
                  <a:pt x="60960" y="38100"/>
                </a:lnTo>
                <a:lnTo>
                  <a:pt x="62484" y="38100"/>
                </a:lnTo>
                <a:lnTo>
                  <a:pt x="64770" y="38481"/>
                </a:lnTo>
                <a:lnTo>
                  <a:pt x="57912" y="39624"/>
                </a:lnTo>
                <a:close/>
              </a:path>
              <a:path w="129539" h="128270">
                <a:moveTo>
                  <a:pt x="64769" y="38481"/>
                </a:moveTo>
                <a:lnTo>
                  <a:pt x="62484" y="38100"/>
                </a:lnTo>
                <a:lnTo>
                  <a:pt x="67056" y="38100"/>
                </a:lnTo>
                <a:lnTo>
                  <a:pt x="64769" y="38481"/>
                </a:lnTo>
                <a:close/>
              </a:path>
              <a:path w="129539" h="128270">
                <a:moveTo>
                  <a:pt x="71628" y="39624"/>
                </a:moveTo>
                <a:lnTo>
                  <a:pt x="64769" y="38481"/>
                </a:lnTo>
                <a:lnTo>
                  <a:pt x="67056" y="38100"/>
                </a:lnTo>
                <a:lnTo>
                  <a:pt x="68580" y="38100"/>
                </a:lnTo>
                <a:lnTo>
                  <a:pt x="71628" y="39624"/>
                </a:lnTo>
                <a:close/>
              </a:path>
              <a:path w="129539" h="128270">
                <a:moveTo>
                  <a:pt x="74675" y="40538"/>
                </a:moveTo>
                <a:lnTo>
                  <a:pt x="68580" y="38100"/>
                </a:lnTo>
                <a:lnTo>
                  <a:pt x="123444" y="38100"/>
                </a:lnTo>
                <a:lnTo>
                  <a:pt x="124968" y="39624"/>
                </a:lnTo>
                <a:lnTo>
                  <a:pt x="73152" y="39624"/>
                </a:lnTo>
                <a:lnTo>
                  <a:pt x="74675" y="40538"/>
                </a:lnTo>
                <a:close/>
              </a:path>
              <a:path w="129539" h="128270">
                <a:moveTo>
                  <a:pt x="53339" y="41148"/>
                </a:moveTo>
                <a:lnTo>
                  <a:pt x="56387" y="39624"/>
                </a:lnTo>
                <a:lnTo>
                  <a:pt x="54864" y="40538"/>
                </a:lnTo>
                <a:lnTo>
                  <a:pt x="53339" y="41148"/>
                </a:lnTo>
                <a:close/>
              </a:path>
              <a:path w="129539" h="128270">
                <a:moveTo>
                  <a:pt x="54864" y="40538"/>
                </a:moveTo>
                <a:lnTo>
                  <a:pt x="56387" y="39624"/>
                </a:lnTo>
                <a:lnTo>
                  <a:pt x="57149" y="39624"/>
                </a:lnTo>
                <a:lnTo>
                  <a:pt x="54864" y="40538"/>
                </a:lnTo>
                <a:close/>
              </a:path>
              <a:path w="129539" h="128270">
                <a:moveTo>
                  <a:pt x="76200" y="41148"/>
                </a:moveTo>
                <a:lnTo>
                  <a:pt x="74675" y="40538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9539" h="128270">
                <a:moveTo>
                  <a:pt x="83650" y="45889"/>
                </a:moveTo>
                <a:lnTo>
                  <a:pt x="77724" y="41148"/>
                </a:lnTo>
                <a:lnTo>
                  <a:pt x="76200" y="41148"/>
                </a:lnTo>
                <a:lnTo>
                  <a:pt x="73152" y="39624"/>
                </a:lnTo>
                <a:lnTo>
                  <a:pt x="124968" y="39624"/>
                </a:lnTo>
                <a:lnTo>
                  <a:pt x="124968" y="41148"/>
                </a:lnTo>
                <a:lnTo>
                  <a:pt x="126187" y="44196"/>
                </a:lnTo>
                <a:lnTo>
                  <a:pt x="82296" y="44196"/>
                </a:lnTo>
                <a:lnTo>
                  <a:pt x="83650" y="45889"/>
                </a:lnTo>
                <a:close/>
              </a:path>
              <a:path w="129539" h="128270">
                <a:moveTo>
                  <a:pt x="53848" y="41148"/>
                </a:moveTo>
                <a:lnTo>
                  <a:pt x="53339" y="41148"/>
                </a:lnTo>
                <a:lnTo>
                  <a:pt x="54864" y="40538"/>
                </a:lnTo>
                <a:lnTo>
                  <a:pt x="53848" y="41148"/>
                </a:lnTo>
                <a:close/>
              </a:path>
              <a:path w="129539" h="128270">
                <a:moveTo>
                  <a:pt x="80772" y="44196"/>
                </a:moveTo>
                <a:lnTo>
                  <a:pt x="74675" y="40538"/>
                </a:lnTo>
                <a:lnTo>
                  <a:pt x="76200" y="41148"/>
                </a:lnTo>
                <a:lnTo>
                  <a:pt x="77724" y="41148"/>
                </a:lnTo>
                <a:lnTo>
                  <a:pt x="80772" y="44196"/>
                </a:lnTo>
                <a:close/>
              </a:path>
              <a:path w="129539" h="128270">
                <a:moveTo>
                  <a:pt x="45368" y="46540"/>
                </a:moveTo>
                <a:lnTo>
                  <a:pt x="47244" y="44196"/>
                </a:lnTo>
                <a:lnTo>
                  <a:pt x="48768" y="44196"/>
                </a:lnTo>
                <a:lnTo>
                  <a:pt x="51816" y="42672"/>
                </a:lnTo>
                <a:lnTo>
                  <a:pt x="45368" y="46540"/>
                </a:lnTo>
                <a:close/>
              </a:path>
              <a:path w="129539" h="128270">
                <a:moveTo>
                  <a:pt x="44195" y="47244"/>
                </a:moveTo>
                <a:lnTo>
                  <a:pt x="47244" y="44196"/>
                </a:lnTo>
                <a:lnTo>
                  <a:pt x="45368" y="46540"/>
                </a:lnTo>
                <a:lnTo>
                  <a:pt x="44195" y="47244"/>
                </a:lnTo>
                <a:close/>
              </a:path>
              <a:path w="129539" h="128270">
                <a:moveTo>
                  <a:pt x="85344" y="47244"/>
                </a:moveTo>
                <a:lnTo>
                  <a:pt x="83650" y="45889"/>
                </a:lnTo>
                <a:lnTo>
                  <a:pt x="82296" y="44196"/>
                </a:lnTo>
                <a:lnTo>
                  <a:pt x="85344" y="47244"/>
                </a:lnTo>
                <a:close/>
              </a:path>
              <a:path w="129539" h="128270">
                <a:moveTo>
                  <a:pt x="127406" y="47244"/>
                </a:moveTo>
                <a:lnTo>
                  <a:pt x="85344" y="47244"/>
                </a:lnTo>
                <a:lnTo>
                  <a:pt x="82296" y="44196"/>
                </a:lnTo>
                <a:lnTo>
                  <a:pt x="126187" y="44196"/>
                </a:lnTo>
                <a:lnTo>
                  <a:pt x="127406" y="47244"/>
                </a:lnTo>
                <a:close/>
              </a:path>
              <a:path w="129539" h="128270">
                <a:moveTo>
                  <a:pt x="129286" y="60960"/>
                </a:moveTo>
                <a:lnTo>
                  <a:pt x="91439" y="60960"/>
                </a:lnTo>
                <a:lnTo>
                  <a:pt x="88391" y="51816"/>
                </a:lnTo>
                <a:lnTo>
                  <a:pt x="83650" y="45889"/>
                </a:lnTo>
                <a:lnTo>
                  <a:pt x="85344" y="47244"/>
                </a:lnTo>
                <a:lnTo>
                  <a:pt x="127406" y="47244"/>
                </a:lnTo>
                <a:lnTo>
                  <a:pt x="128016" y="48768"/>
                </a:lnTo>
                <a:lnTo>
                  <a:pt x="128016" y="53340"/>
                </a:lnTo>
                <a:lnTo>
                  <a:pt x="129286" y="60960"/>
                </a:lnTo>
                <a:close/>
              </a:path>
              <a:path w="129539" h="128270">
                <a:moveTo>
                  <a:pt x="44805" y="47244"/>
                </a:moveTo>
                <a:lnTo>
                  <a:pt x="44195" y="47244"/>
                </a:lnTo>
                <a:lnTo>
                  <a:pt x="45368" y="46540"/>
                </a:lnTo>
                <a:lnTo>
                  <a:pt x="44805" y="47244"/>
                </a:lnTo>
                <a:close/>
              </a:path>
              <a:path w="129539" h="128270">
                <a:moveTo>
                  <a:pt x="39624" y="56388"/>
                </a:moveTo>
                <a:lnTo>
                  <a:pt x="41148" y="51816"/>
                </a:lnTo>
                <a:lnTo>
                  <a:pt x="44195" y="48768"/>
                </a:lnTo>
                <a:lnTo>
                  <a:pt x="39624" y="56388"/>
                </a:lnTo>
                <a:close/>
              </a:path>
              <a:path w="129539" h="128270">
                <a:moveTo>
                  <a:pt x="89916" y="56388"/>
                </a:moveTo>
                <a:lnTo>
                  <a:pt x="85344" y="48768"/>
                </a:lnTo>
                <a:lnTo>
                  <a:pt x="88391" y="51816"/>
                </a:lnTo>
                <a:lnTo>
                  <a:pt x="89916" y="56388"/>
                </a:lnTo>
                <a:close/>
              </a:path>
              <a:path w="129539" h="128270">
                <a:moveTo>
                  <a:pt x="38862" y="60960"/>
                </a:moveTo>
                <a:lnTo>
                  <a:pt x="38100" y="60960"/>
                </a:lnTo>
                <a:lnTo>
                  <a:pt x="39624" y="56388"/>
                </a:lnTo>
                <a:lnTo>
                  <a:pt x="38862" y="60960"/>
                </a:lnTo>
                <a:close/>
              </a:path>
              <a:path w="129539" h="128270">
                <a:moveTo>
                  <a:pt x="91186" y="64008"/>
                </a:moveTo>
                <a:lnTo>
                  <a:pt x="89916" y="56388"/>
                </a:lnTo>
                <a:lnTo>
                  <a:pt x="91439" y="60960"/>
                </a:lnTo>
                <a:lnTo>
                  <a:pt x="129286" y="60960"/>
                </a:lnTo>
                <a:lnTo>
                  <a:pt x="129539" y="62484"/>
                </a:lnTo>
                <a:lnTo>
                  <a:pt x="91439" y="62484"/>
                </a:lnTo>
                <a:lnTo>
                  <a:pt x="91186" y="64008"/>
                </a:lnTo>
                <a:close/>
              </a:path>
              <a:path w="129539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29539" h="128270">
                <a:moveTo>
                  <a:pt x="38353" y="64008"/>
                </a:moveTo>
                <a:lnTo>
                  <a:pt x="38100" y="62484"/>
                </a:lnTo>
                <a:lnTo>
                  <a:pt x="38608" y="62484"/>
                </a:lnTo>
                <a:lnTo>
                  <a:pt x="38353" y="64008"/>
                </a:lnTo>
                <a:close/>
              </a:path>
              <a:path w="129539" h="128270">
                <a:moveTo>
                  <a:pt x="91439" y="65532"/>
                </a:moveTo>
                <a:lnTo>
                  <a:pt x="91186" y="64008"/>
                </a:lnTo>
                <a:lnTo>
                  <a:pt x="91439" y="62484"/>
                </a:lnTo>
                <a:lnTo>
                  <a:pt x="91439" y="65532"/>
                </a:lnTo>
                <a:close/>
              </a:path>
              <a:path w="129539" h="128270">
                <a:moveTo>
                  <a:pt x="129539" y="65532"/>
                </a:moveTo>
                <a:lnTo>
                  <a:pt x="91439" y="65532"/>
                </a:lnTo>
                <a:lnTo>
                  <a:pt x="91439" y="62484"/>
                </a:lnTo>
                <a:lnTo>
                  <a:pt x="129539" y="62484"/>
                </a:lnTo>
                <a:lnTo>
                  <a:pt x="129539" y="65532"/>
                </a:lnTo>
                <a:close/>
              </a:path>
              <a:path w="129539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29539" h="128270">
                <a:moveTo>
                  <a:pt x="89916" y="71628"/>
                </a:moveTo>
                <a:lnTo>
                  <a:pt x="91186" y="64008"/>
                </a:lnTo>
                <a:lnTo>
                  <a:pt x="91439" y="65532"/>
                </a:lnTo>
                <a:lnTo>
                  <a:pt x="129539" y="65532"/>
                </a:lnTo>
                <a:lnTo>
                  <a:pt x="129286" y="67056"/>
                </a:lnTo>
                <a:lnTo>
                  <a:pt x="91439" y="67056"/>
                </a:lnTo>
                <a:lnTo>
                  <a:pt x="89916" y="71628"/>
                </a:lnTo>
                <a:close/>
              </a:path>
              <a:path w="129539" h="128270">
                <a:moveTo>
                  <a:pt x="39624" y="71628"/>
                </a:moveTo>
                <a:lnTo>
                  <a:pt x="38100" y="67056"/>
                </a:lnTo>
                <a:lnTo>
                  <a:pt x="38862" y="67056"/>
                </a:lnTo>
                <a:lnTo>
                  <a:pt x="39624" y="71628"/>
                </a:lnTo>
                <a:close/>
              </a:path>
              <a:path w="129539" h="128270">
                <a:moveTo>
                  <a:pt x="84171" y="81475"/>
                </a:moveTo>
                <a:lnTo>
                  <a:pt x="88391" y="76200"/>
                </a:lnTo>
                <a:lnTo>
                  <a:pt x="91439" y="67056"/>
                </a:lnTo>
                <a:lnTo>
                  <a:pt x="129286" y="67056"/>
                </a:lnTo>
                <a:lnTo>
                  <a:pt x="128016" y="74676"/>
                </a:lnTo>
                <a:lnTo>
                  <a:pt x="128016" y="77724"/>
                </a:lnTo>
                <a:lnTo>
                  <a:pt x="127000" y="80772"/>
                </a:lnTo>
                <a:lnTo>
                  <a:pt x="85344" y="80772"/>
                </a:lnTo>
                <a:lnTo>
                  <a:pt x="84171" y="81475"/>
                </a:lnTo>
                <a:close/>
              </a:path>
              <a:path w="129539" h="128270">
                <a:moveTo>
                  <a:pt x="44195" y="79248"/>
                </a:moveTo>
                <a:lnTo>
                  <a:pt x="41148" y="76200"/>
                </a:lnTo>
                <a:lnTo>
                  <a:pt x="39624" y="71628"/>
                </a:lnTo>
                <a:lnTo>
                  <a:pt x="44195" y="79248"/>
                </a:lnTo>
                <a:close/>
              </a:path>
              <a:path w="129539" h="128270">
                <a:moveTo>
                  <a:pt x="85344" y="79248"/>
                </a:moveTo>
                <a:lnTo>
                  <a:pt x="89916" y="71628"/>
                </a:lnTo>
                <a:lnTo>
                  <a:pt x="88391" y="76200"/>
                </a:lnTo>
                <a:lnTo>
                  <a:pt x="85344" y="79248"/>
                </a:lnTo>
                <a:close/>
              </a:path>
              <a:path w="129539" h="128270">
                <a:moveTo>
                  <a:pt x="47244" y="83820"/>
                </a:moveTo>
                <a:lnTo>
                  <a:pt x="44195" y="80772"/>
                </a:lnTo>
                <a:lnTo>
                  <a:pt x="45368" y="81475"/>
                </a:lnTo>
                <a:lnTo>
                  <a:pt x="47244" y="83820"/>
                </a:lnTo>
                <a:close/>
              </a:path>
              <a:path w="129539" h="128270">
                <a:moveTo>
                  <a:pt x="45368" y="81475"/>
                </a:moveTo>
                <a:lnTo>
                  <a:pt x="44195" y="80772"/>
                </a:lnTo>
                <a:lnTo>
                  <a:pt x="44805" y="80772"/>
                </a:lnTo>
                <a:lnTo>
                  <a:pt x="45368" y="81475"/>
                </a:lnTo>
                <a:close/>
              </a:path>
              <a:path w="129539" h="128270">
                <a:moveTo>
                  <a:pt x="82296" y="83820"/>
                </a:moveTo>
                <a:lnTo>
                  <a:pt x="84171" y="81475"/>
                </a:lnTo>
                <a:lnTo>
                  <a:pt x="85344" y="80772"/>
                </a:lnTo>
                <a:lnTo>
                  <a:pt x="82296" y="83820"/>
                </a:lnTo>
                <a:close/>
              </a:path>
              <a:path w="129539" h="128270">
                <a:moveTo>
                  <a:pt x="74675" y="87477"/>
                </a:moveTo>
                <a:lnTo>
                  <a:pt x="80772" y="83820"/>
                </a:lnTo>
                <a:lnTo>
                  <a:pt x="82296" y="83820"/>
                </a:lnTo>
                <a:lnTo>
                  <a:pt x="85344" y="80772"/>
                </a:lnTo>
                <a:lnTo>
                  <a:pt x="127000" y="80772"/>
                </a:lnTo>
                <a:lnTo>
                  <a:pt x="124968" y="86868"/>
                </a:lnTo>
                <a:lnTo>
                  <a:pt x="76200" y="86868"/>
                </a:lnTo>
                <a:lnTo>
                  <a:pt x="74675" y="87477"/>
                </a:lnTo>
                <a:close/>
              </a:path>
              <a:path w="129539" h="128270">
                <a:moveTo>
                  <a:pt x="51816" y="85344"/>
                </a:moveTo>
                <a:lnTo>
                  <a:pt x="48768" y="83820"/>
                </a:lnTo>
                <a:lnTo>
                  <a:pt x="47244" y="83820"/>
                </a:lnTo>
                <a:lnTo>
                  <a:pt x="45368" y="81475"/>
                </a:lnTo>
                <a:lnTo>
                  <a:pt x="51816" y="85344"/>
                </a:lnTo>
                <a:close/>
              </a:path>
              <a:path w="129539" h="128270">
                <a:moveTo>
                  <a:pt x="77724" y="85344"/>
                </a:moveTo>
                <a:lnTo>
                  <a:pt x="84171" y="81475"/>
                </a:lnTo>
                <a:lnTo>
                  <a:pt x="82296" y="83820"/>
                </a:lnTo>
                <a:lnTo>
                  <a:pt x="80772" y="83820"/>
                </a:lnTo>
                <a:lnTo>
                  <a:pt x="77724" y="85344"/>
                </a:lnTo>
                <a:close/>
              </a:path>
              <a:path w="129539" h="128270">
                <a:moveTo>
                  <a:pt x="56387" y="88392"/>
                </a:moveTo>
                <a:lnTo>
                  <a:pt x="53339" y="86868"/>
                </a:lnTo>
                <a:lnTo>
                  <a:pt x="54864" y="87477"/>
                </a:lnTo>
                <a:lnTo>
                  <a:pt x="56387" y="88392"/>
                </a:lnTo>
                <a:close/>
              </a:path>
              <a:path w="129539" h="128270">
                <a:moveTo>
                  <a:pt x="54864" y="87477"/>
                </a:moveTo>
                <a:lnTo>
                  <a:pt x="53339" y="86868"/>
                </a:lnTo>
                <a:lnTo>
                  <a:pt x="53848" y="86868"/>
                </a:lnTo>
                <a:lnTo>
                  <a:pt x="54864" y="87477"/>
                </a:lnTo>
                <a:close/>
              </a:path>
              <a:path w="129539" h="128270">
                <a:moveTo>
                  <a:pt x="73152" y="88392"/>
                </a:moveTo>
                <a:lnTo>
                  <a:pt x="74675" y="87477"/>
                </a:lnTo>
                <a:lnTo>
                  <a:pt x="76200" y="86868"/>
                </a:lnTo>
                <a:lnTo>
                  <a:pt x="73152" y="88392"/>
                </a:lnTo>
                <a:close/>
              </a:path>
              <a:path w="129539" h="128270">
                <a:moveTo>
                  <a:pt x="124968" y="88392"/>
                </a:moveTo>
                <a:lnTo>
                  <a:pt x="73152" y="88392"/>
                </a:lnTo>
                <a:lnTo>
                  <a:pt x="76200" y="86868"/>
                </a:lnTo>
                <a:lnTo>
                  <a:pt x="124968" y="86868"/>
                </a:lnTo>
                <a:lnTo>
                  <a:pt x="124968" y="88392"/>
                </a:lnTo>
                <a:close/>
              </a:path>
              <a:path w="129539" h="128270">
                <a:moveTo>
                  <a:pt x="57149" y="88392"/>
                </a:moveTo>
                <a:lnTo>
                  <a:pt x="56387" y="88392"/>
                </a:lnTo>
                <a:lnTo>
                  <a:pt x="54864" y="87477"/>
                </a:lnTo>
                <a:lnTo>
                  <a:pt x="57149" y="88392"/>
                </a:lnTo>
                <a:close/>
              </a:path>
              <a:path w="129539" h="128270">
                <a:moveTo>
                  <a:pt x="123444" y="89916"/>
                </a:moveTo>
                <a:lnTo>
                  <a:pt x="68580" y="89916"/>
                </a:lnTo>
                <a:lnTo>
                  <a:pt x="74675" y="87477"/>
                </a:lnTo>
                <a:lnTo>
                  <a:pt x="73152" y="88392"/>
                </a:lnTo>
                <a:lnTo>
                  <a:pt x="124968" y="88392"/>
                </a:lnTo>
                <a:lnTo>
                  <a:pt x="123444" y="89916"/>
                </a:lnTo>
                <a:close/>
              </a:path>
              <a:path w="129539" h="128270">
                <a:moveTo>
                  <a:pt x="62484" y="89916"/>
                </a:moveTo>
                <a:lnTo>
                  <a:pt x="60960" y="89916"/>
                </a:lnTo>
                <a:lnTo>
                  <a:pt x="57912" y="88392"/>
                </a:lnTo>
                <a:lnTo>
                  <a:pt x="64769" y="89535"/>
                </a:lnTo>
                <a:lnTo>
                  <a:pt x="62484" y="89916"/>
                </a:lnTo>
                <a:close/>
              </a:path>
              <a:path w="129539" h="128270">
                <a:moveTo>
                  <a:pt x="68580" y="89916"/>
                </a:moveTo>
                <a:lnTo>
                  <a:pt x="67056" y="89916"/>
                </a:lnTo>
                <a:lnTo>
                  <a:pt x="64769" y="89535"/>
                </a:lnTo>
                <a:lnTo>
                  <a:pt x="71628" y="88392"/>
                </a:lnTo>
                <a:lnTo>
                  <a:pt x="68580" y="89916"/>
                </a:lnTo>
                <a:close/>
              </a:path>
              <a:path w="129539" h="128270">
                <a:moveTo>
                  <a:pt x="67056" y="89916"/>
                </a:moveTo>
                <a:lnTo>
                  <a:pt x="62484" y="89916"/>
                </a:lnTo>
                <a:lnTo>
                  <a:pt x="64769" y="89535"/>
                </a:lnTo>
                <a:lnTo>
                  <a:pt x="67056" y="89916"/>
                </a:lnTo>
                <a:close/>
              </a:path>
              <a:path w="129539" h="128270">
                <a:moveTo>
                  <a:pt x="102108" y="115824"/>
                </a:moveTo>
                <a:lnTo>
                  <a:pt x="27432" y="115824"/>
                </a:lnTo>
                <a:lnTo>
                  <a:pt x="21336" y="109728"/>
                </a:lnTo>
                <a:lnTo>
                  <a:pt x="108204" y="109728"/>
                </a:lnTo>
                <a:lnTo>
                  <a:pt x="102108" y="115824"/>
                </a:lnTo>
                <a:close/>
              </a:path>
              <a:path w="129539" h="128270">
                <a:moveTo>
                  <a:pt x="100584" y="117348"/>
                </a:moveTo>
                <a:lnTo>
                  <a:pt x="28956" y="117348"/>
                </a:lnTo>
                <a:lnTo>
                  <a:pt x="28956" y="115824"/>
                </a:lnTo>
                <a:lnTo>
                  <a:pt x="100584" y="115824"/>
                </a:lnTo>
                <a:lnTo>
                  <a:pt x="100584" y="117348"/>
                </a:lnTo>
                <a:close/>
              </a:path>
              <a:path w="129539" h="128270">
                <a:moveTo>
                  <a:pt x="91439" y="121920"/>
                </a:moveTo>
                <a:lnTo>
                  <a:pt x="38100" y="121920"/>
                </a:lnTo>
                <a:lnTo>
                  <a:pt x="30480" y="117348"/>
                </a:lnTo>
                <a:lnTo>
                  <a:pt x="99060" y="117348"/>
                </a:lnTo>
                <a:lnTo>
                  <a:pt x="91439" y="121920"/>
                </a:lnTo>
                <a:close/>
              </a:path>
              <a:path w="129539" h="128270">
                <a:moveTo>
                  <a:pt x="89916" y="123444"/>
                </a:moveTo>
                <a:lnTo>
                  <a:pt x="39624" y="123444"/>
                </a:lnTo>
                <a:lnTo>
                  <a:pt x="39624" y="121920"/>
                </a:lnTo>
                <a:lnTo>
                  <a:pt x="89916" y="121920"/>
                </a:lnTo>
                <a:lnTo>
                  <a:pt x="89916" y="123444"/>
                </a:lnTo>
                <a:close/>
              </a:path>
              <a:path w="129539" h="128270">
                <a:moveTo>
                  <a:pt x="79248" y="126492"/>
                </a:moveTo>
                <a:lnTo>
                  <a:pt x="50292" y="126492"/>
                </a:lnTo>
                <a:lnTo>
                  <a:pt x="41148" y="123444"/>
                </a:lnTo>
                <a:lnTo>
                  <a:pt x="88391" y="123444"/>
                </a:lnTo>
                <a:lnTo>
                  <a:pt x="79248" y="126492"/>
                </a:lnTo>
                <a:close/>
              </a:path>
              <a:path w="129539" h="128270">
                <a:moveTo>
                  <a:pt x="67056" y="128016"/>
                </a:moveTo>
                <a:lnTo>
                  <a:pt x="62484" y="128016"/>
                </a:lnTo>
                <a:lnTo>
                  <a:pt x="53339" y="126492"/>
                </a:lnTo>
                <a:lnTo>
                  <a:pt x="76200" y="126492"/>
                </a:lnTo>
                <a:lnTo>
                  <a:pt x="67056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963697" y="4547579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37603" y="585901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6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761476" y="4696967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76200" y="1523"/>
                </a:moveTo>
                <a:lnTo>
                  <a:pt x="51816" y="1523"/>
                </a:lnTo>
                <a:lnTo>
                  <a:pt x="53339" y="0"/>
                </a:lnTo>
                <a:lnTo>
                  <a:pt x="76200" y="0"/>
                </a:lnTo>
                <a:lnTo>
                  <a:pt x="76200" y="1523"/>
                </a:lnTo>
                <a:close/>
              </a:path>
              <a:path w="129540" h="128270">
                <a:moveTo>
                  <a:pt x="88391" y="4571"/>
                </a:moveTo>
                <a:lnTo>
                  <a:pt x="41148" y="4571"/>
                </a:lnTo>
                <a:lnTo>
                  <a:pt x="50292" y="1523"/>
                </a:lnTo>
                <a:lnTo>
                  <a:pt x="79248" y="1523"/>
                </a:lnTo>
                <a:lnTo>
                  <a:pt x="88391" y="4571"/>
                </a:lnTo>
                <a:close/>
              </a:path>
              <a:path w="129540" h="128270">
                <a:moveTo>
                  <a:pt x="89916" y="123443"/>
                </a:moveTo>
                <a:lnTo>
                  <a:pt x="38100" y="123443"/>
                </a:lnTo>
                <a:lnTo>
                  <a:pt x="38100" y="121919"/>
                </a:lnTo>
                <a:lnTo>
                  <a:pt x="30480" y="118871"/>
                </a:lnTo>
                <a:lnTo>
                  <a:pt x="28956" y="117347"/>
                </a:lnTo>
                <a:lnTo>
                  <a:pt x="27432" y="117347"/>
                </a:lnTo>
                <a:lnTo>
                  <a:pt x="27432" y="115823"/>
                </a:lnTo>
                <a:lnTo>
                  <a:pt x="19812" y="111251"/>
                </a:lnTo>
                <a:lnTo>
                  <a:pt x="19812" y="109727"/>
                </a:lnTo>
                <a:lnTo>
                  <a:pt x="18288" y="109727"/>
                </a:lnTo>
                <a:lnTo>
                  <a:pt x="18288" y="108203"/>
                </a:lnTo>
                <a:lnTo>
                  <a:pt x="12192" y="102107"/>
                </a:lnTo>
                <a:lnTo>
                  <a:pt x="12192" y="100583"/>
                </a:lnTo>
                <a:lnTo>
                  <a:pt x="10668" y="99059"/>
                </a:lnTo>
                <a:lnTo>
                  <a:pt x="6096" y="89915"/>
                </a:lnTo>
                <a:lnTo>
                  <a:pt x="4572" y="88391"/>
                </a:lnTo>
                <a:lnTo>
                  <a:pt x="4572" y="86867"/>
                </a:lnTo>
                <a:lnTo>
                  <a:pt x="1524" y="79247"/>
                </a:lnTo>
                <a:lnTo>
                  <a:pt x="1524" y="74675"/>
                </a:lnTo>
                <a:lnTo>
                  <a:pt x="0" y="65531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48767"/>
                </a:lnTo>
                <a:lnTo>
                  <a:pt x="4572" y="41147"/>
                </a:lnTo>
                <a:lnTo>
                  <a:pt x="4572" y="39623"/>
                </a:lnTo>
                <a:lnTo>
                  <a:pt x="6096" y="38099"/>
                </a:lnTo>
                <a:lnTo>
                  <a:pt x="6096" y="36575"/>
                </a:lnTo>
                <a:lnTo>
                  <a:pt x="10668" y="28955"/>
                </a:lnTo>
                <a:lnTo>
                  <a:pt x="12192" y="27431"/>
                </a:lnTo>
                <a:lnTo>
                  <a:pt x="12192" y="25907"/>
                </a:lnTo>
                <a:lnTo>
                  <a:pt x="18288" y="19811"/>
                </a:lnTo>
                <a:lnTo>
                  <a:pt x="18288" y="18287"/>
                </a:lnTo>
                <a:lnTo>
                  <a:pt x="19812" y="18287"/>
                </a:lnTo>
                <a:lnTo>
                  <a:pt x="19812" y="16763"/>
                </a:lnTo>
                <a:lnTo>
                  <a:pt x="27432" y="12191"/>
                </a:lnTo>
                <a:lnTo>
                  <a:pt x="27432" y="10667"/>
                </a:lnTo>
                <a:lnTo>
                  <a:pt x="28956" y="10667"/>
                </a:lnTo>
                <a:lnTo>
                  <a:pt x="30480" y="9143"/>
                </a:lnTo>
                <a:lnTo>
                  <a:pt x="38100" y="6095"/>
                </a:lnTo>
                <a:lnTo>
                  <a:pt x="38100" y="4571"/>
                </a:lnTo>
                <a:lnTo>
                  <a:pt x="89916" y="4571"/>
                </a:lnTo>
                <a:lnTo>
                  <a:pt x="91439" y="6095"/>
                </a:lnTo>
                <a:lnTo>
                  <a:pt x="99060" y="9143"/>
                </a:lnTo>
                <a:lnTo>
                  <a:pt x="102108" y="12191"/>
                </a:lnTo>
                <a:lnTo>
                  <a:pt x="108204" y="16763"/>
                </a:lnTo>
                <a:lnTo>
                  <a:pt x="117348" y="25907"/>
                </a:lnTo>
                <a:lnTo>
                  <a:pt x="117348" y="27431"/>
                </a:lnTo>
                <a:lnTo>
                  <a:pt x="118872" y="28955"/>
                </a:lnTo>
                <a:lnTo>
                  <a:pt x="123444" y="36575"/>
                </a:lnTo>
                <a:lnTo>
                  <a:pt x="123444" y="38099"/>
                </a:lnTo>
                <a:lnTo>
                  <a:pt x="60960" y="38099"/>
                </a:lnTo>
                <a:lnTo>
                  <a:pt x="51816" y="41147"/>
                </a:lnTo>
                <a:lnTo>
                  <a:pt x="48768" y="42671"/>
                </a:lnTo>
                <a:lnTo>
                  <a:pt x="49911" y="42671"/>
                </a:lnTo>
                <a:lnTo>
                  <a:pt x="48006" y="44195"/>
                </a:lnTo>
                <a:lnTo>
                  <a:pt x="47244" y="44195"/>
                </a:lnTo>
                <a:lnTo>
                  <a:pt x="41148" y="50291"/>
                </a:lnTo>
                <a:lnTo>
                  <a:pt x="42367" y="50291"/>
                </a:lnTo>
                <a:lnTo>
                  <a:pt x="41452" y="51815"/>
                </a:lnTo>
                <a:lnTo>
                  <a:pt x="41148" y="51815"/>
                </a:lnTo>
                <a:lnTo>
                  <a:pt x="39624" y="54863"/>
                </a:lnTo>
                <a:lnTo>
                  <a:pt x="40132" y="54863"/>
                </a:lnTo>
                <a:lnTo>
                  <a:pt x="38100" y="60959"/>
                </a:lnTo>
                <a:lnTo>
                  <a:pt x="38862" y="60959"/>
                </a:lnTo>
                <a:lnTo>
                  <a:pt x="38608" y="62483"/>
                </a:lnTo>
                <a:lnTo>
                  <a:pt x="38100" y="62483"/>
                </a:lnTo>
                <a:lnTo>
                  <a:pt x="38100" y="65531"/>
                </a:lnTo>
                <a:lnTo>
                  <a:pt x="38607" y="65531"/>
                </a:lnTo>
                <a:lnTo>
                  <a:pt x="38862" y="67055"/>
                </a:lnTo>
                <a:lnTo>
                  <a:pt x="38100" y="67055"/>
                </a:lnTo>
                <a:lnTo>
                  <a:pt x="40132" y="73151"/>
                </a:lnTo>
                <a:lnTo>
                  <a:pt x="39624" y="73151"/>
                </a:lnTo>
                <a:lnTo>
                  <a:pt x="41148" y="76199"/>
                </a:lnTo>
                <a:lnTo>
                  <a:pt x="41452" y="76199"/>
                </a:lnTo>
                <a:lnTo>
                  <a:pt x="42367" y="77723"/>
                </a:lnTo>
                <a:lnTo>
                  <a:pt x="41148" y="77723"/>
                </a:lnTo>
                <a:lnTo>
                  <a:pt x="47244" y="83819"/>
                </a:lnTo>
                <a:lnTo>
                  <a:pt x="48006" y="83819"/>
                </a:lnTo>
                <a:lnTo>
                  <a:pt x="49911" y="85343"/>
                </a:lnTo>
                <a:lnTo>
                  <a:pt x="48768" y="85343"/>
                </a:lnTo>
                <a:lnTo>
                  <a:pt x="51816" y="86867"/>
                </a:lnTo>
                <a:lnTo>
                  <a:pt x="60960" y="89915"/>
                </a:lnTo>
                <a:lnTo>
                  <a:pt x="123444" y="89915"/>
                </a:lnTo>
                <a:lnTo>
                  <a:pt x="118872" y="99059"/>
                </a:lnTo>
                <a:lnTo>
                  <a:pt x="117348" y="100583"/>
                </a:lnTo>
                <a:lnTo>
                  <a:pt x="117348" y="102107"/>
                </a:lnTo>
                <a:lnTo>
                  <a:pt x="108204" y="111251"/>
                </a:lnTo>
                <a:lnTo>
                  <a:pt x="102108" y="115823"/>
                </a:lnTo>
                <a:lnTo>
                  <a:pt x="99060" y="118871"/>
                </a:lnTo>
                <a:lnTo>
                  <a:pt x="91439" y="121919"/>
                </a:lnTo>
                <a:lnTo>
                  <a:pt x="89916" y="123443"/>
                </a:lnTo>
                <a:close/>
              </a:path>
              <a:path w="129540" h="128270">
                <a:moveTo>
                  <a:pt x="76200" y="41147"/>
                </a:moveTo>
                <a:lnTo>
                  <a:pt x="68580" y="38099"/>
                </a:lnTo>
                <a:lnTo>
                  <a:pt x="123444" y="38099"/>
                </a:lnTo>
                <a:lnTo>
                  <a:pt x="123444" y="39623"/>
                </a:lnTo>
                <a:lnTo>
                  <a:pt x="73152" y="39623"/>
                </a:lnTo>
                <a:lnTo>
                  <a:pt x="76200" y="41147"/>
                </a:lnTo>
                <a:close/>
              </a:path>
              <a:path w="129540" h="128270">
                <a:moveTo>
                  <a:pt x="51054" y="41757"/>
                </a:moveTo>
                <a:lnTo>
                  <a:pt x="51816" y="41147"/>
                </a:lnTo>
                <a:lnTo>
                  <a:pt x="56388" y="39623"/>
                </a:lnTo>
                <a:lnTo>
                  <a:pt x="51054" y="41757"/>
                </a:lnTo>
                <a:close/>
              </a:path>
              <a:path w="129540" h="128270">
                <a:moveTo>
                  <a:pt x="78232" y="41655"/>
                </a:moveTo>
                <a:lnTo>
                  <a:pt x="73152" y="39623"/>
                </a:lnTo>
                <a:lnTo>
                  <a:pt x="123444" y="39623"/>
                </a:lnTo>
                <a:lnTo>
                  <a:pt x="124968" y="41147"/>
                </a:lnTo>
                <a:lnTo>
                  <a:pt x="77724" y="41147"/>
                </a:lnTo>
                <a:lnTo>
                  <a:pt x="78232" y="41655"/>
                </a:lnTo>
                <a:close/>
              </a:path>
              <a:path w="129540" h="128270">
                <a:moveTo>
                  <a:pt x="48768" y="42671"/>
                </a:moveTo>
                <a:lnTo>
                  <a:pt x="51816" y="41147"/>
                </a:lnTo>
                <a:lnTo>
                  <a:pt x="51054" y="41757"/>
                </a:lnTo>
                <a:lnTo>
                  <a:pt x="48768" y="42671"/>
                </a:lnTo>
                <a:close/>
              </a:path>
              <a:path w="129540" h="128270">
                <a:moveTo>
                  <a:pt x="80772" y="42671"/>
                </a:moveTo>
                <a:lnTo>
                  <a:pt x="78232" y="41655"/>
                </a:lnTo>
                <a:lnTo>
                  <a:pt x="77724" y="41147"/>
                </a:lnTo>
                <a:lnTo>
                  <a:pt x="80772" y="42671"/>
                </a:lnTo>
                <a:close/>
              </a:path>
              <a:path w="129540" h="128270">
                <a:moveTo>
                  <a:pt x="125272" y="42671"/>
                </a:moveTo>
                <a:lnTo>
                  <a:pt x="80772" y="42671"/>
                </a:lnTo>
                <a:lnTo>
                  <a:pt x="77724" y="41147"/>
                </a:lnTo>
                <a:lnTo>
                  <a:pt x="124968" y="41147"/>
                </a:lnTo>
                <a:lnTo>
                  <a:pt x="125272" y="42671"/>
                </a:lnTo>
                <a:close/>
              </a:path>
              <a:path w="129540" h="128270">
                <a:moveTo>
                  <a:pt x="83820" y="47243"/>
                </a:moveTo>
                <a:lnTo>
                  <a:pt x="78232" y="41655"/>
                </a:lnTo>
                <a:lnTo>
                  <a:pt x="80772" y="42671"/>
                </a:lnTo>
                <a:lnTo>
                  <a:pt x="125272" y="42671"/>
                </a:lnTo>
                <a:lnTo>
                  <a:pt x="125577" y="44195"/>
                </a:lnTo>
                <a:lnTo>
                  <a:pt x="82296" y="44195"/>
                </a:lnTo>
                <a:lnTo>
                  <a:pt x="83820" y="47243"/>
                </a:lnTo>
                <a:close/>
              </a:path>
              <a:path w="129540" h="128270">
                <a:moveTo>
                  <a:pt x="49911" y="42671"/>
                </a:moveTo>
                <a:lnTo>
                  <a:pt x="48768" y="42671"/>
                </a:lnTo>
                <a:lnTo>
                  <a:pt x="51054" y="41757"/>
                </a:lnTo>
                <a:lnTo>
                  <a:pt x="49911" y="42671"/>
                </a:lnTo>
                <a:close/>
              </a:path>
              <a:path w="129540" h="128270">
                <a:moveTo>
                  <a:pt x="44195" y="47243"/>
                </a:moveTo>
                <a:lnTo>
                  <a:pt x="47244" y="44195"/>
                </a:lnTo>
                <a:lnTo>
                  <a:pt x="48006" y="44195"/>
                </a:lnTo>
                <a:lnTo>
                  <a:pt x="44195" y="47243"/>
                </a:lnTo>
                <a:close/>
              </a:path>
              <a:path w="129540" h="128270">
                <a:moveTo>
                  <a:pt x="86868" y="50291"/>
                </a:moveTo>
                <a:lnTo>
                  <a:pt x="82296" y="44195"/>
                </a:lnTo>
                <a:lnTo>
                  <a:pt x="125577" y="44195"/>
                </a:lnTo>
                <a:lnTo>
                  <a:pt x="126187" y="47243"/>
                </a:lnTo>
                <a:lnTo>
                  <a:pt x="85344" y="47243"/>
                </a:lnTo>
                <a:lnTo>
                  <a:pt x="86868" y="50291"/>
                </a:lnTo>
                <a:close/>
              </a:path>
              <a:path w="129540" h="128270">
                <a:moveTo>
                  <a:pt x="42367" y="50291"/>
                </a:moveTo>
                <a:lnTo>
                  <a:pt x="41148" y="50291"/>
                </a:lnTo>
                <a:lnTo>
                  <a:pt x="44195" y="47243"/>
                </a:lnTo>
                <a:lnTo>
                  <a:pt x="42367" y="50291"/>
                </a:lnTo>
                <a:close/>
              </a:path>
              <a:path w="129540" h="128270">
                <a:moveTo>
                  <a:pt x="88509" y="52519"/>
                </a:moveTo>
                <a:lnTo>
                  <a:pt x="85344" y="47243"/>
                </a:lnTo>
                <a:lnTo>
                  <a:pt x="126187" y="47243"/>
                </a:lnTo>
                <a:lnTo>
                  <a:pt x="126491" y="48767"/>
                </a:lnTo>
                <a:lnTo>
                  <a:pt x="128016" y="50291"/>
                </a:lnTo>
                <a:lnTo>
                  <a:pt x="128016" y="51815"/>
                </a:lnTo>
                <a:lnTo>
                  <a:pt x="88391" y="51815"/>
                </a:lnTo>
                <a:lnTo>
                  <a:pt x="88509" y="52519"/>
                </a:lnTo>
                <a:close/>
              </a:path>
              <a:path w="129540" h="128270">
                <a:moveTo>
                  <a:pt x="39624" y="54863"/>
                </a:moveTo>
                <a:lnTo>
                  <a:pt x="41148" y="51815"/>
                </a:lnTo>
                <a:lnTo>
                  <a:pt x="40767" y="52958"/>
                </a:lnTo>
                <a:lnTo>
                  <a:pt x="39624" y="54863"/>
                </a:lnTo>
                <a:close/>
              </a:path>
              <a:path w="129540" h="128270">
                <a:moveTo>
                  <a:pt x="40767" y="52958"/>
                </a:moveTo>
                <a:lnTo>
                  <a:pt x="41148" y="51815"/>
                </a:lnTo>
                <a:lnTo>
                  <a:pt x="41452" y="51815"/>
                </a:lnTo>
                <a:lnTo>
                  <a:pt x="40767" y="52958"/>
                </a:lnTo>
                <a:close/>
              </a:path>
              <a:path w="129540" h="128270">
                <a:moveTo>
                  <a:pt x="89916" y="54863"/>
                </a:moveTo>
                <a:lnTo>
                  <a:pt x="88509" y="52519"/>
                </a:lnTo>
                <a:lnTo>
                  <a:pt x="88391" y="51815"/>
                </a:lnTo>
                <a:lnTo>
                  <a:pt x="89916" y="54863"/>
                </a:lnTo>
                <a:close/>
              </a:path>
              <a:path w="129540" h="128270">
                <a:moveTo>
                  <a:pt x="128016" y="54863"/>
                </a:moveTo>
                <a:lnTo>
                  <a:pt x="89916" y="54863"/>
                </a:lnTo>
                <a:lnTo>
                  <a:pt x="88391" y="51815"/>
                </a:lnTo>
                <a:lnTo>
                  <a:pt x="128016" y="51815"/>
                </a:lnTo>
                <a:lnTo>
                  <a:pt x="128016" y="54863"/>
                </a:lnTo>
                <a:close/>
              </a:path>
              <a:path w="129540" h="128270">
                <a:moveTo>
                  <a:pt x="89916" y="60959"/>
                </a:moveTo>
                <a:lnTo>
                  <a:pt x="88509" y="52519"/>
                </a:lnTo>
                <a:lnTo>
                  <a:pt x="89916" y="54863"/>
                </a:lnTo>
                <a:lnTo>
                  <a:pt x="128016" y="54863"/>
                </a:lnTo>
                <a:lnTo>
                  <a:pt x="128016" y="56387"/>
                </a:lnTo>
                <a:lnTo>
                  <a:pt x="89916" y="56387"/>
                </a:lnTo>
                <a:lnTo>
                  <a:pt x="89916" y="60959"/>
                </a:lnTo>
                <a:close/>
              </a:path>
              <a:path w="129540" h="128270">
                <a:moveTo>
                  <a:pt x="40132" y="54863"/>
                </a:moveTo>
                <a:lnTo>
                  <a:pt x="39624" y="54863"/>
                </a:lnTo>
                <a:lnTo>
                  <a:pt x="40767" y="52958"/>
                </a:lnTo>
                <a:lnTo>
                  <a:pt x="40132" y="54863"/>
                </a:lnTo>
                <a:close/>
              </a:path>
              <a:path w="129540" h="128270">
                <a:moveTo>
                  <a:pt x="38862" y="60959"/>
                </a:moveTo>
                <a:lnTo>
                  <a:pt x="38100" y="60959"/>
                </a:lnTo>
                <a:lnTo>
                  <a:pt x="39624" y="56387"/>
                </a:lnTo>
                <a:lnTo>
                  <a:pt x="38862" y="60959"/>
                </a:lnTo>
                <a:close/>
              </a:path>
              <a:path w="129540" h="128270">
                <a:moveTo>
                  <a:pt x="91186" y="64007"/>
                </a:moveTo>
                <a:lnTo>
                  <a:pt x="89916" y="56387"/>
                </a:lnTo>
                <a:lnTo>
                  <a:pt x="128016" y="56387"/>
                </a:lnTo>
                <a:lnTo>
                  <a:pt x="128016" y="62483"/>
                </a:lnTo>
                <a:lnTo>
                  <a:pt x="91439" y="62483"/>
                </a:lnTo>
                <a:lnTo>
                  <a:pt x="91186" y="64007"/>
                </a:lnTo>
                <a:close/>
              </a:path>
              <a:path w="129540" h="128270">
                <a:moveTo>
                  <a:pt x="38100" y="65531"/>
                </a:moveTo>
                <a:lnTo>
                  <a:pt x="38100" y="62483"/>
                </a:lnTo>
                <a:lnTo>
                  <a:pt x="38353" y="64007"/>
                </a:lnTo>
                <a:lnTo>
                  <a:pt x="38100" y="65531"/>
                </a:lnTo>
                <a:close/>
              </a:path>
              <a:path w="129540" h="128270">
                <a:moveTo>
                  <a:pt x="38353" y="64007"/>
                </a:moveTo>
                <a:lnTo>
                  <a:pt x="38100" y="62483"/>
                </a:lnTo>
                <a:lnTo>
                  <a:pt x="38608" y="62483"/>
                </a:lnTo>
                <a:lnTo>
                  <a:pt x="38353" y="64007"/>
                </a:lnTo>
                <a:close/>
              </a:path>
              <a:path w="129540" h="128270">
                <a:moveTo>
                  <a:pt x="91439" y="65531"/>
                </a:moveTo>
                <a:lnTo>
                  <a:pt x="91186" y="64007"/>
                </a:lnTo>
                <a:lnTo>
                  <a:pt x="91439" y="62483"/>
                </a:lnTo>
                <a:lnTo>
                  <a:pt x="91439" y="65531"/>
                </a:lnTo>
                <a:close/>
              </a:path>
              <a:path w="129540" h="128270">
                <a:moveTo>
                  <a:pt x="128016" y="65531"/>
                </a:moveTo>
                <a:lnTo>
                  <a:pt x="91439" y="65531"/>
                </a:lnTo>
                <a:lnTo>
                  <a:pt x="91439" y="62483"/>
                </a:lnTo>
                <a:lnTo>
                  <a:pt x="128016" y="62483"/>
                </a:lnTo>
                <a:lnTo>
                  <a:pt x="129539" y="64007"/>
                </a:lnTo>
                <a:lnTo>
                  <a:pt x="128016" y="65531"/>
                </a:lnTo>
                <a:close/>
              </a:path>
              <a:path w="129540" h="128270">
                <a:moveTo>
                  <a:pt x="38607" y="65531"/>
                </a:moveTo>
                <a:lnTo>
                  <a:pt x="38100" y="65531"/>
                </a:lnTo>
                <a:lnTo>
                  <a:pt x="38353" y="64007"/>
                </a:lnTo>
                <a:lnTo>
                  <a:pt x="38607" y="65531"/>
                </a:lnTo>
                <a:close/>
              </a:path>
              <a:path w="129540" h="128270">
                <a:moveTo>
                  <a:pt x="128016" y="71627"/>
                </a:moveTo>
                <a:lnTo>
                  <a:pt x="89916" y="71627"/>
                </a:lnTo>
                <a:lnTo>
                  <a:pt x="91186" y="64007"/>
                </a:lnTo>
                <a:lnTo>
                  <a:pt x="91439" y="65531"/>
                </a:lnTo>
                <a:lnTo>
                  <a:pt x="128016" y="65531"/>
                </a:lnTo>
                <a:lnTo>
                  <a:pt x="128016" y="71627"/>
                </a:lnTo>
                <a:close/>
              </a:path>
              <a:path w="129540" h="128270">
                <a:moveTo>
                  <a:pt x="39624" y="71627"/>
                </a:moveTo>
                <a:lnTo>
                  <a:pt x="38100" y="67055"/>
                </a:lnTo>
                <a:lnTo>
                  <a:pt x="38862" y="67055"/>
                </a:lnTo>
                <a:lnTo>
                  <a:pt x="39624" y="71627"/>
                </a:lnTo>
                <a:close/>
              </a:path>
              <a:path w="129540" h="128270">
                <a:moveTo>
                  <a:pt x="88509" y="75496"/>
                </a:moveTo>
                <a:lnTo>
                  <a:pt x="89916" y="67055"/>
                </a:lnTo>
                <a:lnTo>
                  <a:pt x="89916" y="71627"/>
                </a:lnTo>
                <a:lnTo>
                  <a:pt x="128016" y="71627"/>
                </a:lnTo>
                <a:lnTo>
                  <a:pt x="128016" y="73151"/>
                </a:lnTo>
                <a:lnTo>
                  <a:pt x="89916" y="73151"/>
                </a:lnTo>
                <a:lnTo>
                  <a:pt x="88509" y="75496"/>
                </a:lnTo>
                <a:close/>
              </a:path>
              <a:path w="129540" h="128270">
                <a:moveTo>
                  <a:pt x="41148" y="76199"/>
                </a:moveTo>
                <a:lnTo>
                  <a:pt x="39624" y="73151"/>
                </a:lnTo>
                <a:lnTo>
                  <a:pt x="40767" y="75056"/>
                </a:lnTo>
                <a:lnTo>
                  <a:pt x="41148" y="76199"/>
                </a:lnTo>
                <a:close/>
              </a:path>
              <a:path w="129540" h="128270">
                <a:moveTo>
                  <a:pt x="40767" y="75056"/>
                </a:moveTo>
                <a:lnTo>
                  <a:pt x="39624" y="73151"/>
                </a:lnTo>
                <a:lnTo>
                  <a:pt x="40132" y="73151"/>
                </a:lnTo>
                <a:lnTo>
                  <a:pt x="40767" y="75056"/>
                </a:lnTo>
                <a:close/>
              </a:path>
              <a:path w="129540" h="128270">
                <a:moveTo>
                  <a:pt x="88391" y="76199"/>
                </a:moveTo>
                <a:lnTo>
                  <a:pt x="88509" y="75496"/>
                </a:lnTo>
                <a:lnTo>
                  <a:pt x="89916" y="73151"/>
                </a:lnTo>
                <a:lnTo>
                  <a:pt x="88391" y="76199"/>
                </a:lnTo>
                <a:close/>
              </a:path>
              <a:path w="129540" h="128270">
                <a:moveTo>
                  <a:pt x="128016" y="76199"/>
                </a:moveTo>
                <a:lnTo>
                  <a:pt x="88391" y="76199"/>
                </a:lnTo>
                <a:lnTo>
                  <a:pt x="89916" y="73151"/>
                </a:lnTo>
                <a:lnTo>
                  <a:pt x="128016" y="73151"/>
                </a:lnTo>
                <a:lnTo>
                  <a:pt x="128016" y="76199"/>
                </a:lnTo>
                <a:close/>
              </a:path>
              <a:path w="129540" h="128270">
                <a:moveTo>
                  <a:pt x="41452" y="76199"/>
                </a:moveTo>
                <a:lnTo>
                  <a:pt x="41148" y="76199"/>
                </a:lnTo>
                <a:lnTo>
                  <a:pt x="40767" y="75056"/>
                </a:lnTo>
                <a:lnTo>
                  <a:pt x="41452" y="76199"/>
                </a:lnTo>
                <a:close/>
              </a:path>
              <a:path w="129540" h="128270">
                <a:moveTo>
                  <a:pt x="126187" y="80771"/>
                </a:moveTo>
                <a:lnTo>
                  <a:pt x="85344" y="80771"/>
                </a:lnTo>
                <a:lnTo>
                  <a:pt x="88509" y="75496"/>
                </a:lnTo>
                <a:lnTo>
                  <a:pt x="88391" y="76199"/>
                </a:lnTo>
                <a:lnTo>
                  <a:pt x="128016" y="76199"/>
                </a:lnTo>
                <a:lnTo>
                  <a:pt x="128016" y="77723"/>
                </a:lnTo>
                <a:lnTo>
                  <a:pt x="126491" y="79247"/>
                </a:lnTo>
                <a:lnTo>
                  <a:pt x="126187" y="80771"/>
                </a:lnTo>
                <a:close/>
              </a:path>
              <a:path w="129540" h="128270">
                <a:moveTo>
                  <a:pt x="44195" y="80771"/>
                </a:moveTo>
                <a:lnTo>
                  <a:pt x="41148" y="77723"/>
                </a:lnTo>
                <a:lnTo>
                  <a:pt x="42367" y="77723"/>
                </a:lnTo>
                <a:lnTo>
                  <a:pt x="44195" y="80771"/>
                </a:lnTo>
                <a:close/>
              </a:path>
              <a:path w="129540" h="128270">
                <a:moveTo>
                  <a:pt x="125577" y="83819"/>
                </a:moveTo>
                <a:lnTo>
                  <a:pt x="82296" y="83819"/>
                </a:lnTo>
                <a:lnTo>
                  <a:pt x="86868" y="77723"/>
                </a:lnTo>
                <a:lnTo>
                  <a:pt x="85344" y="80771"/>
                </a:lnTo>
                <a:lnTo>
                  <a:pt x="126187" y="80771"/>
                </a:lnTo>
                <a:lnTo>
                  <a:pt x="125577" y="83819"/>
                </a:lnTo>
                <a:close/>
              </a:path>
              <a:path w="129540" h="128270">
                <a:moveTo>
                  <a:pt x="48006" y="83819"/>
                </a:moveTo>
                <a:lnTo>
                  <a:pt x="47244" y="83819"/>
                </a:lnTo>
                <a:lnTo>
                  <a:pt x="44196" y="80771"/>
                </a:lnTo>
                <a:lnTo>
                  <a:pt x="48006" y="83819"/>
                </a:lnTo>
                <a:close/>
              </a:path>
              <a:path w="129540" h="128270">
                <a:moveTo>
                  <a:pt x="78232" y="86359"/>
                </a:moveTo>
                <a:lnTo>
                  <a:pt x="83820" y="80771"/>
                </a:lnTo>
                <a:lnTo>
                  <a:pt x="82296" y="83819"/>
                </a:lnTo>
                <a:lnTo>
                  <a:pt x="125577" y="83819"/>
                </a:lnTo>
                <a:lnTo>
                  <a:pt x="125272" y="85343"/>
                </a:lnTo>
                <a:lnTo>
                  <a:pt x="80772" y="85343"/>
                </a:lnTo>
                <a:lnTo>
                  <a:pt x="78232" y="86359"/>
                </a:lnTo>
                <a:close/>
              </a:path>
              <a:path w="129540" h="128270">
                <a:moveTo>
                  <a:pt x="51816" y="86867"/>
                </a:moveTo>
                <a:lnTo>
                  <a:pt x="48768" y="85343"/>
                </a:lnTo>
                <a:lnTo>
                  <a:pt x="51054" y="86258"/>
                </a:lnTo>
                <a:lnTo>
                  <a:pt x="51816" y="86867"/>
                </a:lnTo>
                <a:close/>
              </a:path>
              <a:path w="129540" h="128270">
                <a:moveTo>
                  <a:pt x="51054" y="86258"/>
                </a:moveTo>
                <a:lnTo>
                  <a:pt x="48768" y="85343"/>
                </a:lnTo>
                <a:lnTo>
                  <a:pt x="49911" y="85343"/>
                </a:lnTo>
                <a:lnTo>
                  <a:pt x="51054" y="86258"/>
                </a:lnTo>
                <a:close/>
              </a:path>
              <a:path w="129540" h="128270">
                <a:moveTo>
                  <a:pt x="77724" y="86867"/>
                </a:moveTo>
                <a:lnTo>
                  <a:pt x="78232" y="86359"/>
                </a:lnTo>
                <a:lnTo>
                  <a:pt x="80772" y="85343"/>
                </a:lnTo>
                <a:lnTo>
                  <a:pt x="77724" y="86867"/>
                </a:lnTo>
                <a:close/>
              </a:path>
              <a:path w="129540" h="128270">
                <a:moveTo>
                  <a:pt x="124968" y="86867"/>
                </a:moveTo>
                <a:lnTo>
                  <a:pt x="77724" y="86867"/>
                </a:lnTo>
                <a:lnTo>
                  <a:pt x="80772" y="85343"/>
                </a:lnTo>
                <a:lnTo>
                  <a:pt x="125272" y="85343"/>
                </a:lnTo>
                <a:lnTo>
                  <a:pt x="124968" y="86867"/>
                </a:lnTo>
                <a:close/>
              </a:path>
              <a:path w="129540" h="128270">
                <a:moveTo>
                  <a:pt x="56387" y="88391"/>
                </a:moveTo>
                <a:lnTo>
                  <a:pt x="51816" y="86867"/>
                </a:lnTo>
                <a:lnTo>
                  <a:pt x="51054" y="86258"/>
                </a:lnTo>
                <a:lnTo>
                  <a:pt x="56387" y="88391"/>
                </a:lnTo>
                <a:close/>
              </a:path>
              <a:path w="129540" h="128270">
                <a:moveTo>
                  <a:pt x="123444" y="88391"/>
                </a:moveTo>
                <a:lnTo>
                  <a:pt x="73152" y="88391"/>
                </a:lnTo>
                <a:lnTo>
                  <a:pt x="78232" y="86359"/>
                </a:lnTo>
                <a:lnTo>
                  <a:pt x="77724" y="86867"/>
                </a:lnTo>
                <a:lnTo>
                  <a:pt x="124968" y="86867"/>
                </a:lnTo>
                <a:lnTo>
                  <a:pt x="123444" y="88391"/>
                </a:lnTo>
                <a:close/>
              </a:path>
              <a:path w="129540" h="128270">
                <a:moveTo>
                  <a:pt x="123444" y="89915"/>
                </a:moveTo>
                <a:lnTo>
                  <a:pt x="68580" y="89915"/>
                </a:lnTo>
                <a:lnTo>
                  <a:pt x="76200" y="86867"/>
                </a:lnTo>
                <a:lnTo>
                  <a:pt x="73152" y="88391"/>
                </a:lnTo>
                <a:lnTo>
                  <a:pt x="123444" y="88391"/>
                </a:lnTo>
                <a:lnTo>
                  <a:pt x="123444" y="89915"/>
                </a:lnTo>
                <a:close/>
              </a:path>
              <a:path w="129540" h="128270">
                <a:moveTo>
                  <a:pt x="79248" y="126491"/>
                </a:moveTo>
                <a:lnTo>
                  <a:pt x="50292" y="126491"/>
                </a:lnTo>
                <a:lnTo>
                  <a:pt x="41148" y="123443"/>
                </a:lnTo>
                <a:lnTo>
                  <a:pt x="88391" y="123443"/>
                </a:lnTo>
                <a:lnTo>
                  <a:pt x="79248" y="126491"/>
                </a:lnTo>
                <a:close/>
              </a:path>
              <a:path w="129540" h="128270">
                <a:moveTo>
                  <a:pt x="67056" y="128015"/>
                </a:moveTo>
                <a:lnTo>
                  <a:pt x="62484" y="128015"/>
                </a:lnTo>
                <a:lnTo>
                  <a:pt x="53339" y="126491"/>
                </a:lnTo>
                <a:lnTo>
                  <a:pt x="76200" y="126491"/>
                </a:lnTo>
                <a:lnTo>
                  <a:pt x="67056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89320" y="4421123"/>
            <a:ext cx="433070" cy="137160"/>
          </a:xfrm>
          <a:custGeom>
            <a:avLst/>
            <a:gdLst/>
            <a:ahLst/>
            <a:cxnLst/>
            <a:rect l="l" t="t" r="r" b="b"/>
            <a:pathLst>
              <a:path w="433070" h="137160">
                <a:moveTo>
                  <a:pt x="432816" y="0"/>
                </a:moveTo>
                <a:lnTo>
                  <a:pt x="432816" y="137159"/>
                </a:lnTo>
                <a:lnTo>
                  <a:pt x="0" y="137159"/>
                </a:lnTo>
                <a:lnTo>
                  <a:pt x="0" y="0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71031" y="4401311"/>
            <a:ext cx="469900" cy="177165"/>
          </a:xfrm>
          <a:custGeom>
            <a:avLst/>
            <a:gdLst/>
            <a:ahLst/>
            <a:cxnLst/>
            <a:rect l="l" t="t" r="r" b="b"/>
            <a:pathLst>
              <a:path w="469900" h="177164">
                <a:moveTo>
                  <a:pt x="469391" y="176783"/>
                </a:moveTo>
                <a:lnTo>
                  <a:pt x="0" y="176783"/>
                </a:lnTo>
                <a:lnTo>
                  <a:pt x="0" y="0"/>
                </a:lnTo>
                <a:lnTo>
                  <a:pt x="469391" y="0"/>
                </a:lnTo>
                <a:lnTo>
                  <a:pt x="469391" y="19812"/>
                </a:lnTo>
                <a:lnTo>
                  <a:pt x="38100" y="19812"/>
                </a:lnTo>
                <a:lnTo>
                  <a:pt x="18287" y="38100"/>
                </a:lnTo>
                <a:lnTo>
                  <a:pt x="38100" y="38100"/>
                </a:lnTo>
                <a:lnTo>
                  <a:pt x="38100" y="138684"/>
                </a:lnTo>
                <a:lnTo>
                  <a:pt x="18287" y="138684"/>
                </a:lnTo>
                <a:lnTo>
                  <a:pt x="38100" y="156972"/>
                </a:lnTo>
                <a:lnTo>
                  <a:pt x="469391" y="156972"/>
                </a:lnTo>
                <a:lnTo>
                  <a:pt x="469391" y="176783"/>
                </a:lnTo>
                <a:close/>
              </a:path>
              <a:path w="469900" h="177164">
                <a:moveTo>
                  <a:pt x="38100" y="38100"/>
                </a:moveTo>
                <a:lnTo>
                  <a:pt x="18287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69900" h="177164">
                <a:moveTo>
                  <a:pt x="431291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1291" y="19812"/>
                </a:lnTo>
                <a:lnTo>
                  <a:pt x="431291" y="38100"/>
                </a:lnTo>
                <a:close/>
              </a:path>
              <a:path w="469900" h="177164">
                <a:moveTo>
                  <a:pt x="431291" y="156972"/>
                </a:moveTo>
                <a:lnTo>
                  <a:pt x="431291" y="19812"/>
                </a:lnTo>
                <a:lnTo>
                  <a:pt x="451103" y="38100"/>
                </a:lnTo>
                <a:lnTo>
                  <a:pt x="469391" y="38100"/>
                </a:lnTo>
                <a:lnTo>
                  <a:pt x="469391" y="138684"/>
                </a:lnTo>
                <a:lnTo>
                  <a:pt x="451103" y="138684"/>
                </a:lnTo>
                <a:lnTo>
                  <a:pt x="431291" y="156972"/>
                </a:lnTo>
                <a:close/>
              </a:path>
              <a:path w="469900" h="177164">
                <a:moveTo>
                  <a:pt x="469391" y="38100"/>
                </a:moveTo>
                <a:lnTo>
                  <a:pt x="451103" y="38100"/>
                </a:lnTo>
                <a:lnTo>
                  <a:pt x="431291" y="19812"/>
                </a:lnTo>
                <a:lnTo>
                  <a:pt x="469391" y="19812"/>
                </a:lnTo>
                <a:lnTo>
                  <a:pt x="469391" y="38100"/>
                </a:lnTo>
                <a:close/>
              </a:path>
              <a:path w="469900" h="177164">
                <a:moveTo>
                  <a:pt x="38100" y="156972"/>
                </a:moveTo>
                <a:lnTo>
                  <a:pt x="18287" y="138684"/>
                </a:lnTo>
                <a:lnTo>
                  <a:pt x="38100" y="138684"/>
                </a:lnTo>
                <a:lnTo>
                  <a:pt x="38100" y="156972"/>
                </a:lnTo>
                <a:close/>
              </a:path>
              <a:path w="469900" h="177164">
                <a:moveTo>
                  <a:pt x="431291" y="156972"/>
                </a:moveTo>
                <a:lnTo>
                  <a:pt x="38100" y="156972"/>
                </a:lnTo>
                <a:lnTo>
                  <a:pt x="38100" y="138684"/>
                </a:lnTo>
                <a:lnTo>
                  <a:pt x="431291" y="138684"/>
                </a:lnTo>
                <a:lnTo>
                  <a:pt x="431291" y="156972"/>
                </a:lnTo>
                <a:close/>
              </a:path>
              <a:path w="469900" h="177164">
                <a:moveTo>
                  <a:pt x="469391" y="156972"/>
                </a:moveTo>
                <a:lnTo>
                  <a:pt x="431291" y="156972"/>
                </a:lnTo>
                <a:lnTo>
                  <a:pt x="451103" y="138684"/>
                </a:lnTo>
                <a:lnTo>
                  <a:pt x="469391" y="138684"/>
                </a:lnTo>
                <a:lnTo>
                  <a:pt x="469391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10933" y="3503676"/>
            <a:ext cx="0" cy="215265"/>
          </a:xfrm>
          <a:custGeom>
            <a:avLst/>
            <a:gdLst/>
            <a:ahLst/>
            <a:cxnLst/>
            <a:rect l="l" t="t" r="r" b="b"/>
            <a:pathLst>
              <a:path w="0" h="215264">
                <a:moveTo>
                  <a:pt x="0" y="0"/>
                </a:moveTo>
                <a:lnTo>
                  <a:pt x="0" y="2148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10933" y="4149852"/>
            <a:ext cx="0" cy="347980"/>
          </a:xfrm>
          <a:custGeom>
            <a:avLst/>
            <a:gdLst/>
            <a:ahLst/>
            <a:cxnLst/>
            <a:rect l="l" t="t" r="r" b="b"/>
            <a:pathLst>
              <a:path w="0" h="347979">
                <a:moveTo>
                  <a:pt x="0" y="0"/>
                </a:moveTo>
                <a:lnTo>
                  <a:pt x="0" y="347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78167" y="4447032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59880" y="4428744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3339" y="1524"/>
                </a:moveTo>
                <a:lnTo>
                  <a:pt x="33528" y="1524"/>
                </a:lnTo>
                <a:lnTo>
                  <a:pt x="36576" y="0"/>
                </a:lnTo>
                <a:lnTo>
                  <a:pt x="51816" y="0"/>
                </a:lnTo>
                <a:lnTo>
                  <a:pt x="53339" y="1524"/>
                </a:lnTo>
                <a:close/>
              </a:path>
              <a:path w="86995" h="114300">
                <a:moveTo>
                  <a:pt x="60960" y="4572"/>
                </a:move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close/>
              </a:path>
              <a:path w="86995" h="114300">
                <a:moveTo>
                  <a:pt x="70104" y="12192"/>
                </a:moveTo>
                <a:lnTo>
                  <a:pt x="16764" y="12192"/>
                </a:lnTo>
                <a:lnTo>
                  <a:pt x="24384" y="4572"/>
                </a:lnTo>
                <a:lnTo>
                  <a:pt x="62484" y="4572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close/>
              </a:path>
              <a:path w="86995" h="114300">
                <a:moveTo>
                  <a:pt x="41148" y="38100"/>
                </a:moveTo>
                <a:lnTo>
                  <a:pt x="3048" y="38100"/>
                </a:lnTo>
                <a:lnTo>
                  <a:pt x="3048" y="35052"/>
                </a:lnTo>
                <a:lnTo>
                  <a:pt x="4572" y="28956"/>
                </a:lnTo>
                <a:lnTo>
                  <a:pt x="6096" y="28956"/>
                </a:lnTo>
                <a:lnTo>
                  <a:pt x="6096" y="25908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71628" y="12192"/>
                </a:lnTo>
                <a:lnTo>
                  <a:pt x="73152" y="13716"/>
                </a:lnTo>
                <a:lnTo>
                  <a:pt x="76200" y="18288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5908"/>
                </a:lnTo>
                <a:lnTo>
                  <a:pt x="80772" y="27432"/>
                </a:lnTo>
                <a:lnTo>
                  <a:pt x="82296" y="28956"/>
                </a:lnTo>
                <a:lnTo>
                  <a:pt x="83820" y="35052"/>
                </a:lnTo>
                <a:lnTo>
                  <a:pt x="85344" y="36576"/>
                </a:lnTo>
                <a:lnTo>
                  <a:pt x="39624" y="36576"/>
                </a:lnTo>
                <a:lnTo>
                  <a:pt x="42671" y="37592"/>
                </a:lnTo>
                <a:lnTo>
                  <a:pt x="42810" y="37684"/>
                </a:lnTo>
                <a:lnTo>
                  <a:pt x="41148" y="38100"/>
                </a:lnTo>
                <a:close/>
              </a:path>
              <a:path w="86995" h="114300">
                <a:moveTo>
                  <a:pt x="42671" y="37592"/>
                </a:moveTo>
                <a:lnTo>
                  <a:pt x="39624" y="36576"/>
                </a:lnTo>
                <a:lnTo>
                  <a:pt x="42062" y="37185"/>
                </a:lnTo>
                <a:lnTo>
                  <a:pt x="42671" y="37592"/>
                </a:lnTo>
                <a:close/>
              </a:path>
              <a:path w="86995" h="114300">
                <a:moveTo>
                  <a:pt x="42062" y="37185"/>
                </a:moveTo>
                <a:lnTo>
                  <a:pt x="39624" y="36576"/>
                </a:lnTo>
                <a:lnTo>
                  <a:pt x="41148" y="36576"/>
                </a:lnTo>
                <a:lnTo>
                  <a:pt x="42062" y="37185"/>
                </a:lnTo>
                <a:close/>
              </a:path>
              <a:path w="86995" h="114300">
                <a:moveTo>
                  <a:pt x="42672" y="37338"/>
                </a:moveTo>
                <a:lnTo>
                  <a:pt x="42062" y="37185"/>
                </a:lnTo>
                <a:lnTo>
                  <a:pt x="41148" y="36576"/>
                </a:lnTo>
                <a:lnTo>
                  <a:pt x="42672" y="37338"/>
                </a:lnTo>
                <a:close/>
              </a:path>
              <a:path w="86995" h="114300">
                <a:moveTo>
                  <a:pt x="43281" y="37490"/>
                </a:moveTo>
                <a:lnTo>
                  <a:pt x="42672" y="37338"/>
                </a:lnTo>
                <a:lnTo>
                  <a:pt x="41148" y="36576"/>
                </a:lnTo>
                <a:lnTo>
                  <a:pt x="42672" y="36576"/>
                </a:lnTo>
                <a:lnTo>
                  <a:pt x="43281" y="37490"/>
                </a:lnTo>
                <a:close/>
              </a:path>
              <a:path w="86995" h="114300">
                <a:moveTo>
                  <a:pt x="43434" y="37528"/>
                </a:moveTo>
                <a:lnTo>
                  <a:pt x="43281" y="37490"/>
                </a:lnTo>
                <a:lnTo>
                  <a:pt x="42672" y="36576"/>
                </a:lnTo>
                <a:lnTo>
                  <a:pt x="43586" y="37490"/>
                </a:lnTo>
                <a:lnTo>
                  <a:pt x="43434" y="37528"/>
                </a:lnTo>
                <a:close/>
              </a:path>
              <a:path w="86995" h="114300">
                <a:moveTo>
                  <a:pt x="43586" y="37490"/>
                </a:moveTo>
                <a:lnTo>
                  <a:pt x="42672" y="36576"/>
                </a:lnTo>
                <a:lnTo>
                  <a:pt x="44195" y="36576"/>
                </a:lnTo>
                <a:lnTo>
                  <a:pt x="43586" y="37490"/>
                </a:lnTo>
                <a:close/>
              </a:path>
              <a:path w="86995" h="114300">
                <a:moveTo>
                  <a:pt x="43760" y="37446"/>
                </a:moveTo>
                <a:lnTo>
                  <a:pt x="44195" y="36576"/>
                </a:lnTo>
                <a:lnTo>
                  <a:pt x="45719" y="36576"/>
                </a:lnTo>
                <a:lnTo>
                  <a:pt x="44195" y="37338"/>
                </a:lnTo>
                <a:lnTo>
                  <a:pt x="43760" y="37446"/>
                </a:lnTo>
                <a:close/>
              </a:path>
              <a:path w="86995" h="114300">
                <a:moveTo>
                  <a:pt x="44195" y="37338"/>
                </a:moveTo>
                <a:lnTo>
                  <a:pt x="45719" y="36576"/>
                </a:lnTo>
                <a:lnTo>
                  <a:pt x="45211" y="37084"/>
                </a:lnTo>
                <a:lnTo>
                  <a:pt x="44195" y="37338"/>
                </a:lnTo>
                <a:close/>
              </a:path>
              <a:path w="86995" h="114300">
                <a:moveTo>
                  <a:pt x="45211" y="37084"/>
                </a:moveTo>
                <a:lnTo>
                  <a:pt x="45719" y="36576"/>
                </a:lnTo>
                <a:lnTo>
                  <a:pt x="47244" y="36576"/>
                </a:lnTo>
                <a:lnTo>
                  <a:pt x="45211" y="37084"/>
                </a:lnTo>
                <a:close/>
              </a:path>
              <a:path w="86995" h="114300">
                <a:moveTo>
                  <a:pt x="44958" y="37338"/>
                </a:moveTo>
                <a:lnTo>
                  <a:pt x="45211" y="37084"/>
                </a:lnTo>
                <a:lnTo>
                  <a:pt x="47244" y="36576"/>
                </a:lnTo>
                <a:lnTo>
                  <a:pt x="44958" y="37338"/>
                </a:lnTo>
                <a:close/>
              </a:path>
              <a:path w="86995" h="114300">
                <a:moveTo>
                  <a:pt x="85344" y="38100"/>
                </a:moveTo>
                <a:lnTo>
                  <a:pt x="45719" y="38100"/>
                </a:lnTo>
                <a:lnTo>
                  <a:pt x="44611" y="37822"/>
                </a:lnTo>
                <a:lnTo>
                  <a:pt x="44958" y="37338"/>
                </a:lnTo>
                <a:lnTo>
                  <a:pt x="47244" y="36576"/>
                </a:lnTo>
                <a:lnTo>
                  <a:pt x="85344" y="36576"/>
                </a:lnTo>
                <a:lnTo>
                  <a:pt x="85344" y="38100"/>
                </a:lnTo>
                <a:close/>
              </a:path>
              <a:path w="86995" h="114300">
                <a:moveTo>
                  <a:pt x="43978" y="37664"/>
                </a:moveTo>
                <a:lnTo>
                  <a:pt x="43688" y="37592"/>
                </a:lnTo>
                <a:lnTo>
                  <a:pt x="44195" y="37338"/>
                </a:lnTo>
                <a:lnTo>
                  <a:pt x="45211" y="37084"/>
                </a:lnTo>
                <a:lnTo>
                  <a:pt x="44958" y="37338"/>
                </a:lnTo>
                <a:lnTo>
                  <a:pt x="43978" y="37664"/>
                </a:lnTo>
                <a:close/>
              </a:path>
              <a:path w="86995" h="114300">
                <a:moveTo>
                  <a:pt x="42889" y="37664"/>
                </a:moveTo>
                <a:lnTo>
                  <a:pt x="42671" y="37592"/>
                </a:lnTo>
                <a:lnTo>
                  <a:pt x="42062" y="37185"/>
                </a:lnTo>
                <a:lnTo>
                  <a:pt x="42672" y="37338"/>
                </a:lnTo>
                <a:lnTo>
                  <a:pt x="43180" y="37592"/>
                </a:lnTo>
                <a:lnTo>
                  <a:pt x="42889" y="37664"/>
                </a:lnTo>
                <a:close/>
              </a:path>
              <a:path w="86995" h="114300">
                <a:moveTo>
                  <a:pt x="43180" y="37592"/>
                </a:moveTo>
                <a:lnTo>
                  <a:pt x="42672" y="37338"/>
                </a:lnTo>
                <a:lnTo>
                  <a:pt x="43281" y="37490"/>
                </a:lnTo>
                <a:close/>
              </a:path>
              <a:path w="86995" h="114300">
                <a:moveTo>
                  <a:pt x="43688" y="37592"/>
                </a:moveTo>
                <a:lnTo>
                  <a:pt x="43760" y="37446"/>
                </a:lnTo>
                <a:lnTo>
                  <a:pt x="44195" y="37338"/>
                </a:lnTo>
                <a:lnTo>
                  <a:pt x="43688" y="37592"/>
                </a:lnTo>
                <a:close/>
              </a:path>
              <a:path w="86995" h="114300">
                <a:moveTo>
                  <a:pt x="44500" y="37795"/>
                </a:moveTo>
                <a:lnTo>
                  <a:pt x="43978" y="37664"/>
                </a:lnTo>
                <a:lnTo>
                  <a:pt x="44958" y="37338"/>
                </a:lnTo>
                <a:lnTo>
                  <a:pt x="44500" y="37795"/>
                </a:lnTo>
                <a:close/>
              </a:path>
              <a:path w="86995" h="114300">
                <a:moveTo>
                  <a:pt x="43688" y="37592"/>
                </a:moveTo>
                <a:lnTo>
                  <a:pt x="43760" y="37446"/>
                </a:lnTo>
                <a:lnTo>
                  <a:pt x="43688" y="37592"/>
                </a:lnTo>
                <a:close/>
              </a:path>
              <a:path w="86995" h="114300">
                <a:moveTo>
                  <a:pt x="43325" y="37555"/>
                </a:moveTo>
                <a:close/>
              </a:path>
              <a:path w="86995" h="114300">
                <a:moveTo>
                  <a:pt x="43542" y="37555"/>
                </a:moveTo>
                <a:close/>
              </a:path>
              <a:path w="86995" h="114300">
                <a:moveTo>
                  <a:pt x="43688" y="37592"/>
                </a:moveTo>
                <a:lnTo>
                  <a:pt x="43542" y="37555"/>
                </a:lnTo>
                <a:lnTo>
                  <a:pt x="43688" y="37592"/>
                </a:lnTo>
                <a:close/>
              </a:path>
              <a:path w="86995" h="114300">
                <a:moveTo>
                  <a:pt x="43434" y="37719"/>
                </a:moveTo>
                <a:lnTo>
                  <a:pt x="43325" y="37555"/>
                </a:lnTo>
                <a:lnTo>
                  <a:pt x="43434" y="37719"/>
                </a:lnTo>
                <a:close/>
              </a:path>
              <a:path w="86995" h="114300">
                <a:moveTo>
                  <a:pt x="43434" y="37719"/>
                </a:moveTo>
                <a:lnTo>
                  <a:pt x="43180" y="37592"/>
                </a:lnTo>
                <a:lnTo>
                  <a:pt x="43325" y="37555"/>
                </a:lnTo>
                <a:lnTo>
                  <a:pt x="43434" y="37719"/>
                </a:lnTo>
                <a:close/>
              </a:path>
              <a:path w="86995" h="114300">
                <a:moveTo>
                  <a:pt x="43434" y="37719"/>
                </a:moveTo>
                <a:lnTo>
                  <a:pt x="43542" y="37555"/>
                </a:lnTo>
                <a:lnTo>
                  <a:pt x="43688" y="37592"/>
                </a:lnTo>
                <a:lnTo>
                  <a:pt x="43434" y="37719"/>
                </a:lnTo>
                <a:close/>
              </a:path>
              <a:path w="86995" h="114300">
                <a:moveTo>
                  <a:pt x="42810" y="37684"/>
                </a:moveTo>
                <a:lnTo>
                  <a:pt x="42671" y="37592"/>
                </a:lnTo>
                <a:lnTo>
                  <a:pt x="42889" y="37664"/>
                </a:lnTo>
                <a:close/>
              </a:path>
              <a:path w="86995" h="114300">
                <a:moveTo>
                  <a:pt x="43281" y="37795"/>
                </a:moveTo>
                <a:lnTo>
                  <a:pt x="42889" y="37664"/>
                </a:lnTo>
                <a:lnTo>
                  <a:pt x="43180" y="37592"/>
                </a:lnTo>
                <a:lnTo>
                  <a:pt x="43434" y="37719"/>
                </a:lnTo>
                <a:lnTo>
                  <a:pt x="43281" y="37795"/>
                </a:lnTo>
                <a:close/>
              </a:path>
              <a:path w="86995" h="114300">
                <a:moveTo>
                  <a:pt x="43586" y="37795"/>
                </a:moveTo>
                <a:lnTo>
                  <a:pt x="43688" y="37592"/>
                </a:lnTo>
                <a:lnTo>
                  <a:pt x="43586" y="37795"/>
                </a:lnTo>
                <a:close/>
              </a:path>
              <a:path w="86995" h="114300">
                <a:moveTo>
                  <a:pt x="43586" y="37795"/>
                </a:moveTo>
                <a:lnTo>
                  <a:pt x="43688" y="37592"/>
                </a:lnTo>
                <a:lnTo>
                  <a:pt x="43815" y="37719"/>
                </a:lnTo>
                <a:lnTo>
                  <a:pt x="43586" y="37795"/>
                </a:lnTo>
                <a:close/>
              </a:path>
              <a:path w="86995" h="114300">
                <a:moveTo>
                  <a:pt x="43815" y="37719"/>
                </a:moveTo>
                <a:lnTo>
                  <a:pt x="43688" y="37592"/>
                </a:lnTo>
                <a:lnTo>
                  <a:pt x="43978" y="37664"/>
                </a:lnTo>
                <a:lnTo>
                  <a:pt x="43815" y="37719"/>
                </a:lnTo>
                <a:close/>
              </a:path>
              <a:path w="86995" h="114300">
                <a:moveTo>
                  <a:pt x="43107" y="37882"/>
                </a:moveTo>
                <a:lnTo>
                  <a:pt x="42976" y="37795"/>
                </a:lnTo>
                <a:lnTo>
                  <a:pt x="42889" y="37664"/>
                </a:lnTo>
                <a:lnTo>
                  <a:pt x="43281" y="37795"/>
                </a:lnTo>
                <a:lnTo>
                  <a:pt x="43107" y="37882"/>
                </a:lnTo>
                <a:close/>
              </a:path>
              <a:path w="86995" h="114300">
                <a:moveTo>
                  <a:pt x="44195" y="38100"/>
                </a:moveTo>
                <a:lnTo>
                  <a:pt x="43815" y="37719"/>
                </a:lnTo>
                <a:lnTo>
                  <a:pt x="43978" y="37664"/>
                </a:lnTo>
                <a:lnTo>
                  <a:pt x="44500" y="37795"/>
                </a:lnTo>
                <a:lnTo>
                  <a:pt x="44195" y="38100"/>
                </a:lnTo>
                <a:close/>
              </a:path>
              <a:path w="86995" h="114300">
                <a:moveTo>
                  <a:pt x="42672" y="38100"/>
                </a:moveTo>
                <a:lnTo>
                  <a:pt x="41148" y="38100"/>
                </a:lnTo>
                <a:lnTo>
                  <a:pt x="42810" y="37684"/>
                </a:lnTo>
                <a:lnTo>
                  <a:pt x="43107" y="37882"/>
                </a:lnTo>
                <a:lnTo>
                  <a:pt x="42672" y="38100"/>
                </a:lnTo>
                <a:close/>
              </a:path>
              <a:path w="86995" h="114300">
                <a:moveTo>
                  <a:pt x="43364" y="37822"/>
                </a:moveTo>
                <a:close/>
              </a:path>
              <a:path w="86995" h="114300">
                <a:moveTo>
                  <a:pt x="44196" y="38100"/>
                </a:moveTo>
                <a:lnTo>
                  <a:pt x="43586" y="37795"/>
                </a:lnTo>
                <a:lnTo>
                  <a:pt x="43815" y="37719"/>
                </a:lnTo>
                <a:lnTo>
                  <a:pt x="44196" y="38100"/>
                </a:lnTo>
                <a:close/>
              </a:path>
              <a:path w="86995" h="114300">
                <a:moveTo>
                  <a:pt x="43180" y="37930"/>
                </a:moveTo>
                <a:lnTo>
                  <a:pt x="43281" y="37795"/>
                </a:lnTo>
                <a:lnTo>
                  <a:pt x="43180" y="37930"/>
                </a:lnTo>
                <a:close/>
              </a:path>
              <a:path w="86995" h="114300">
                <a:moveTo>
                  <a:pt x="44195" y="38100"/>
                </a:moveTo>
                <a:lnTo>
                  <a:pt x="43542" y="37882"/>
                </a:lnTo>
                <a:lnTo>
                  <a:pt x="44195" y="38100"/>
                </a:lnTo>
                <a:close/>
              </a:path>
              <a:path w="86995" h="114300">
                <a:moveTo>
                  <a:pt x="85648" y="39624"/>
                </a:moveTo>
                <a:lnTo>
                  <a:pt x="45719" y="39624"/>
                </a:lnTo>
                <a:lnTo>
                  <a:pt x="44195" y="38100"/>
                </a:lnTo>
                <a:lnTo>
                  <a:pt x="44500" y="37795"/>
                </a:lnTo>
                <a:lnTo>
                  <a:pt x="45719" y="38100"/>
                </a:lnTo>
                <a:lnTo>
                  <a:pt x="85344" y="38100"/>
                </a:lnTo>
                <a:lnTo>
                  <a:pt x="85648" y="39624"/>
                </a:lnTo>
                <a:close/>
              </a:path>
              <a:path w="86995" h="114300">
                <a:moveTo>
                  <a:pt x="43325" y="37882"/>
                </a:moveTo>
                <a:close/>
              </a:path>
              <a:path w="86995" h="114300">
                <a:moveTo>
                  <a:pt x="43434" y="38100"/>
                </a:moveTo>
                <a:lnTo>
                  <a:pt x="43258" y="37982"/>
                </a:lnTo>
                <a:lnTo>
                  <a:pt x="43434" y="37846"/>
                </a:lnTo>
                <a:lnTo>
                  <a:pt x="43434" y="38100"/>
                </a:lnTo>
                <a:close/>
              </a:path>
              <a:path w="86995" h="114300">
                <a:moveTo>
                  <a:pt x="42672" y="38100"/>
                </a:moveTo>
                <a:lnTo>
                  <a:pt x="43107" y="37882"/>
                </a:lnTo>
                <a:lnTo>
                  <a:pt x="42672" y="38100"/>
                </a:lnTo>
                <a:close/>
              </a:path>
              <a:path w="86995" h="114300">
                <a:moveTo>
                  <a:pt x="43258" y="37982"/>
                </a:moveTo>
                <a:close/>
              </a:path>
              <a:path w="86995" h="114300">
                <a:moveTo>
                  <a:pt x="43891" y="38404"/>
                </a:moveTo>
                <a:lnTo>
                  <a:pt x="43434" y="38100"/>
                </a:lnTo>
                <a:lnTo>
                  <a:pt x="43542" y="37882"/>
                </a:lnTo>
                <a:lnTo>
                  <a:pt x="43891" y="38404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542" y="37882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64008" y="108204"/>
                </a:moveTo>
                <a:lnTo>
                  <a:pt x="22859" y="108204"/>
                </a:lnTo>
                <a:lnTo>
                  <a:pt x="10668" y="96012"/>
                </a:lnTo>
                <a:lnTo>
                  <a:pt x="10668" y="92964"/>
                </a:lnTo>
                <a:lnTo>
                  <a:pt x="9144" y="92964"/>
                </a:lnTo>
                <a:lnTo>
                  <a:pt x="6096" y="86868"/>
                </a:lnTo>
                <a:lnTo>
                  <a:pt x="6096" y="85344"/>
                </a:lnTo>
                <a:lnTo>
                  <a:pt x="4572" y="83820"/>
                </a:lnTo>
                <a:lnTo>
                  <a:pt x="3048" y="77724"/>
                </a:lnTo>
                <a:lnTo>
                  <a:pt x="3048" y="76200"/>
                </a:lnTo>
                <a:lnTo>
                  <a:pt x="1524" y="74676"/>
                </a:lnTo>
                <a:lnTo>
                  <a:pt x="1524" y="68580"/>
                </a:lnTo>
                <a:lnTo>
                  <a:pt x="0" y="57912"/>
                </a:lnTo>
                <a:lnTo>
                  <a:pt x="0" y="47244"/>
                </a:lnTo>
                <a:lnTo>
                  <a:pt x="1524" y="38100"/>
                </a:lnTo>
                <a:lnTo>
                  <a:pt x="42672" y="38100"/>
                </a:lnTo>
                <a:lnTo>
                  <a:pt x="43180" y="37930"/>
                </a:lnTo>
                <a:lnTo>
                  <a:pt x="43180" y="38100"/>
                </a:lnTo>
                <a:lnTo>
                  <a:pt x="41148" y="41148"/>
                </a:lnTo>
                <a:lnTo>
                  <a:pt x="39624" y="44196"/>
                </a:lnTo>
                <a:lnTo>
                  <a:pt x="40538" y="44196"/>
                </a:lnTo>
                <a:lnTo>
                  <a:pt x="40233" y="45720"/>
                </a:lnTo>
                <a:lnTo>
                  <a:pt x="39624" y="45720"/>
                </a:lnTo>
                <a:lnTo>
                  <a:pt x="38100" y="50292"/>
                </a:lnTo>
                <a:lnTo>
                  <a:pt x="38100" y="60960"/>
                </a:lnTo>
                <a:lnTo>
                  <a:pt x="39624" y="68580"/>
                </a:lnTo>
                <a:lnTo>
                  <a:pt x="42672" y="74676"/>
                </a:lnTo>
                <a:lnTo>
                  <a:pt x="41148" y="74676"/>
                </a:lnTo>
                <a:lnTo>
                  <a:pt x="43180" y="75184"/>
                </a:lnTo>
                <a:lnTo>
                  <a:pt x="43133" y="75507"/>
                </a:lnTo>
                <a:lnTo>
                  <a:pt x="41148" y="76200"/>
                </a:lnTo>
                <a:lnTo>
                  <a:pt x="42672" y="76200"/>
                </a:lnTo>
                <a:lnTo>
                  <a:pt x="41148" y="77724"/>
                </a:lnTo>
                <a:lnTo>
                  <a:pt x="83820" y="77724"/>
                </a:lnTo>
                <a:lnTo>
                  <a:pt x="82296" y="83820"/>
                </a:lnTo>
                <a:lnTo>
                  <a:pt x="82296" y="85344"/>
                </a:lnTo>
                <a:lnTo>
                  <a:pt x="80772" y="86868"/>
                </a:lnTo>
                <a:lnTo>
                  <a:pt x="77724" y="92964"/>
                </a:lnTo>
                <a:lnTo>
                  <a:pt x="76200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0584"/>
                </a:lnTo>
                <a:lnTo>
                  <a:pt x="70104" y="102108"/>
                </a:lnTo>
                <a:lnTo>
                  <a:pt x="70104" y="103632"/>
                </a:lnTo>
                <a:lnTo>
                  <a:pt x="65532" y="106680"/>
                </a:lnTo>
                <a:lnTo>
                  <a:pt x="64008" y="108204"/>
                </a:lnTo>
                <a:close/>
              </a:path>
              <a:path w="86995" h="114300">
                <a:moveTo>
                  <a:pt x="43434" y="38100"/>
                </a:moveTo>
                <a:lnTo>
                  <a:pt x="43180" y="38100"/>
                </a:lnTo>
                <a:lnTo>
                  <a:pt x="43434" y="38100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434" y="38100"/>
                </a:lnTo>
                <a:lnTo>
                  <a:pt x="43891" y="38404"/>
                </a:lnTo>
                <a:lnTo>
                  <a:pt x="42672" y="39624"/>
                </a:lnTo>
                <a:close/>
              </a:path>
              <a:path w="86995" h="114300">
                <a:moveTo>
                  <a:pt x="45719" y="39624"/>
                </a:moveTo>
                <a:lnTo>
                  <a:pt x="43891" y="38404"/>
                </a:lnTo>
                <a:lnTo>
                  <a:pt x="44195" y="38100"/>
                </a:lnTo>
                <a:lnTo>
                  <a:pt x="45719" y="39624"/>
                </a:lnTo>
                <a:close/>
              </a:path>
              <a:path w="86995" h="114300">
                <a:moveTo>
                  <a:pt x="86563" y="44196"/>
                </a:moveTo>
                <a:lnTo>
                  <a:pt x="47244" y="44196"/>
                </a:lnTo>
                <a:lnTo>
                  <a:pt x="45719" y="41148"/>
                </a:lnTo>
                <a:lnTo>
                  <a:pt x="43891" y="38404"/>
                </a:lnTo>
                <a:lnTo>
                  <a:pt x="45719" y="39624"/>
                </a:lnTo>
                <a:lnTo>
                  <a:pt x="85648" y="39624"/>
                </a:lnTo>
                <a:lnTo>
                  <a:pt x="86563" y="44196"/>
                </a:lnTo>
                <a:close/>
              </a:path>
              <a:path w="86995" h="114300">
                <a:moveTo>
                  <a:pt x="40930" y="42236"/>
                </a:moveTo>
                <a:lnTo>
                  <a:pt x="41148" y="41148"/>
                </a:lnTo>
                <a:lnTo>
                  <a:pt x="42672" y="39624"/>
                </a:lnTo>
                <a:lnTo>
                  <a:pt x="40930" y="42236"/>
                </a:lnTo>
                <a:close/>
              </a:path>
              <a:path w="86995" h="114300">
                <a:moveTo>
                  <a:pt x="46482" y="43053"/>
                </a:moveTo>
                <a:lnTo>
                  <a:pt x="44195" y="39624"/>
                </a:lnTo>
                <a:lnTo>
                  <a:pt x="45719" y="41148"/>
                </a:lnTo>
                <a:lnTo>
                  <a:pt x="46482" y="43053"/>
                </a:lnTo>
                <a:close/>
              </a:path>
              <a:path w="86995" h="114300">
                <a:moveTo>
                  <a:pt x="39624" y="44196"/>
                </a:moveTo>
                <a:lnTo>
                  <a:pt x="41148" y="41148"/>
                </a:lnTo>
                <a:lnTo>
                  <a:pt x="40930" y="42236"/>
                </a:lnTo>
                <a:lnTo>
                  <a:pt x="39624" y="44196"/>
                </a:lnTo>
                <a:close/>
              </a:path>
              <a:path w="86995" h="114300">
                <a:moveTo>
                  <a:pt x="47244" y="44196"/>
                </a:moveTo>
                <a:lnTo>
                  <a:pt x="46482" y="43053"/>
                </a:lnTo>
                <a:lnTo>
                  <a:pt x="45719" y="41148"/>
                </a:lnTo>
                <a:lnTo>
                  <a:pt x="47244" y="44196"/>
                </a:lnTo>
                <a:close/>
              </a:path>
              <a:path w="86995" h="114300">
                <a:moveTo>
                  <a:pt x="40538" y="44196"/>
                </a:moveTo>
                <a:lnTo>
                  <a:pt x="39624" y="44196"/>
                </a:lnTo>
                <a:lnTo>
                  <a:pt x="40930" y="42236"/>
                </a:lnTo>
                <a:lnTo>
                  <a:pt x="40538" y="44196"/>
                </a:lnTo>
                <a:close/>
              </a:path>
              <a:path w="86995" h="114300">
                <a:moveTo>
                  <a:pt x="86868" y="48768"/>
                </a:moveTo>
                <a:lnTo>
                  <a:pt x="48768" y="48768"/>
                </a:lnTo>
                <a:lnTo>
                  <a:pt x="46482" y="43053"/>
                </a:lnTo>
                <a:lnTo>
                  <a:pt x="47244" y="44196"/>
                </a:lnTo>
                <a:lnTo>
                  <a:pt x="86563" y="44196"/>
                </a:lnTo>
                <a:lnTo>
                  <a:pt x="86868" y="45720"/>
                </a:lnTo>
                <a:lnTo>
                  <a:pt x="86868" y="48768"/>
                </a:lnTo>
                <a:close/>
              </a:path>
              <a:path w="86995" h="114300">
                <a:moveTo>
                  <a:pt x="39624" y="48768"/>
                </a:moveTo>
                <a:lnTo>
                  <a:pt x="39624" y="45720"/>
                </a:lnTo>
                <a:lnTo>
                  <a:pt x="40233" y="45720"/>
                </a:lnTo>
                <a:lnTo>
                  <a:pt x="39624" y="48768"/>
                </a:lnTo>
                <a:close/>
              </a:path>
              <a:path w="86995" h="114300">
                <a:moveTo>
                  <a:pt x="47244" y="68580"/>
                </a:moveTo>
                <a:lnTo>
                  <a:pt x="48768" y="64008"/>
                </a:lnTo>
                <a:lnTo>
                  <a:pt x="48768" y="53340"/>
                </a:lnTo>
                <a:lnTo>
                  <a:pt x="47244" y="45720"/>
                </a:lnTo>
                <a:lnTo>
                  <a:pt x="48768" y="48768"/>
                </a:lnTo>
                <a:lnTo>
                  <a:pt x="86868" y="48768"/>
                </a:lnTo>
                <a:lnTo>
                  <a:pt x="86868" y="65532"/>
                </a:lnTo>
                <a:lnTo>
                  <a:pt x="48768" y="65532"/>
                </a:lnTo>
                <a:lnTo>
                  <a:pt x="47244" y="68580"/>
                </a:lnTo>
                <a:close/>
              </a:path>
              <a:path w="86995" h="114300">
                <a:moveTo>
                  <a:pt x="41148" y="71628"/>
                </a:moveTo>
                <a:lnTo>
                  <a:pt x="39624" y="68580"/>
                </a:lnTo>
                <a:lnTo>
                  <a:pt x="39624" y="65532"/>
                </a:lnTo>
                <a:lnTo>
                  <a:pt x="41148" y="71628"/>
                </a:lnTo>
                <a:close/>
              </a:path>
              <a:path w="86995" h="114300">
                <a:moveTo>
                  <a:pt x="44195" y="74676"/>
                </a:moveTo>
                <a:lnTo>
                  <a:pt x="48768" y="65532"/>
                </a:lnTo>
                <a:lnTo>
                  <a:pt x="86868" y="65532"/>
                </a:lnTo>
                <a:lnTo>
                  <a:pt x="85598" y="73152"/>
                </a:lnTo>
                <a:lnTo>
                  <a:pt x="45719" y="73152"/>
                </a:lnTo>
                <a:lnTo>
                  <a:pt x="44195" y="74676"/>
                </a:lnTo>
                <a:close/>
              </a:path>
              <a:path w="86995" h="114300">
                <a:moveTo>
                  <a:pt x="43325" y="74893"/>
                </a:moveTo>
                <a:lnTo>
                  <a:pt x="42672" y="74676"/>
                </a:lnTo>
                <a:lnTo>
                  <a:pt x="41148" y="71628"/>
                </a:lnTo>
                <a:lnTo>
                  <a:pt x="43325" y="74893"/>
                </a:lnTo>
                <a:close/>
              </a:path>
              <a:path w="86995" h="114300">
                <a:moveTo>
                  <a:pt x="43891" y="74980"/>
                </a:moveTo>
                <a:lnTo>
                  <a:pt x="43688" y="74676"/>
                </a:lnTo>
                <a:lnTo>
                  <a:pt x="45719" y="71628"/>
                </a:lnTo>
                <a:lnTo>
                  <a:pt x="44195" y="74676"/>
                </a:lnTo>
                <a:lnTo>
                  <a:pt x="43891" y="74980"/>
                </a:lnTo>
                <a:close/>
              </a:path>
              <a:path w="86995" h="114300">
                <a:moveTo>
                  <a:pt x="43542" y="74893"/>
                </a:moveTo>
                <a:lnTo>
                  <a:pt x="42672" y="73152"/>
                </a:lnTo>
                <a:lnTo>
                  <a:pt x="43688" y="74676"/>
                </a:lnTo>
                <a:lnTo>
                  <a:pt x="43542" y="74893"/>
                </a:lnTo>
                <a:close/>
              </a:path>
              <a:path w="86995" h="114300">
                <a:moveTo>
                  <a:pt x="44196" y="75184"/>
                </a:moveTo>
                <a:lnTo>
                  <a:pt x="43978" y="75111"/>
                </a:lnTo>
                <a:lnTo>
                  <a:pt x="43978" y="74893"/>
                </a:lnTo>
                <a:lnTo>
                  <a:pt x="45719" y="73152"/>
                </a:lnTo>
                <a:lnTo>
                  <a:pt x="85598" y="73152"/>
                </a:lnTo>
                <a:lnTo>
                  <a:pt x="85344" y="74676"/>
                </a:lnTo>
                <a:lnTo>
                  <a:pt x="45719" y="74676"/>
                </a:lnTo>
                <a:lnTo>
                  <a:pt x="44196" y="75184"/>
                </a:lnTo>
                <a:close/>
              </a:path>
              <a:path w="86995" h="114300">
                <a:moveTo>
                  <a:pt x="43180" y="75184"/>
                </a:moveTo>
                <a:lnTo>
                  <a:pt x="41148" y="74676"/>
                </a:lnTo>
                <a:lnTo>
                  <a:pt x="42672" y="74676"/>
                </a:lnTo>
                <a:lnTo>
                  <a:pt x="43180" y="75184"/>
                </a:lnTo>
                <a:close/>
              </a:path>
              <a:path w="86995" h="114300">
                <a:moveTo>
                  <a:pt x="43325" y="75220"/>
                </a:moveTo>
                <a:lnTo>
                  <a:pt x="43180" y="75184"/>
                </a:lnTo>
                <a:lnTo>
                  <a:pt x="42672" y="74676"/>
                </a:lnTo>
                <a:lnTo>
                  <a:pt x="43325" y="74893"/>
                </a:lnTo>
                <a:lnTo>
                  <a:pt x="43325" y="75220"/>
                </a:lnTo>
                <a:close/>
              </a:path>
              <a:path w="86995" h="114300">
                <a:moveTo>
                  <a:pt x="43815" y="75057"/>
                </a:moveTo>
                <a:lnTo>
                  <a:pt x="43586" y="74980"/>
                </a:lnTo>
                <a:lnTo>
                  <a:pt x="43688" y="74676"/>
                </a:lnTo>
                <a:lnTo>
                  <a:pt x="43833" y="74893"/>
                </a:lnTo>
                <a:lnTo>
                  <a:pt x="43815" y="75057"/>
                </a:lnTo>
                <a:close/>
              </a:path>
              <a:path w="86995" h="114300">
                <a:moveTo>
                  <a:pt x="44704" y="75353"/>
                </a:moveTo>
                <a:lnTo>
                  <a:pt x="44196" y="75184"/>
                </a:lnTo>
                <a:lnTo>
                  <a:pt x="45719" y="74676"/>
                </a:lnTo>
                <a:lnTo>
                  <a:pt x="44704" y="75353"/>
                </a:lnTo>
                <a:close/>
              </a:path>
              <a:path w="86995" h="114300">
                <a:moveTo>
                  <a:pt x="85344" y="76200"/>
                </a:moveTo>
                <a:lnTo>
                  <a:pt x="47244" y="76200"/>
                </a:lnTo>
                <a:lnTo>
                  <a:pt x="44750" y="75368"/>
                </a:lnTo>
                <a:lnTo>
                  <a:pt x="45719" y="74676"/>
                </a:lnTo>
                <a:lnTo>
                  <a:pt x="85344" y="74676"/>
                </a:lnTo>
                <a:lnTo>
                  <a:pt x="85344" y="76200"/>
                </a:lnTo>
                <a:close/>
              </a:path>
              <a:path w="86995" h="114300">
                <a:moveTo>
                  <a:pt x="43434" y="75057"/>
                </a:moveTo>
                <a:lnTo>
                  <a:pt x="43325" y="74893"/>
                </a:lnTo>
                <a:lnTo>
                  <a:pt x="43503" y="74953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503" y="74953"/>
                </a:lnTo>
                <a:lnTo>
                  <a:pt x="43651" y="75111"/>
                </a:lnTo>
                <a:lnTo>
                  <a:pt x="43586" y="75285"/>
                </a:lnTo>
                <a:close/>
              </a:path>
              <a:path w="86995" h="114300">
                <a:moveTo>
                  <a:pt x="43688" y="75184"/>
                </a:moveTo>
                <a:lnTo>
                  <a:pt x="43586" y="74980"/>
                </a:lnTo>
                <a:lnTo>
                  <a:pt x="43815" y="75057"/>
                </a:lnTo>
                <a:close/>
              </a:path>
              <a:path w="86995" h="114300">
                <a:moveTo>
                  <a:pt x="43586" y="75285"/>
                </a:moveTo>
                <a:lnTo>
                  <a:pt x="43364" y="75230"/>
                </a:lnTo>
                <a:lnTo>
                  <a:pt x="43434" y="75057"/>
                </a:lnTo>
                <a:lnTo>
                  <a:pt x="43586" y="75285"/>
                </a:lnTo>
                <a:close/>
              </a:path>
              <a:path w="86995" h="114300">
                <a:moveTo>
                  <a:pt x="43760" y="75329"/>
                </a:moveTo>
                <a:lnTo>
                  <a:pt x="43760" y="75111"/>
                </a:lnTo>
                <a:lnTo>
                  <a:pt x="43978" y="75111"/>
                </a:lnTo>
                <a:lnTo>
                  <a:pt x="43760" y="75329"/>
                </a:lnTo>
                <a:close/>
              </a:path>
              <a:path w="86995" h="114300">
                <a:moveTo>
                  <a:pt x="44057" y="75230"/>
                </a:moveTo>
                <a:lnTo>
                  <a:pt x="44196" y="75184"/>
                </a:lnTo>
                <a:lnTo>
                  <a:pt x="44057" y="75230"/>
                </a:lnTo>
                <a:close/>
              </a:path>
              <a:path w="86995" h="114300">
                <a:moveTo>
                  <a:pt x="43281" y="75285"/>
                </a:moveTo>
                <a:close/>
              </a:path>
              <a:path w="86995" h="114300">
                <a:moveTo>
                  <a:pt x="43760" y="75329"/>
                </a:moveTo>
                <a:lnTo>
                  <a:pt x="43586" y="75285"/>
                </a:lnTo>
                <a:lnTo>
                  <a:pt x="43760" y="75329"/>
                </a:lnTo>
                <a:close/>
              </a:path>
              <a:path w="86995" h="114300">
                <a:moveTo>
                  <a:pt x="44473" y="75507"/>
                </a:moveTo>
                <a:lnTo>
                  <a:pt x="44195" y="75438"/>
                </a:lnTo>
                <a:lnTo>
                  <a:pt x="44087" y="75220"/>
                </a:lnTo>
                <a:lnTo>
                  <a:pt x="44631" y="75329"/>
                </a:lnTo>
                <a:lnTo>
                  <a:pt x="44473" y="75507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325" y="75220"/>
                </a:ln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4195" y="75438"/>
                </a:moveTo>
                <a:lnTo>
                  <a:pt x="43760" y="75329"/>
                </a:lnTo>
                <a:lnTo>
                  <a:pt x="44057" y="75230"/>
                </a:lnTo>
                <a:lnTo>
                  <a:pt x="44195" y="75438"/>
                </a:lnTo>
                <a:close/>
              </a:path>
              <a:path w="86995" h="114300">
                <a:moveTo>
                  <a:pt x="43107" y="75546"/>
                </a:moveTo>
                <a:lnTo>
                  <a:pt x="43281" y="75285"/>
                </a:lnTo>
                <a:lnTo>
                  <a:pt x="43434" y="75438"/>
                </a:lnTo>
                <a:lnTo>
                  <a:pt x="43107" y="75546"/>
                </a:lnTo>
                <a:close/>
              </a:path>
              <a:path w="86995" h="114300">
                <a:moveTo>
                  <a:pt x="43434" y="75438"/>
                </a:moveTo>
                <a:lnTo>
                  <a:pt x="43586" y="75285"/>
                </a:lnTo>
                <a:lnTo>
                  <a:pt x="43434" y="75438"/>
                </a:lnTo>
                <a:close/>
              </a:path>
              <a:path w="86995" h="114300">
                <a:moveTo>
                  <a:pt x="43641" y="75368"/>
                </a:moveTo>
                <a:close/>
              </a:path>
              <a:path w="86995" h="114300">
                <a:moveTo>
                  <a:pt x="43961" y="75848"/>
                </a:moveTo>
                <a:lnTo>
                  <a:pt x="43760" y="75546"/>
                </a:lnTo>
                <a:lnTo>
                  <a:pt x="43688" y="75353"/>
                </a:lnTo>
                <a:lnTo>
                  <a:pt x="43902" y="75613"/>
                </a:lnTo>
                <a:lnTo>
                  <a:pt x="43961" y="75848"/>
                </a:lnTo>
                <a:close/>
              </a:path>
              <a:path w="86995" h="114300">
                <a:moveTo>
                  <a:pt x="44005" y="75819"/>
                </a:moveTo>
                <a:lnTo>
                  <a:pt x="43760" y="75329"/>
                </a:lnTo>
                <a:lnTo>
                  <a:pt x="44196" y="75438"/>
                </a:lnTo>
                <a:lnTo>
                  <a:pt x="44313" y="75613"/>
                </a:lnTo>
                <a:lnTo>
                  <a:pt x="44005" y="75819"/>
                </a:lnTo>
                <a:close/>
              </a:path>
              <a:path w="86995" h="114300">
                <a:moveTo>
                  <a:pt x="47244" y="76200"/>
                </a:moveTo>
                <a:lnTo>
                  <a:pt x="44473" y="75507"/>
                </a:lnTo>
                <a:lnTo>
                  <a:pt x="44704" y="75353"/>
                </a:lnTo>
                <a:lnTo>
                  <a:pt x="47244" y="76200"/>
                </a:lnTo>
                <a:close/>
              </a:path>
              <a:path w="86995" h="114300">
                <a:moveTo>
                  <a:pt x="43891" y="75895"/>
                </a:moveTo>
                <a:lnTo>
                  <a:pt x="43434" y="75438"/>
                </a:lnTo>
                <a:lnTo>
                  <a:pt x="43641" y="75368"/>
                </a:lnTo>
                <a:lnTo>
                  <a:pt x="43942" y="75819"/>
                </a:lnTo>
                <a:close/>
              </a:path>
              <a:path w="86995" h="114300">
                <a:moveTo>
                  <a:pt x="42672" y="76200"/>
                </a:moveTo>
                <a:lnTo>
                  <a:pt x="43107" y="75546"/>
                </a:lnTo>
                <a:lnTo>
                  <a:pt x="43434" y="75438"/>
                </a:lnTo>
                <a:lnTo>
                  <a:pt x="42672" y="76200"/>
                </a:lnTo>
                <a:close/>
              </a:path>
              <a:path w="86995" h="114300">
                <a:moveTo>
                  <a:pt x="41148" y="77724"/>
                </a:moveTo>
                <a:lnTo>
                  <a:pt x="43434" y="75438"/>
                </a:lnTo>
                <a:lnTo>
                  <a:pt x="43891" y="75895"/>
                </a:lnTo>
                <a:lnTo>
                  <a:pt x="41148" y="77724"/>
                </a:lnTo>
                <a:close/>
              </a:path>
              <a:path w="86995" h="114300">
                <a:moveTo>
                  <a:pt x="44313" y="75613"/>
                </a:moveTo>
                <a:lnTo>
                  <a:pt x="44195" y="75438"/>
                </a:lnTo>
                <a:lnTo>
                  <a:pt x="44473" y="75507"/>
                </a:lnTo>
                <a:lnTo>
                  <a:pt x="44313" y="75613"/>
                </a:lnTo>
                <a:close/>
              </a:path>
              <a:path w="86995" h="114300">
                <a:moveTo>
                  <a:pt x="85344" y="77724"/>
                </a:moveTo>
                <a:lnTo>
                  <a:pt x="45719" y="77724"/>
                </a:lnTo>
                <a:lnTo>
                  <a:pt x="44313" y="75613"/>
                </a:lnTo>
                <a:lnTo>
                  <a:pt x="44473" y="75507"/>
                </a:lnTo>
                <a:lnTo>
                  <a:pt x="47244" y="76200"/>
                </a:lnTo>
                <a:lnTo>
                  <a:pt x="85344" y="76200"/>
                </a:lnTo>
                <a:lnTo>
                  <a:pt x="85344" y="77724"/>
                </a:lnTo>
                <a:close/>
              </a:path>
              <a:path w="86995" h="114300">
                <a:moveTo>
                  <a:pt x="42672" y="76200"/>
                </a:moveTo>
                <a:lnTo>
                  <a:pt x="41148" y="76200"/>
                </a:lnTo>
                <a:lnTo>
                  <a:pt x="43107" y="75546"/>
                </a:lnTo>
                <a:lnTo>
                  <a:pt x="42672" y="76200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6200"/>
                </a:lnTo>
                <a:lnTo>
                  <a:pt x="44005" y="75819"/>
                </a:lnTo>
                <a:lnTo>
                  <a:pt x="44313" y="75613"/>
                </a:lnTo>
                <a:lnTo>
                  <a:pt x="45719" y="77724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992" y="75895"/>
                </a:lnTo>
                <a:lnTo>
                  <a:pt x="44195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891" y="75895"/>
                </a:lnTo>
                <a:lnTo>
                  <a:pt x="44195" y="76200"/>
                </a:lnTo>
                <a:close/>
              </a:path>
              <a:path w="86995" h="114300">
                <a:moveTo>
                  <a:pt x="45719" y="77724"/>
                </a:moveTo>
                <a:lnTo>
                  <a:pt x="41148" y="77724"/>
                </a:lnTo>
                <a:lnTo>
                  <a:pt x="43891" y="75895"/>
                </a:lnTo>
                <a:lnTo>
                  <a:pt x="45719" y="77724"/>
                </a:lnTo>
                <a:close/>
              </a:path>
              <a:path w="86995" h="114300">
                <a:moveTo>
                  <a:pt x="54864" y="112776"/>
                </a:moveTo>
                <a:lnTo>
                  <a:pt x="32004" y="112776"/>
                </a:lnTo>
                <a:lnTo>
                  <a:pt x="30480" y="111252"/>
                </a:lnTo>
                <a:lnTo>
                  <a:pt x="25908" y="109728"/>
                </a:lnTo>
                <a:lnTo>
                  <a:pt x="24384" y="108204"/>
                </a:lnTo>
                <a:lnTo>
                  <a:pt x="62484" y="108204"/>
                </a:lnTo>
                <a:lnTo>
                  <a:pt x="60960" y="109728"/>
                </a:lnTo>
                <a:lnTo>
                  <a:pt x="56387" y="111252"/>
                </a:lnTo>
                <a:lnTo>
                  <a:pt x="54864" y="112776"/>
                </a:lnTo>
                <a:close/>
              </a:path>
              <a:path w="86995" h="114300">
                <a:moveTo>
                  <a:pt x="47244" y="114300"/>
                </a:moveTo>
                <a:lnTo>
                  <a:pt x="41148" y="114300"/>
                </a:lnTo>
                <a:lnTo>
                  <a:pt x="36576" y="112776"/>
                </a:lnTo>
                <a:lnTo>
                  <a:pt x="51816" y="112776"/>
                </a:lnTo>
                <a:lnTo>
                  <a:pt x="4724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348471" y="4718303"/>
            <a:ext cx="52069" cy="78105"/>
          </a:xfrm>
          <a:custGeom>
            <a:avLst/>
            <a:gdLst/>
            <a:ahLst/>
            <a:cxnLst/>
            <a:rect l="l" t="t" r="r" b="b"/>
            <a:pathLst>
              <a:path w="52070" h="78104">
                <a:moveTo>
                  <a:pt x="25908" y="77724"/>
                </a:moveTo>
                <a:lnTo>
                  <a:pt x="16073" y="74771"/>
                </a:lnTo>
                <a:lnTo>
                  <a:pt x="7810" y="66675"/>
                </a:lnTo>
                <a:lnTo>
                  <a:pt x="2119" y="54578"/>
                </a:lnTo>
                <a:lnTo>
                  <a:pt x="0" y="39624"/>
                </a:lnTo>
                <a:lnTo>
                  <a:pt x="2119" y="24431"/>
                </a:lnTo>
                <a:lnTo>
                  <a:pt x="7810" y="11811"/>
                </a:lnTo>
                <a:lnTo>
                  <a:pt x="16073" y="3190"/>
                </a:lnTo>
                <a:lnTo>
                  <a:pt x="25908" y="0"/>
                </a:lnTo>
                <a:lnTo>
                  <a:pt x="35742" y="3190"/>
                </a:lnTo>
                <a:lnTo>
                  <a:pt x="44005" y="11811"/>
                </a:lnTo>
                <a:lnTo>
                  <a:pt x="49696" y="24431"/>
                </a:lnTo>
                <a:lnTo>
                  <a:pt x="51816" y="39624"/>
                </a:lnTo>
                <a:lnTo>
                  <a:pt x="49696" y="54578"/>
                </a:lnTo>
                <a:lnTo>
                  <a:pt x="44005" y="66675"/>
                </a:lnTo>
                <a:lnTo>
                  <a:pt x="35742" y="74771"/>
                </a:lnTo>
                <a:lnTo>
                  <a:pt x="25908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30183" y="4700015"/>
            <a:ext cx="88900" cy="116205"/>
          </a:xfrm>
          <a:custGeom>
            <a:avLst/>
            <a:gdLst/>
            <a:ahLst/>
            <a:cxnLst/>
            <a:rect l="l" t="t" r="r" b="b"/>
            <a:pathLst>
              <a:path w="88900" h="116204">
                <a:moveTo>
                  <a:pt x="53339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3339" y="1524"/>
                </a:lnTo>
                <a:close/>
              </a:path>
              <a:path w="88900" h="116204">
                <a:moveTo>
                  <a:pt x="64008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4008" y="6096"/>
                </a:lnTo>
                <a:close/>
              </a:path>
              <a:path w="88900" h="116204">
                <a:moveTo>
                  <a:pt x="71628" y="12192"/>
                </a:moveTo>
                <a:lnTo>
                  <a:pt x="16764" y="12192"/>
                </a:lnTo>
                <a:lnTo>
                  <a:pt x="22859" y="6096"/>
                </a:lnTo>
                <a:lnTo>
                  <a:pt x="65532" y="6096"/>
                </a:lnTo>
                <a:lnTo>
                  <a:pt x="71628" y="12192"/>
                </a:lnTo>
                <a:close/>
              </a:path>
              <a:path w="88900" h="116204">
                <a:moveTo>
                  <a:pt x="82296" y="28956"/>
                </a:move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5240" y="13716"/>
                </a:lnTo>
                <a:lnTo>
                  <a:pt x="15240" y="12192"/>
                </a:lnTo>
                <a:lnTo>
                  <a:pt x="73152" y="12192"/>
                </a:lnTo>
                <a:lnTo>
                  <a:pt x="73152" y="1371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21336"/>
                </a:lnTo>
                <a:lnTo>
                  <a:pt x="82296" y="27432"/>
                </a:lnTo>
                <a:lnTo>
                  <a:pt x="82296" y="28956"/>
                </a:lnTo>
                <a:close/>
              </a:path>
              <a:path w="88900" h="116204">
                <a:moveTo>
                  <a:pt x="79248" y="94488"/>
                </a:moveTo>
                <a:lnTo>
                  <a:pt x="9144" y="94488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1524" y="77724"/>
                </a:lnTo>
                <a:lnTo>
                  <a:pt x="1524" y="76200"/>
                </a:lnTo>
                <a:lnTo>
                  <a:pt x="0" y="70104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28956"/>
                </a:lnTo>
                <a:lnTo>
                  <a:pt x="83820" y="28956"/>
                </a:lnTo>
                <a:lnTo>
                  <a:pt x="85344" y="36576"/>
                </a:lnTo>
                <a:lnTo>
                  <a:pt x="41148" y="36576"/>
                </a:lnTo>
                <a:lnTo>
                  <a:pt x="42810" y="37684"/>
                </a:lnTo>
                <a:lnTo>
                  <a:pt x="41148" y="38100"/>
                </a:lnTo>
                <a:lnTo>
                  <a:pt x="43434" y="38100"/>
                </a:lnTo>
                <a:lnTo>
                  <a:pt x="43891" y="38404"/>
                </a:lnTo>
                <a:lnTo>
                  <a:pt x="42672" y="39624"/>
                </a:lnTo>
                <a:lnTo>
                  <a:pt x="39624" y="44196"/>
                </a:lnTo>
                <a:lnTo>
                  <a:pt x="40640" y="44196"/>
                </a:lnTo>
                <a:lnTo>
                  <a:pt x="39624" y="47244"/>
                </a:lnTo>
                <a:lnTo>
                  <a:pt x="38481" y="51816"/>
                </a:lnTo>
                <a:lnTo>
                  <a:pt x="38100" y="51816"/>
                </a:lnTo>
                <a:lnTo>
                  <a:pt x="38100" y="64008"/>
                </a:lnTo>
                <a:lnTo>
                  <a:pt x="38709" y="64008"/>
                </a:lnTo>
                <a:lnTo>
                  <a:pt x="39319" y="67056"/>
                </a:lnTo>
                <a:lnTo>
                  <a:pt x="38100" y="67056"/>
                </a:lnTo>
                <a:lnTo>
                  <a:pt x="42672" y="76200"/>
                </a:lnTo>
                <a:lnTo>
                  <a:pt x="43586" y="76809"/>
                </a:lnTo>
                <a:lnTo>
                  <a:pt x="42672" y="77724"/>
                </a:lnTo>
                <a:lnTo>
                  <a:pt x="41148" y="77724"/>
                </a:lnTo>
                <a:lnTo>
                  <a:pt x="42367" y="78028"/>
                </a:lnTo>
                <a:lnTo>
                  <a:pt x="41148" y="79248"/>
                </a:lnTo>
                <a:lnTo>
                  <a:pt x="85344" y="79248"/>
                </a:lnTo>
                <a:lnTo>
                  <a:pt x="83820" y="85344"/>
                </a:lnTo>
                <a:lnTo>
                  <a:pt x="82296" y="86868"/>
                </a:lnTo>
                <a:lnTo>
                  <a:pt x="82296" y="88392"/>
                </a:lnTo>
                <a:lnTo>
                  <a:pt x="79248" y="94488"/>
                </a:lnTo>
                <a:close/>
              </a:path>
              <a:path w="88900" h="116204">
                <a:moveTo>
                  <a:pt x="42810" y="37684"/>
                </a:moveTo>
                <a:lnTo>
                  <a:pt x="41148" y="36576"/>
                </a:lnTo>
                <a:lnTo>
                  <a:pt x="44196" y="37338"/>
                </a:lnTo>
                <a:lnTo>
                  <a:pt x="42810" y="37684"/>
                </a:lnTo>
                <a:close/>
              </a:path>
              <a:path w="88900" h="116204">
                <a:moveTo>
                  <a:pt x="44196" y="37338"/>
                </a:moveTo>
                <a:lnTo>
                  <a:pt x="41148" y="36576"/>
                </a:lnTo>
                <a:lnTo>
                  <a:pt x="47244" y="36576"/>
                </a:lnTo>
                <a:lnTo>
                  <a:pt x="44196" y="37338"/>
                </a:lnTo>
                <a:close/>
              </a:path>
              <a:path w="88900" h="116204">
                <a:moveTo>
                  <a:pt x="45581" y="37684"/>
                </a:moveTo>
                <a:lnTo>
                  <a:pt x="44196" y="37338"/>
                </a:lnTo>
                <a:lnTo>
                  <a:pt x="47244" y="36576"/>
                </a:lnTo>
                <a:lnTo>
                  <a:pt x="45581" y="37684"/>
                </a:lnTo>
                <a:close/>
              </a:path>
              <a:path w="88900" h="116204">
                <a:moveTo>
                  <a:pt x="85852" y="38100"/>
                </a:moveTo>
                <a:lnTo>
                  <a:pt x="47244" y="38100"/>
                </a:lnTo>
                <a:lnTo>
                  <a:pt x="45581" y="37684"/>
                </a:lnTo>
                <a:lnTo>
                  <a:pt x="47244" y="36576"/>
                </a:lnTo>
                <a:lnTo>
                  <a:pt x="85344" y="36576"/>
                </a:lnTo>
                <a:lnTo>
                  <a:pt x="85852" y="38100"/>
                </a:lnTo>
                <a:close/>
              </a:path>
              <a:path w="88900" h="116204">
                <a:moveTo>
                  <a:pt x="43891" y="38404"/>
                </a:moveTo>
                <a:lnTo>
                  <a:pt x="42810" y="37684"/>
                </a:lnTo>
                <a:lnTo>
                  <a:pt x="44196" y="37338"/>
                </a:lnTo>
                <a:lnTo>
                  <a:pt x="45581" y="37684"/>
                </a:lnTo>
                <a:lnTo>
                  <a:pt x="44958" y="38100"/>
                </a:lnTo>
                <a:lnTo>
                  <a:pt x="44195" y="38100"/>
                </a:lnTo>
                <a:lnTo>
                  <a:pt x="43891" y="38404"/>
                </a:lnTo>
                <a:close/>
              </a:path>
              <a:path w="88900" h="116204">
                <a:moveTo>
                  <a:pt x="43434" y="38100"/>
                </a:moveTo>
                <a:lnTo>
                  <a:pt x="41148" y="38100"/>
                </a:lnTo>
                <a:lnTo>
                  <a:pt x="42810" y="37684"/>
                </a:lnTo>
                <a:lnTo>
                  <a:pt x="43434" y="38100"/>
                </a:lnTo>
                <a:close/>
              </a:path>
              <a:path w="88900" h="116204">
                <a:moveTo>
                  <a:pt x="87883" y="44196"/>
                </a:moveTo>
                <a:lnTo>
                  <a:pt x="48768" y="44196"/>
                </a:lnTo>
                <a:lnTo>
                  <a:pt x="45719" y="39624"/>
                </a:lnTo>
                <a:lnTo>
                  <a:pt x="44500" y="38404"/>
                </a:lnTo>
                <a:lnTo>
                  <a:pt x="45581" y="37684"/>
                </a:lnTo>
                <a:lnTo>
                  <a:pt x="47244" y="38100"/>
                </a:lnTo>
                <a:lnTo>
                  <a:pt x="85852" y="38100"/>
                </a:lnTo>
                <a:lnTo>
                  <a:pt x="87883" y="44196"/>
                </a:lnTo>
                <a:close/>
              </a:path>
              <a:path w="88900" h="116204">
                <a:moveTo>
                  <a:pt x="43961" y="38451"/>
                </a:moveTo>
                <a:lnTo>
                  <a:pt x="44195" y="38100"/>
                </a:lnTo>
                <a:lnTo>
                  <a:pt x="43961" y="38451"/>
                </a:lnTo>
                <a:close/>
              </a:path>
              <a:path w="88900" h="116204">
                <a:moveTo>
                  <a:pt x="44196" y="38608"/>
                </a:moveTo>
                <a:lnTo>
                  <a:pt x="43961" y="38451"/>
                </a:lnTo>
                <a:lnTo>
                  <a:pt x="44195" y="38100"/>
                </a:lnTo>
                <a:lnTo>
                  <a:pt x="44430" y="38451"/>
                </a:lnTo>
                <a:lnTo>
                  <a:pt x="44196" y="38608"/>
                </a:lnTo>
                <a:close/>
              </a:path>
              <a:path w="88900" h="116204">
                <a:moveTo>
                  <a:pt x="44430" y="38451"/>
                </a:moveTo>
                <a:lnTo>
                  <a:pt x="44195" y="38100"/>
                </a:lnTo>
                <a:lnTo>
                  <a:pt x="44500" y="38404"/>
                </a:lnTo>
                <a:close/>
              </a:path>
              <a:path w="88900" h="116204">
                <a:moveTo>
                  <a:pt x="44500" y="38404"/>
                </a:moveTo>
                <a:lnTo>
                  <a:pt x="44195" y="38100"/>
                </a:lnTo>
                <a:lnTo>
                  <a:pt x="44958" y="38100"/>
                </a:lnTo>
                <a:lnTo>
                  <a:pt x="44500" y="38404"/>
                </a:lnTo>
                <a:close/>
              </a:path>
              <a:path w="88900" h="116204">
                <a:moveTo>
                  <a:pt x="42672" y="39624"/>
                </a:moveTo>
                <a:lnTo>
                  <a:pt x="43891" y="38404"/>
                </a:lnTo>
                <a:lnTo>
                  <a:pt x="43586" y="39014"/>
                </a:lnTo>
                <a:lnTo>
                  <a:pt x="42672" y="39624"/>
                </a:lnTo>
                <a:close/>
              </a:path>
              <a:path w="88900" h="116204">
                <a:moveTo>
                  <a:pt x="45719" y="39624"/>
                </a:moveTo>
                <a:lnTo>
                  <a:pt x="44805" y="39014"/>
                </a:lnTo>
                <a:lnTo>
                  <a:pt x="44534" y="38608"/>
                </a:lnTo>
                <a:lnTo>
                  <a:pt x="44500" y="38404"/>
                </a:lnTo>
                <a:lnTo>
                  <a:pt x="45719" y="39624"/>
                </a:lnTo>
                <a:close/>
              </a:path>
              <a:path w="88900" h="116204">
                <a:moveTo>
                  <a:pt x="43586" y="39014"/>
                </a:moveTo>
                <a:lnTo>
                  <a:pt x="43961" y="38451"/>
                </a:lnTo>
                <a:lnTo>
                  <a:pt x="44196" y="38608"/>
                </a:lnTo>
                <a:lnTo>
                  <a:pt x="43586" y="39014"/>
                </a:lnTo>
                <a:close/>
              </a:path>
              <a:path w="88900" h="116204">
                <a:moveTo>
                  <a:pt x="44805" y="39014"/>
                </a:moveTo>
                <a:lnTo>
                  <a:pt x="44196" y="38608"/>
                </a:lnTo>
                <a:lnTo>
                  <a:pt x="44430" y="38451"/>
                </a:lnTo>
                <a:lnTo>
                  <a:pt x="44805" y="39014"/>
                </a:lnTo>
                <a:close/>
              </a:path>
              <a:path w="88900" h="116204">
                <a:moveTo>
                  <a:pt x="41148" y="42672"/>
                </a:moveTo>
                <a:lnTo>
                  <a:pt x="42672" y="39624"/>
                </a:lnTo>
                <a:lnTo>
                  <a:pt x="43586" y="39014"/>
                </a:lnTo>
                <a:lnTo>
                  <a:pt x="41148" y="42672"/>
                </a:lnTo>
                <a:close/>
              </a:path>
              <a:path w="88900" h="116204">
                <a:moveTo>
                  <a:pt x="47244" y="42672"/>
                </a:moveTo>
                <a:lnTo>
                  <a:pt x="44805" y="39014"/>
                </a:lnTo>
                <a:lnTo>
                  <a:pt x="45719" y="39624"/>
                </a:lnTo>
                <a:lnTo>
                  <a:pt x="47244" y="42672"/>
                </a:lnTo>
                <a:close/>
              </a:path>
              <a:path w="88900" h="116204">
                <a:moveTo>
                  <a:pt x="40640" y="44196"/>
                </a:moveTo>
                <a:lnTo>
                  <a:pt x="39624" y="44196"/>
                </a:lnTo>
                <a:lnTo>
                  <a:pt x="41148" y="42672"/>
                </a:lnTo>
                <a:lnTo>
                  <a:pt x="40640" y="44196"/>
                </a:lnTo>
                <a:close/>
              </a:path>
              <a:path w="88900" h="116204">
                <a:moveTo>
                  <a:pt x="88391" y="64008"/>
                </a:moveTo>
                <a:lnTo>
                  <a:pt x="50292" y="64008"/>
                </a:lnTo>
                <a:lnTo>
                  <a:pt x="50292" y="48768"/>
                </a:lnTo>
                <a:lnTo>
                  <a:pt x="47244" y="42672"/>
                </a:lnTo>
                <a:lnTo>
                  <a:pt x="48768" y="44196"/>
                </a:lnTo>
                <a:lnTo>
                  <a:pt x="87883" y="44196"/>
                </a:lnTo>
                <a:lnTo>
                  <a:pt x="88391" y="45720"/>
                </a:lnTo>
                <a:lnTo>
                  <a:pt x="88391" y="64008"/>
                </a:lnTo>
                <a:close/>
              </a:path>
              <a:path w="88900" h="116204">
                <a:moveTo>
                  <a:pt x="38100" y="53340"/>
                </a:moveTo>
                <a:lnTo>
                  <a:pt x="38100" y="51816"/>
                </a:lnTo>
                <a:lnTo>
                  <a:pt x="38481" y="51816"/>
                </a:lnTo>
                <a:lnTo>
                  <a:pt x="38100" y="53340"/>
                </a:lnTo>
                <a:close/>
              </a:path>
              <a:path w="88900" h="116204">
                <a:moveTo>
                  <a:pt x="38709" y="64008"/>
                </a:moveTo>
                <a:lnTo>
                  <a:pt x="38100" y="64008"/>
                </a:lnTo>
                <a:lnTo>
                  <a:pt x="38100" y="60960"/>
                </a:lnTo>
                <a:lnTo>
                  <a:pt x="38709" y="64008"/>
                </a:lnTo>
                <a:close/>
              </a:path>
              <a:path w="88900" h="116204">
                <a:moveTo>
                  <a:pt x="48768" y="68580"/>
                </a:move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7056"/>
                </a:lnTo>
                <a:lnTo>
                  <a:pt x="50292" y="67056"/>
                </a:lnTo>
                <a:lnTo>
                  <a:pt x="48768" y="68580"/>
                </a:lnTo>
                <a:close/>
              </a:path>
              <a:path w="88900" h="116204">
                <a:moveTo>
                  <a:pt x="39624" y="68580"/>
                </a:moveTo>
                <a:lnTo>
                  <a:pt x="38100" y="67056"/>
                </a:lnTo>
                <a:lnTo>
                  <a:pt x="39319" y="67056"/>
                </a:lnTo>
                <a:lnTo>
                  <a:pt x="39624" y="68580"/>
                </a:lnTo>
                <a:close/>
              </a:path>
              <a:path w="88900" h="116204">
                <a:moveTo>
                  <a:pt x="46024" y="78028"/>
                </a:moveTo>
                <a:lnTo>
                  <a:pt x="44805" y="76809"/>
                </a:lnTo>
                <a:lnTo>
                  <a:pt x="45719" y="76200"/>
                </a:lnTo>
                <a:lnTo>
                  <a:pt x="50292" y="67056"/>
                </a:lnTo>
                <a:lnTo>
                  <a:pt x="88391" y="67056"/>
                </a:lnTo>
                <a:lnTo>
                  <a:pt x="88391" y="70104"/>
                </a:lnTo>
                <a:lnTo>
                  <a:pt x="86868" y="76200"/>
                </a:lnTo>
                <a:lnTo>
                  <a:pt x="85344" y="77724"/>
                </a:lnTo>
                <a:lnTo>
                  <a:pt x="47244" y="77724"/>
                </a:lnTo>
                <a:lnTo>
                  <a:pt x="46024" y="78028"/>
                </a:lnTo>
                <a:close/>
              </a:path>
              <a:path w="88900" h="116204">
                <a:moveTo>
                  <a:pt x="43586" y="76809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586" y="76809"/>
                </a:lnTo>
                <a:close/>
              </a:path>
              <a:path w="88900" h="116204">
                <a:moveTo>
                  <a:pt x="44805" y="76809"/>
                </a:moveTo>
                <a:lnTo>
                  <a:pt x="47244" y="73152"/>
                </a:lnTo>
                <a:lnTo>
                  <a:pt x="45719" y="76200"/>
                </a:lnTo>
                <a:lnTo>
                  <a:pt x="44805" y="76809"/>
                </a:lnTo>
                <a:close/>
              </a:path>
              <a:path w="88900" h="116204">
                <a:moveTo>
                  <a:pt x="43688" y="76708"/>
                </a:moveTo>
                <a:lnTo>
                  <a:pt x="42672" y="74676"/>
                </a:lnTo>
                <a:lnTo>
                  <a:pt x="44196" y="76200"/>
                </a:lnTo>
                <a:lnTo>
                  <a:pt x="43688" y="76708"/>
                </a:lnTo>
                <a:close/>
              </a:path>
              <a:path w="88900" h="116204">
                <a:moveTo>
                  <a:pt x="44704" y="76708"/>
                </a:moveTo>
                <a:lnTo>
                  <a:pt x="44196" y="76200"/>
                </a:lnTo>
                <a:lnTo>
                  <a:pt x="45719" y="74676"/>
                </a:lnTo>
                <a:lnTo>
                  <a:pt x="44704" y="76708"/>
                </a:lnTo>
                <a:close/>
              </a:path>
              <a:path w="88900" h="116204">
                <a:moveTo>
                  <a:pt x="44196" y="77216"/>
                </a:moveTo>
                <a:lnTo>
                  <a:pt x="43815" y="76962"/>
                </a:lnTo>
                <a:lnTo>
                  <a:pt x="43688" y="76708"/>
                </a:lnTo>
                <a:lnTo>
                  <a:pt x="44196" y="76200"/>
                </a:lnTo>
                <a:lnTo>
                  <a:pt x="44704" y="76708"/>
                </a:lnTo>
                <a:lnTo>
                  <a:pt x="44577" y="76962"/>
                </a:lnTo>
                <a:lnTo>
                  <a:pt x="44196" y="77216"/>
                </a:lnTo>
                <a:close/>
              </a:path>
              <a:path w="88900" h="116204">
                <a:moveTo>
                  <a:pt x="43815" y="76962"/>
                </a:moveTo>
                <a:lnTo>
                  <a:pt x="43586" y="76809"/>
                </a:lnTo>
                <a:lnTo>
                  <a:pt x="43815" y="76962"/>
                </a:lnTo>
                <a:close/>
              </a:path>
              <a:path w="88900" h="116204">
                <a:moveTo>
                  <a:pt x="44577" y="76962"/>
                </a:moveTo>
                <a:lnTo>
                  <a:pt x="44704" y="76708"/>
                </a:lnTo>
                <a:lnTo>
                  <a:pt x="44577" y="76962"/>
                </a:lnTo>
                <a:close/>
              </a:path>
              <a:path w="88900" h="116204">
                <a:moveTo>
                  <a:pt x="42810" y="78139"/>
                </a:moveTo>
                <a:lnTo>
                  <a:pt x="42367" y="78028"/>
                </a:lnTo>
                <a:lnTo>
                  <a:pt x="43586" y="76809"/>
                </a:lnTo>
                <a:lnTo>
                  <a:pt x="43961" y="77372"/>
                </a:lnTo>
                <a:lnTo>
                  <a:pt x="42810" y="78139"/>
                </a:lnTo>
                <a:close/>
              </a:path>
              <a:path w="88900" h="116204">
                <a:moveTo>
                  <a:pt x="43961" y="77372"/>
                </a:moveTo>
                <a:lnTo>
                  <a:pt x="43586" y="76809"/>
                </a:lnTo>
                <a:lnTo>
                  <a:pt x="43815" y="76962"/>
                </a:lnTo>
                <a:lnTo>
                  <a:pt x="43942" y="77216"/>
                </a:lnTo>
                <a:lnTo>
                  <a:pt x="43961" y="77372"/>
                </a:lnTo>
                <a:close/>
              </a:path>
              <a:path w="88900" h="116204">
                <a:moveTo>
                  <a:pt x="44430" y="77372"/>
                </a:moveTo>
                <a:lnTo>
                  <a:pt x="44450" y="77216"/>
                </a:lnTo>
                <a:lnTo>
                  <a:pt x="44577" y="76962"/>
                </a:lnTo>
                <a:lnTo>
                  <a:pt x="44805" y="76809"/>
                </a:lnTo>
                <a:lnTo>
                  <a:pt x="44430" y="77372"/>
                </a:lnTo>
                <a:close/>
              </a:path>
              <a:path w="88900" h="116204">
                <a:moveTo>
                  <a:pt x="45581" y="78139"/>
                </a:moveTo>
                <a:lnTo>
                  <a:pt x="44430" y="77372"/>
                </a:lnTo>
                <a:lnTo>
                  <a:pt x="44805" y="76809"/>
                </a:lnTo>
                <a:lnTo>
                  <a:pt x="46024" y="78028"/>
                </a:lnTo>
                <a:lnTo>
                  <a:pt x="45581" y="78139"/>
                </a:lnTo>
                <a:close/>
              </a:path>
              <a:path w="88900" h="116204">
                <a:moveTo>
                  <a:pt x="44005" y="77343"/>
                </a:moveTo>
                <a:lnTo>
                  <a:pt x="43815" y="76962"/>
                </a:lnTo>
                <a:lnTo>
                  <a:pt x="44196" y="77216"/>
                </a:lnTo>
                <a:lnTo>
                  <a:pt x="44005" y="77343"/>
                </a:lnTo>
                <a:close/>
              </a:path>
              <a:path w="88900" h="116204">
                <a:moveTo>
                  <a:pt x="44386" y="77343"/>
                </a:moveTo>
                <a:lnTo>
                  <a:pt x="44196" y="77216"/>
                </a:lnTo>
                <a:lnTo>
                  <a:pt x="44577" y="76962"/>
                </a:lnTo>
                <a:lnTo>
                  <a:pt x="44386" y="77343"/>
                </a:lnTo>
                <a:close/>
              </a:path>
              <a:path w="88900" h="116204">
                <a:moveTo>
                  <a:pt x="44195" y="77724"/>
                </a:moveTo>
                <a:lnTo>
                  <a:pt x="44005" y="77343"/>
                </a:lnTo>
                <a:lnTo>
                  <a:pt x="44196" y="77216"/>
                </a:lnTo>
                <a:lnTo>
                  <a:pt x="44386" y="77343"/>
                </a:lnTo>
                <a:lnTo>
                  <a:pt x="44195" y="77724"/>
                </a:lnTo>
                <a:close/>
              </a:path>
              <a:path w="88900" h="116204">
                <a:moveTo>
                  <a:pt x="44195" y="77724"/>
                </a:moveTo>
                <a:lnTo>
                  <a:pt x="43961" y="77372"/>
                </a:lnTo>
                <a:lnTo>
                  <a:pt x="44195" y="77724"/>
                </a:lnTo>
                <a:close/>
              </a:path>
              <a:path w="88900" h="116204">
                <a:moveTo>
                  <a:pt x="44195" y="77724"/>
                </a:moveTo>
                <a:lnTo>
                  <a:pt x="44386" y="77343"/>
                </a:lnTo>
                <a:lnTo>
                  <a:pt x="44195" y="77724"/>
                </a:lnTo>
                <a:close/>
              </a:path>
              <a:path w="88900" h="116204">
                <a:moveTo>
                  <a:pt x="44196" y="78486"/>
                </a:moveTo>
                <a:lnTo>
                  <a:pt x="42810" y="78139"/>
                </a:lnTo>
                <a:lnTo>
                  <a:pt x="43961" y="77372"/>
                </a:lnTo>
                <a:lnTo>
                  <a:pt x="44195" y="77724"/>
                </a:lnTo>
                <a:lnTo>
                  <a:pt x="44958" y="77724"/>
                </a:lnTo>
                <a:lnTo>
                  <a:pt x="45581" y="78139"/>
                </a:lnTo>
                <a:lnTo>
                  <a:pt x="44196" y="78486"/>
                </a:lnTo>
                <a:close/>
              </a:path>
              <a:path w="88900" h="116204">
                <a:moveTo>
                  <a:pt x="44958" y="77724"/>
                </a:moveTo>
                <a:lnTo>
                  <a:pt x="44195" y="77724"/>
                </a:lnTo>
                <a:lnTo>
                  <a:pt x="44430" y="77372"/>
                </a:lnTo>
                <a:lnTo>
                  <a:pt x="44958" y="77724"/>
                </a:lnTo>
                <a:close/>
              </a:path>
              <a:path w="88900" h="116204">
                <a:moveTo>
                  <a:pt x="42367" y="78028"/>
                </a:moveTo>
                <a:lnTo>
                  <a:pt x="41148" y="77724"/>
                </a:lnTo>
                <a:lnTo>
                  <a:pt x="42672" y="77724"/>
                </a:lnTo>
                <a:lnTo>
                  <a:pt x="42367" y="78028"/>
                </a:lnTo>
                <a:close/>
              </a:path>
              <a:path w="88900" h="116204">
                <a:moveTo>
                  <a:pt x="85344" y="79248"/>
                </a:moveTo>
                <a:lnTo>
                  <a:pt x="47244" y="79248"/>
                </a:lnTo>
                <a:lnTo>
                  <a:pt x="46024" y="78028"/>
                </a:lnTo>
                <a:lnTo>
                  <a:pt x="47244" y="77724"/>
                </a:lnTo>
                <a:lnTo>
                  <a:pt x="85344" y="77724"/>
                </a:lnTo>
                <a:lnTo>
                  <a:pt x="85344" y="79248"/>
                </a:lnTo>
                <a:close/>
              </a:path>
              <a:path w="88900" h="116204">
                <a:moveTo>
                  <a:pt x="41148" y="79248"/>
                </a:moveTo>
                <a:lnTo>
                  <a:pt x="42367" y="78028"/>
                </a:lnTo>
                <a:lnTo>
                  <a:pt x="42810" y="78139"/>
                </a:lnTo>
                <a:lnTo>
                  <a:pt x="41148" y="79248"/>
                </a:lnTo>
                <a:close/>
              </a:path>
              <a:path w="88900" h="116204">
                <a:moveTo>
                  <a:pt x="47244" y="79248"/>
                </a:moveTo>
                <a:lnTo>
                  <a:pt x="45581" y="78139"/>
                </a:lnTo>
                <a:lnTo>
                  <a:pt x="46024" y="78028"/>
                </a:lnTo>
                <a:lnTo>
                  <a:pt x="47244" y="79248"/>
                </a:lnTo>
                <a:close/>
              </a:path>
              <a:path w="88900" h="116204">
                <a:moveTo>
                  <a:pt x="41148" y="79248"/>
                </a:moveTo>
                <a:lnTo>
                  <a:pt x="42810" y="78139"/>
                </a:lnTo>
                <a:lnTo>
                  <a:pt x="44196" y="78486"/>
                </a:lnTo>
                <a:lnTo>
                  <a:pt x="41148" y="79248"/>
                </a:lnTo>
                <a:close/>
              </a:path>
              <a:path w="88900" h="116204">
                <a:moveTo>
                  <a:pt x="47244" y="79248"/>
                </a:moveTo>
                <a:lnTo>
                  <a:pt x="44196" y="78486"/>
                </a:lnTo>
                <a:lnTo>
                  <a:pt x="45581" y="78139"/>
                </a:lnTo>
                <a:lnTo>
                  <a:pt x="47244" y="79248"/>
                </a:lnTo>
                <a:close/>
              </a:path>
              <a:path w="88900" h="116204">
                <a:moveTo>
                  <a:pt x="47244" y="79248"/>
                </a:moveTo>
                <a:lnTo>
                  <a:pt x="41148" y="79248"/>
                </a:lnTo>
                <a:lnTo>
                  <a:pt x="44196" y="78486"/>
                </a:lnTo>
                <a:lnTo>
                  <a:pt x="47244" y="79248"/>
                </a:lnTo>
                <a:close/>
              </a:path>
              <a:path w="88900" h="116204">
                <a:moveTo>
                  <a:pt x="65532" y="109728"/>
                </a:moveTo>
                <a:lnTo>
                  <a:pt x="22859" y="109728"/>
                </a:lnTo>
                <a:lnTo>
                  <a:pt x="10668" y="97536"/>
                </a:lnTo>
                <a:lnTo>
                  <a:pt x="10668" y="94488"/>
                </a:lnTo>
                <a:lnTo>
                  <a:pt x="77724" y="94488"/>
                </a:lnTo>
                <a:lnTo>
                  <a:pt x="77724" y="97536"/>
                </a:lnTo>
                <a:lnTo>
                  <a:pt x="65532" y="109728"/>
                </a:lnTo>
                <a:close/>
              </a:path>
              <a:path w="88900" h="116204">
                <a:moveTo>
                  <a:pt x="56387" y="114300"/>
                </a:moveTo>
                <a:lnTo>
                  <a:pt x="32004" y="114300"/>
                </a:lnTo>
                <a:lnTo>
                  <a:pt x="30480" y="112776"/>
                </a:lnTo>
                <a:lnTo>
                  <a:pt x="25908" y="111252"/>
                </a:lnTo>
                <a:lnTo>
                  <a:pt x="24384" y="109728"/>
                </a:lnTo>
                <a:lnTo>
                  <a:pt x="64008" y="109728"/>
                </a:lnTo>
                <a:lnTo>
                  <a:pt x="62484" y="111252"/>
                </a:lnTo>
                <a:lnTo>
                  <a:pt x="57912" y="112776"/>
                </a:lnTo>
                <a:lnTo>
                  <a:pt x="56387" y="114300"/>
                </a:lnTo>
                <a:close/>
              </a:path>
              <a:path w="88900" h="116204">
                <a:moveTo>
                  <a:pt x="47244" y="115824"/>
                </a:moveTo>
                <a:lnTo>
                  <a:pt x="41148" y="115824"/>
                </a:lnTo>
                <a:lnTo>
                  <a:pt x="36576" y="114300"/>
                </a:lnTo>
                <a:lnTo>
                  <a:pt x="51816" y="114300"/>
                </a:lnTo>
                <a:lnTo>
                  <a:pt x="47244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057343" y="4071146"/>
            <a:ext cx="27940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R</a:t>
            </a:r>
            <a:r>
              <a:rPr dirty="0" baseline="-21367" sz="1950" spc="22">
                <a:latin typeface="Times New Roman"/>
                <a:cs typeface="Times New Roman"/>
              </a:rPr>
              <a:t>1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03976" y="4604146"/>
            <a:ext cx="518159" cy="171450"/>
          </a:xfrm>
          <a:custGeom>
            <a:avLst/>
            <a:gdLst/>
            <a:ahLst/>
            <a:cxnLst/>
            <a:rect l="l" t="t" r="r" b="b"/>
            <a:pathLst>
              <a:path w="518160" h="171450">
                <a:moveTo>
                  <a:pt x="486325" y="105013"/>
                </a:moveTo>
                <a:lnTo>
                  <a:pt x="480060" y="105013"/>
                </a:lnTo>
                <a:lnTo>
                  <a:pt x="480060" y="66913"/>
                </a:lnTo>
                <a:lnTo>
                  <a:pt x="410793" y="66693"/>
                </a:lnTo>
                <a:lnTo>
                  <a:pt x="356615" y="34909"/>
                </a:lnTo>
                <a:lnTo>
                  <a:pt x="350924" y="30218"/>
                </a:lnTo>
                <a:lnTo>
                  <a:pt x="347662" y="23669"/>
                </a:lnTo>
                <a:lnTo>
                  <a:pt x="346971" y="16263"/>
                </a:lnTo>
                <a:lnTo>
                  <a:pt x="348995" y="9001"/>
                </a:lnTo>
                <a:lnTo>
                  <a:pt x="354329" y="3333"/>
                </a:lnTo>
                <a:lnTo>
                  <a:pt x="360807" y="238"/>
                </a:lnTo>
                <a:lnTo>
                  <a:pt x="367855" y="0"/>
                </a:lnTo>
                <a:lnTo>
                  <a:pt x="374904" y="2905"/>
                </a:lnTo>
                <a:lnTo>
                  <a:pt x="518160" y="86725"/>
                </a:lnTo>
                <a:lnTo>
                  <a:pt x="486325" y="105013"/>
                </a:lnTo>
                <a:close/>
              </a:path>
              <a:path w="518160" h="171450">
                <a:moveTo>
                  <a:pt x="410165" y="104791"/>
                </a:moveTo>
                <a:lnTo>
                  <a:pt x="0" y="103489"/>
                </a:lnTo>
                <a:lnTo>
                  <a:pt x="0" y="65389"/>
                </a:lnTo>
                <a:lnTo>
                  <a:pt x="410793" y="66693"/>
                </a:lnTo>
                <a:lnTo>
                  <a:pt x="443326" y="85779"/>
                </a:lnTo>
                <a:lnTo>
                  <a:pt x="410165" y="104791"/>
                </a:lnTo>
                <a:close/>
              </a:path>
              <a:path w="518160" h="171450">
                <a:moveTo>
                  <a:pt x="443326" y="85779"/>
                </a:moveTo>
                <a:lnTo>
                  <a:pt x="410793" y="66693"/>
                </a:lnTo>
                <a:lnTo>
                  <a:pt x="480060" y="66913"/>
                </a:lnTo>
                <a:lnTo>
                  <a:pt x="480060" y="69961"/>
                </a:lnTo>
                <a:lnTo>
                  <a:pt x="470915" y="69961"/>
                </a:lnTo>
                <a:lnTo>
                  <a:pt x="443326" y="85779"/>
                </a:lnTo>
                <a:close/>
              </a:path>
              <a:path w="518160" h="171450">
                <a:moveTo>
                  <a:pt x="470915" y="101965"/>
                </a:moveTo>
                <a:lnTo>
                  <a:pt x="443326" y="85779"/>
                </a:lnTo>
                <a:lnTo>
                  <a:pt x="470915" y="69961"/>
                </a:lnTo>
                <a:lnTo>
                  <a:pt x="470915" y="101965"/>
                </a:lnTo>
                <a:close/>
              </a:path>
              <a:path w="518160" h="171450">
                <a:moveTo>
                  <a:pt x="480060" y="101965"/>
                </a:moveTo>
                <a:lnTo>
                  <a:pt x="470915" y="101965"/>
                </a:lnTo>
                <a:lnTo>
                  <a:pt x="470915" y="69961"/>
                </a:lnTo>
                <a:lnTo>
                  <a:pt x="480060" y="69961"/>
                </a:lnTo>
                <a:lnTo>
                  <a:pt x="480060" y="101965"/>
                </a:lnTo>
                <a:close/>
              </a:path>
              <a:path w="518160" h="171450">
                <a:moveTo>
                  <a:pt x="480060" y="105013"/>
                </a:moveTo>
                <a:lnTo>
                  <a:pt x="410165" y="104791"/>
                </a:lnTo>
                <a:lnTo>
                  <a:pt x="443326" y="85779"/>
                </a:lnTo>
                <a:lnTo>
                  <a:pt x="470915" y="101965"/>
                </a:lnTo>
                <a:lnTo>
                  <a:pt x="480060" y="101965"/>
                </a:lnTo>
                <a:lnTo>
                  <a:pt x="480060" y="105013"/>
                </a:lnTo>
                <a:close/>
              </a:path>
              <a:path w="518160" h="171450">
                <a:moveTo>
                  <a:pt x="367641" y="171045"/>
                </a:moveTo>
                <a:lnTo>
                  <a:pt x="360235" y="170354"/>
                </a:lnTo>
                <a:lnTo>
                  <a:pt x="353687" y="167092"/>
                </a:lnTo>
                <a:lnTo>
                  <a:pt x="348995" y="161401"/>
                </a:lnTo>
                <a:lnTo>
                  <a:pt x="346971" y="154352"/>
                </a:lnTo>
                <a:lnTo>
                  <a:pt x="347662" y="147304"/>
                </a:lnTo>
                <a:lnTo>
                  <a:pt x="350924" y="140827"/>
                </a:lnTo>
                <a:lnTo>
                  <a:pt x="356615" y="135493"/>
                </a:lnTo>
                <a:lnTo>
                  <a:pt x="410165" y="104791"/>
                </a:lnTo>
                <a:lnTo>
                  <a:pt x="486325" y="105013"/>
                </a:lnTo>
                <a:lnTo>
                  <a:pt x="374904" y="169021"/>
                </a:lnTo>
                <a:lnTo>
                  <a:pt x="367641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098464" y="4652800"/>
            <a:ext cx="2120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363500" y="4506503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19797" y="4262574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540496" y="3140964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76200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7056" y="0"/>
                </a:lnTo>
                <a:lnTo>
                  <a:pt x="76200" y="1524"/>
                </a:lnTo>
                <a:close/>
              </a:path>
              <a:path w="129540" h="128270">
                <a:moveTo>
                  <a:pt x="88391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9248" y="1524"/>
                </a:lnTo>
                <a:lnTo>
                  <a:pt x="88391" y="4572"/>
                </a:lnTo>
                <a:close/>
              </a:path>
              <a:path w="129540" h="128270">
                <a:moveTo>
                  <a:pt x="99060" y="10668"/>
                </a:moveTo>
                <a:lnTo>
                  <a:pt x="30480" y="10668"/>
                </a:lnTo>
                <a:lnTo>
                  <a:pt x="38100" y="6096"/>
                </a:lnTo>
                <a:lnTo>
                  <a:pt x="39624" y="4572"/>
                </a:lnTo>
                <a:lnTo>
                  <a:pt x="89916" y="4572"/>
                </a:lnTo>
                <a:lnTo>
                  <a:pt x="91439" y="6096"/>
                </a:lnTo>
                <a:lnTo>
                  <a:pt x="99060" y="10668"/>
                </a:lnTo>
                <a:close/>
              </a:path>
              <a:path w="129540" h="128270">
                <a:moveTo>
                  <a:pt x="111252" y="109728"/>
                </a:moveTo>
                <a:lnTo>
                  <a:pt x="18288" y="109728"/>
                </a:lnTo>
                <a:lnTo>
                  <a:pt x="18288" y="108204"/>
                </a:lnTo>
                <a:lnTo>
                  <a:pt x="12192" y="102108"/>
                </a:lnTo>
                <a:lnTo>
                  <a:pt x="12192" y="100584"/>
                </a:lnTo>
                <a:lnTo>
                  <a:pt x="10668" y="99060"/>
                </a:lnTo>
                <a:lnTo>
                  <a:pt x="6096" y="91440"/>
                </a:lnTo>
                <a:lnTo>
                  <a:pt x="6096" y="89916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79248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8768"/>
                </a:lnTo>
                <a:lnTo>
                  <a:pt x="4572" y="41148"/>
                </a:lnTo>
                <a:lnTo>
                  <a:pt x="4572" y="39624"/>
                </a:lnTo>
                <a:lnTo>
                  <a:pt x="6096" y="38100"/>
                </a:lnTo>
                <a:lnTo>
                  <a:pt x="10668" y="30480"/>
                </a:lnTo>
                <a:lnTo>
                  <a:pt x="10668" y="28956"/>
                </a:lnTo>
                <a:lnTo>
                  <a:pt x="12192" y="27432"/>
                </a:lnTo>
                <a:lnTo>
                  <a:pt x="18288" y="19812"/>
                </a:lnTo>
                <a:lnTo>
                  <a:pt x="21336" y="16764"/>
                </a:lnTo>
                <a:lnTo>
                  <a:pt x="27432" y="12192"/>
                </a:lnTo>
                <a:lnTo>
                  <a:pt x="28956" y="10668"/>
                </a:lnTo>
                <a:lnTo>
                  <a:pt x="102108" y="10668"/>
                </a:lnTo>
                <a:lnTo>
                  <a:pt x="102108" y="12192"/>
                </a:lnTo>
                <a:lnTo>
                  <a:pt x="109728" y="16764"/>
                </a:lnTo>
                <a:lnTo>
                  <a:pt x="109728" y="18288"/>
                </a:lnTo>
                <a:lnTo>
                  <a:pt x="111252" y="19812"/>
                </a:lnTo>
                <a:lnTo>
                  <a:pt x="117348" y="27432"/>
                </a:lnTo>
                <a:lnTo>
                  <a:pt x="118872" y="28956"/>
                </a:lnTo>
                <a:lnTo>
                  <a:pt x="118872" y="30480"/>
                </a:lnTo>
                <a:lnTo>
                  <a:pt x="123444" y="38100"/>
                </a:lnTo>
                <a:lnTo>
                  <a:pt x="60960" y="38100"/>
                </a:lnTo>
                <a:lnTo>
                  <a:pt x="57149" y="39624"/>
                </a:lnTo>
                <a:lnTo>
                  <a:pt x="56387" y="39624"/>
                </a:lnTo>
                <a:lnTo>
                  <a:pt x="52578" y="41148"/>
                </a:lnTo>
                <a:lnTo>
                  <a:pt x="51816" y="41148"/>
                </a:lnTo>
                <a:lnTo>
                  <a:pt x="48768" y="42672"/>
                </a:lnTo>
                <a:lnTo>
                  <a:pt x="49911" y="42672"/>
                </a:lnTo>
                <a:lnTo>
                  <a:pt x="48006" y="44196"/>
                </a:lnTo>
                <a:lnTo>
                  <a:pt x="47244" y="44196"/>
                </a:lnTo>
                <a:lnTo>
                  <a:pt x="44195" y="47244"/>
                </a:lnTo>
                <a:lnTo>
                  <a:pt x="44958" y="47244"/>
                </a:lnTo>
                <a:lnTo>
                  <a:pt x="42672" y="50292"/>
                </a:lnTo>
                <a:lnTo>
                  <a:pt x="43281" y="50292"/>
                </a:lnTo>
                <a:lnTo>
                  <a:pt x="42367" y="51816"/>
                </a:lnTo>
                <a:lnTo>
                  <a:pt x="41148" y="51816"/>
                </a:lnTo>
                <a:lnTo>
                  <a:pt x="38100" y="60960"/>
                </a:lnTo>
                <a:lnTo>
                  <a:pt x="38862" y="60960"/>
                </a:lnTo>
                <a:lnTo>
                  <a:pt x="38608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8862" y="67056"/>
                </a:lnTo>
                <a:lnTo>
                  <a:pt x="38100" y="67056"/>
                </a:lnTo>
                <a:lnTo>
                  <a:pt x="40132" y="73152"/>
                </a:lnTo>
                <a:lnTo>
                  <a:pt x="39624" y="73152"/>
                </a:lnTo>
                <a:lnTo>
                  <a:pt x="41148" y="76200"/>
                </a:lnTo>
                <a:lnTo>
                  <a:pt x="41452" y="76200"/>
                </a:lnTo>
                <a:lnTo>
                  <a:pt x="44195" y="80772"/>
                </a:lnTo>
                <a:lnTo>
                  <a:pt x="47244" y="83820"/>
                </a:lnTo>
                <a:lnTo>
                  <a:pt x="48006" y="83820"/>
                </a:lnTo>
                <a:lnTo>
                  <a:pt x="49911" y="85344"/>
                </a:lnTo>
                <a:lnTo>
                  <a:pt x="48768" y="85344"/>
                </a:lnTo>
                <a:lnTo>
                  <a:pt x="53848" y="88392"/>
                </a:lnTo>
                <a:lnTo>
                  <a:pt x="53339" y="88392"/>
                </a:lnTo>
                <a:lnTo>
                  <a:pt x="56387" y="89916"/>
                </a:lnTo>
                <a:lnTo>
                  <a:pt x="123444" y="89916"/>
                </a:lnTo>
                <a:lnTo>
                  <a:pt x="123444" y="91440"/>
                </a:lnTo>
                <a:lnTo>
                  <a:pt x="118872" y="99060"/>
                </a:lnTo>
                <a:lnTo>
                  <a:pt x="117348" y="100584"/>
                </a:lnTo>
                <a:lnTo>
                  <a:pt x="117348" y="102108"/>
                </a:lnTo>
                <a:lnTo>
                  <a:pt x="111252" y="108204"/>
                </a:lnTo>
                <a:lnTo>
                  <a:pt x="111252" y="109728"/>
                </a:lnTo>
                <a:close/>
              </a:path>
              <a:path w="129540" h="128270">
                <a:moveTo>
                  <a:pt x="76200" y="41148"/>
                </a:moveTo>
                <a:lnTo>
                  <a:pt x="68580" y="38100"/>
                </a:lnTo>
                <a:lnTo>
                  <a:pt x="123444" y="38100"/>
                </a:lnTo>
                <a:lnTo>
                  <a:pt x="124968" y="39624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9540" h="128270">
                <a:moveTo>
                  <a:pt x="53339" y="41148"/>
                </a:moveTo>
                <a:lnTo>
                  <a:pt x="56387" y="39624"/>
                </a:lnTo>
                <a:lnTo>
                  <a:pt x="57149" y="39624"/>
                </a:lnTo>
                <a:lnTo>
                  <a:pt x="53339" y="41148"/>
                </a:lnTo>
                <a:close/>
              </a:path>
              <a:path w="129540" h="128270">
                <a:moveTo>
                  <a:pt x="78486" y="41757"/>
                </a:moveTo>
                <a:lnTo>
                  <a:pt x="73152" y="39624"/>
                </a:lnTo>
                <a:lnTo>
                  <a:pt x="124968" y="39624"/>
                </a:lnTo>
                <a:lnTo>
                  <a:pt x="124968" y="41148"/>
                </a:lnTo>
                <a:lnTo>
                  <a:pt x="77724" y="41148"/>
                </a:lnTo>
                <a:lnTo>
                  <a:pt x="78486" y="41757"/>
                </a:lnTo>
                <a:close/>
              </a:path>
              <a:path w="129540" h="128270">
                <a:moveTo>
                  <a:pt x="48768" y="42672"/>
                </a:moveTo>
                <a:lnTo>
                  <a:pt x="51816" y="41148"/>
                </a:lnTo>
                <a:lnTo>
                  <a:pt x="51054" y="41757"/>
                </a:lnTo>
                <a:lnTo>
                  <a:pt x="48768" y="42672"/>
                </a:lnTo>
                <a:close/>
              </a:path>
              <a:path w="129540" h="128270">
                <a:moveTo>
                  <a:pt x="51054" y="41757"/>
                </a:moveTo>
                <a:lnTo>
                  <a:pt x="51816" y="41148"/>
                </a:lnTo>
                <a:lnTo>
                  <a:pt x="52578" y="41148"/>
                </a:lnTo>
                <a:lnTo>
                  <a:pt x="51054" y="41757"/>
                </a:lnTo>
                <a:close/>
              </a:path>
              <a:path w="129540" h="128270">
                <a:moveTo>
                  <a:pt x="80772" y="42672"/>
                </a:moveTo>
                <a:lnTo>
                  <a:pt x="78486" y="41757"/>
                </a:lnTo>
                <a:lnTo>
                  <a:pt x="77724" y="41148"/>
                </a:lnTo>
                <a:lnTo>
                  <a:pt x="80772" y="42672"/>
                </a:lnTo>
                <a:close/>
              </a:path>
              <a:path w="129540" h="128270">
                <a:moveTo>
                  <a:pt x="125577" y="42672"/>
                </a:moveTo>
                <a:lnTo>
                  <a:pt x="80772" y="42672"/>
                </a:lnTo>
                <a:lnTo>
                  <a:pt x="77724" y="41148"/>
                </a:lnTo>
                <a:lnTo>
                  <a:pt x="124968" y="41148"/>
                </a:lnTo>
                <a:lnTo>
                  <a:pt x="125577" y="42672"/>
                </a:lnTo>
                <a:close/>
              </a:path>
              <a:path w="129540" h="128270">
                <a:moveTo>
                  <a:pt x="49911" y="42672"/>
                </a:moveTo>
                <a:lnTo>
                  <a:pt x="48768" y="42672"/>
                </a:lnTo>
                <a:lnTo>
                  <a:pt x="51054" y="41757"/>
                </a:lnTo>
                <a:lnTo>
                  <a:pt x="49911" y="42672"/>
                </a:lnTo>
                <a:close/>
              </a:path>
              <a:path w="129540" h="128270">
                <a:moveTo>
                  <a:pt x="83439" y="45720"/>
                </a:moveTo>
                <a:lnTo>
                  <a:pt x="78486" y="41757"/>
                </a:lnTo>
                <a:lnTo>
                  <a:pt x="80772" y="42672"/>
                </a:lnTo>
                <a:lnTo>
                  <a:pt x="125577" y="42672"/>
                </a:lnTo>
                <a:lnTo>
                  <a:pt x="126187" y="44196"/>
                </a:lnTo>
                <a:lnTo>
                  <a:pt x="82296" y="44196"/>
                </a:lnTo>
                <a:lnTo>
                  <a:pt x="83439" y="45720"/>
                </a:lnTo>
                <a:close/>
              </a:path>
              <a:path w="129540" h="128270">
                <a:moveTo>
                  <a:pt x="44195" y="47244"/>
                </a:moveTo>
                <a:lnTo>
                  <a:pt x="47244" y="44196"/>
                </a:lnTo>
                <a:lnTo>
                  <a:pt x="46101" y="45720"/>
                </a:lnTo>
                <a:lnTo>
                  <a:pt x="44195" y="47244"/>
                </a:lnTo>
                <a:close/>
              </a:path>
              <a:path w="129540" h="128270">
                <a:moveTo>
                  <a:pt x="46101" y="45720"/>
                </a:moveTo>
                <a:lnTo>
                  <a:pt x="47244" y="44196"/>
                </a:lnTo>
                <a:lnTo>
                  <a:pt x="48006" y="44196"/>
                </a:lnTo>
                <a:lnTo>
                  <a:pt x="46101" y="45720"/>
                </a:lnTo>
                <a:close/>
              </a:path>
              <a:path w="129540" h="128270">
                <a:moveTo>
                  <a:pt x="85344" y="47244"/>
                </a:moveTo>
                <a:lnTo>
                  <a:pt x="83439" y="45720"/>
                </a:lnTo>
                <a:lnTo>
                  <a:pt x="82296" y="44196"/>
                </a:lnTo>
                <a:lnTo>
                  <a:pt x="85344" y="47244"/>
                </a:lnTo>
                <a:close/>
              </a:path>
              <a:path w="129540" h="128270">
                <a:moveTo>
                  <a:pt x="127406" y="47244"/>
                </a:moveTo>
                <a:lnTo>
                  <a:pt x="85344" y="47244"/>
                </a:lnTo>
                <a:lnTo>
                  <a:pt x="82296" y="44196"/>
                </a:lnTo>
                <a:lnTo>
                  <a:pt x="126187" y="44196"/>
                </a:lnTo>
                <a:lnTo>
                  <a:pt x="127406" y="47244"/>
                </a:lnTo>
                <a:close/>
              </a:path>
              <a:path w="129540" h="128270">
                <a:moveTo>
                  <a:pt x="44958" y="47244"/>
                </a:moveTo>
                <a:lnTo>
                  <a:pt x="44195" y="47244"/>
                </a:lnTo>
                <a:lnTo>
                  <a:pt x="46101" y="45720"/>
                </a:lnTo>
                <a:lnTo>
                  <a:pt x="44958" y="47244"/>
                </a:lnTo>
                <a:close/>
              </a:path>
              <a:path w="129540" h="128270">
                <a:moveTo>
                  <a:pt x="128016" y="50292"/>
                </a:moveTo>
                <a:lnTo>
                  <a:pt x="86868" y="50292"/>
                </a:lnTo>
                <a:lnTo>
                  <a:pt x="83439" y="45720"/>
                </a:lnTo>
                <a:lnTo>
                  <a:pt x="85344" y="47244"/>
                </a:lnTo>
                <a:lnTo>
                  <a:pt x="127406" y="47244"/>
                </a:lnTo>
                <a:lnTo>
                  <a:pt x="128016" y="48768"/>
                </a:lnTo>
                <a:lnTo>
                  <a:pt x="128016" y="50292"/>
                </a:lnTo>
                <a:close/>
              </a:path>
              <a:path w="129540" h="128270">
                <a:moveTo>
                  <a:pt x="43281" y="50292"/>
                </a:moveTo>
                <a:lnTo>
                  <a:pt x="42672" y="50292"/>
                </a:lnTo>
                <a:lnTo>
                  <a:pt x="44195" y="48768"/>
                </a:lnTo>
                <a:lnTo>
                  <a:pt x="43281" y="50292"/>
                </a:lnTo>
                <a:close/>
              </a:path>
              <a:path w="129540" h="128270">
                <a:moveTo>
                  <a:pt x="89916" y="56388"/>
                </a:moveTo>
                <a:lnTo>
                  <a:pt x="85344" y="48768"/>
                </a:lnTo>
                <a:lnTo>
                  <a:pt x="86868" y="50292"/>
                </a:lnTo>
                <a:lnTo>
                  <a:pt x="128016" y="50292"/>
                </a:lnTo>
                <a:lnTo>
                  <a:pt x="128016" y="51816"/>
                </a:lnTo>
                <a:lnTo>
                  <a:pt x="88391" y="51816"/>
                </a:lnTo>
                <a:lnTo>
                  <a:pt x="89916" y="56388"/>
                </a:lnTo>
                <a:close/>
              </a:path>
              <a:path w="129540" h="128270">
                <a:moveTo>
                  <a:pt x="39624" y="56388"/>
                </a:moveTo>
                <a:lnTo>
                  <a:pt x="41148" y="51816"/>
                </a:lnTo>
                <a:lnTo>
                  <a:pt x="42367" y="51816"/>
                </a:lnTo>
                <a:lnTo>
                  <a:pt x="39624" y="56388"/>
                </a:lnTo>
                <a:close/>
              </a:path>
              <a:path w="129540" h="128270">
                <a:moveTo>
                  <a:pt x="129286" y="60960"/>
                </a:moveTo>
                <a:lnTo>
                  <a:pt x="91439" y="60960"/>
                </a:lnTo>
                <a:lnTo>
                  <a:pt x="88391" y="51816"/>
                </a:lnTo>
                <a:lnTo>
                  <a:pt x="128016" y="51816"/>
                </a:lnTo>
                <a:lnTo>
                  <a:pt x="128016" y="53340"/>
                </a:lnTo>
                <a:lnTo>
                  <a:pt x="129286" y="60960"/>
                </a:lnTo>
                <a:close/>
              </a:path>
              <a:path w="129540" h="128270">
                <a:moveTo>
                  <a:pt x="38862" y="60960"/>
                </a:moveTo>
                <a:lnTo>
                  <a:pt x="38100" y="60960"/>
                </a:lnTo>
                <a:lnTo>
                  <a:pt x="39624" y="56388"/>
                </a:lnTo>
                <a:lnTo>
                  <a:pt x="38862" y="60960"/>
                </a:lnTo>
                <a:close/>
              </a:path>
              <a:path w="129540" h="128270">
                <a:moveTo>
                  <a:pt x="91186" y="64008"/>
                </a:moveTo>
                <a:lnTo>
                  <a:pt x="89916" y="56388"/>
                </a:lnTo>
                <a:lnTo>
                  <a:pt x="91439" y="60960"/>
                </a:lnTo>
                <a:lnTo>
                  <a:pt x="129286" y="60960"/>
                </a:lnTo>
                <a:lnTo>
                  <a:pt x="129539" y="62484"/>
                </a:lnTo>
                <a:lnTo>
                  <a:pt x="91439" y="62484"/>
                </a:lnTo>
                <a:lnTo>
                  <a:pt x="91186" y="64008"/>
                </a:lnTo>
                <a:close/>
              </a:path>
              <a:path w="129540" h="128270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29540" h="128270">
                <a:moveTo>
                  <a:pt x="38353" y="64008"/>
                </a:moveTo>
                <a:lnTo>
                  <a:pt x="38100" y="62484"/>
                </a:lnTo>
                <a:lnTo>
                  <a:pt x="38608" y="62484"/>
                </a:lnTo>
                <a:lnTo>
                  <a:pt x="38353" y="64008"/>
                </a:lnTo>
                <a:close/>
              </a:path>
              <a:path w="129540" h="128270">
                <a:moveTo>
                  <a:pt x="91439" y="65532"/>
                </a:moveTo>
                <a:lnTo>
                  <a:pt x="91186" y="64008"/>
                </a:lnTo>
                <a:lnTo>
                  <a:pt x="91439" y="62484"/>
                </a:lnTo>
                <a:lnTo>
                  <a:pt x="91439" y="65532"/>
                </a:lnTo>
                <a:close/>
              </a:path>
              <a:path w="129540" h="128270">
                <a:moveTo>
                  <a:pt x="129539" y="65532"/>
                </a:moveTo>
                <a:lnTo>
                  <a:pt x="91439" y="65532"/>
                </a:lnTo>
                <a:lnTo>
                  <a:pt x="91439" y="62484"/>
                </a:lnTo>
                <a:lnTo>
                  <a:pt x="129539" y="62484"/>
                </a:lnTo>
                <a:lnTo>
                  <a:pt x="129539" y="65532"/>
                </a:lnTo>
                <a:close/>
              </a:path>
              <a:path w="129540" h="128270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29540" h="128270">
                <a:moveTo>
                  <a:pt x="89916" y="71628"/>
                </a:moveTo>
                <a:lnTo>
                  <a:pt x="91186" y="64008"/>
                </a:lnTo>
                <a:lnTo>
                  <a:pt x="91439" y="65532"/>
                </a:lnTo>
                <a:lnTo>
                  <a:pt x="129539" y="65532"/>
                </a:lnTo>
                <a:lnTo>
                  <a:pt x="129286" y="67056"/>
                </a:lnTo>
                <a:lnTo>
                  <a:pt x="91439" y="67056"/>
                </a:lnTo>
                <a:lnTo>
                  <a:pt x="89916" y="71628"/>
                </a:lnTo>
                <a:close/>
              </a:path>
              <a:path w="129540" h="128270">
                <a:moveTo>
                  <a:pt x="39624" y="71628"/>
                </a:moveTo>
                <a:lnTo>
                  <a:pt x="38100" y="67056"/>
                </a:lnTo>
                <a:lnTo>
                  <a:pt x="38862" y="67056"/>
                </a:lnTo>
                <a:lnTo>
                  <a:pt x="39624" y="71628"/>
                </a:lnTo>
                <a:close/>
              </a:path>
              <a:path w="129540" h="128270">
                <a:moveTo>
                  <a:pt x="88772" y="75057"/>
                </a:moveTo>
                <a:lnTo>
                  <a:pt x="91439" y="67056"/>
                </a:lnTo>
                <a:lnTo>
                  <a:pt x="129286" y="67056"/>
                </a:lnTo>
                <a:lnTo>
                  <a:pt x="128269" y="73152"/>
                </a:lnTo>
                <a:lnTo>
                  <a:pt x="89916" y="73152"/>
                </a:lnTo>
                <a:lnTo>
                  <a:pt x="88772" y="75057"/>
                </a:lnTo>
                <a:close/>
              </a:path>
              <a:path w="129540" h="128270">
                <a:moveTo>
                  <a:pt x="41148" y="76200"/>
                </a:moveTo>
                <a:lnTo>
                  <a:pt x="39624" y="73152"/>
                </a:lnTo>
                <a:lnTo>
                  <a:pt x="40767" y="75057"/>
                </a:lnTo>
                <a:lnTo>
                  <a:pt x="41148" y="76200"/>
                </a:lnTo>
                <a:close/>
              </a:path>
              <a:path w="129540" h="128270">
                <a:moveTo>
                  <a:pt x="40767" y="75057"/>
                </a:moveTo>
                <a:lnTo>
                  <a:pt x="39624" y="73152"/>
                </a:lnTo>
                <a:lnTo>
                  <a:pt x="40132" y="73152"/>
                </a:lnTo>
                <a:lnTo>
                  <a:pt x="40767" y="75057"/>
                </a:lnTo>
                <a:close/>
              </a:path>
              <a:path w="129540" h="128270">
                <a:moveTo>
                  <a:pt x="88391" y="76200"/>
                </a:moveTo>
                <a:lnTo>
                  <a:pt x="88772" y="75057"/>
                </a:lnTo>
                <a:lnTo>
                  <a:pt x="89916" y="73152"/>
                </a:lnTo>
                <a:lnTo>
                  <a:pt x="88391" y="76200"/>
                </a:lnTo>
                <a:close/>
              </a:path>
              <a:path w="129540" h="128270">
                <a:moveTo>
                  <a:pt x="128016" y="76200"/>
                </a:moveTo>
                <a:lnTo>
                  <a:pt x="88391" y="76200"/>
                </a:lnTo>
                <a:lnTo>
                  <a:pt x="89916" y="73152"/>
                </a:lnTo>
                <a:lnTo>
                  <a:pt x="128269" y="73152"/>
                </a:lnTo>
                <a:lnTo>
                  <a:pt x="128016" y="74676"/>
                </a:lnTo>
                <a:lnTo>
                  <a:pt x="128016" y="76200"/>
                </a:lnTo>
                <a:close/>
              </a:path>
              <a:path w="129540" h="128270">
                <a:moveTo>
                  <a:pt x="41452" y="76200"/>
                </a:moveTo>
                <a:lnTo>
                  <a:pt x="41148" y="76200"/>
                </a:lnTo>
                <a:lnTo>
                  <a:pt x="40767" y="75057"/>
                </a:lnTo>
                <a:lnTo>
                  <a:pt x="41452" y="76200"/>
                </a:lnTo>
                <a:close/>
              </a:path>
              <a:path w="129540" h="128270">
                <a:moveTo>
                  <a:pt x="85344" y="80772"/>
                </a:moveTo>
                <a:lnTo>
                  <a:pt x="88772" y="75057"/>
                </a:lnTo>
                <a:lnTo>
                  <a:pt x="88391" y="76200"/>
                </a:lnTo>
                <a:lnTo>
                  <a:pt x="128016" y="76200"/>
                </a:lnTo>
                <a:lnTo>
                  <a:pt x="128016" y="77724"/>
                </a:lnTo>
                <a:lnTo>
                  <a:pt x="88391" y="77724"/>
                </a:lnTo>
                <a:lnTo>
                  <a:pt x="85344" y="80772"/>
                </a:lnTo>
                <a:close/>
              </a:path>
              <a:path w="129540" h="128270">
                <a:moveTo>
                  <a:pt x="46101" y="82296"/>
                </a:moveTo>
                <a:lnTo>
                  <a:pt x="44195" y="80772"/>
                </a:lnTo>
                <a:lnTo>
                  <a:pt x="42672" y="77724"/>
                </a:lnTo>
                <a:lnTo>
                  <a:pt x="46101" y="82296"/>
                </a:lnTo>
                <a:close/>
              </a:path>
              <a:path w="129540" h="128270">
                <a:moveTo>
                  <a:pt x="126187" y="83820"/>
                </a:moveTo>
                <a:lnTo>
                  <a:pt x="82296" y="83820"/>
                </a:lnTo>
                <a:lnTo>
                  <a:pt x="88391" y="77724"/>
                </a:lnTo>
                <a:lnTo>
                  <a:pt x="128016" y="77724"/>
                </a:lnTo>
                <a:lnTo>
                  <a:pt x="128016" y="79248"/>
                </a:lnTo>
                <a:lnTo>
                  <a:pt x="126187" y="83820"/>
                </a:lnTo>
                <a:close/>
              </a:path>
              <a:path w="129540" h="128270">
                <a:moveTo>
                  <a:pt x="47244" y="83820"/>
                </a:moveTo>
                <a:lnTo>
                  <a:pt x="44195" y="80772"/>
                </a:lnTo>
                <a:lnTo>
                  <a:pt x="46101" y="82296"/>
                </a:lnTo>
                <a:lnTo>
                  <a:pt x="47244" y="83820"/>
                </a:lnTo>
                <a:close/>
              </a:path>
              <a:path w="129540" h="128270">
                <a:moveTo>
                  <a:pt x="77724" y="86868"/>
                </a:moveTo>
                <a:lnTo>
                  <a:pt x="85344" y="80772"/>
                </a:lnTo>
                <a:lnTo>
                  <a:pt x="82296" y="83820"/>
                </a:lnTo>
                <a:lnTo>
                  <a:pt x="126187" y="83820"/>
                </a:lnTo>
                <a:lnTo>
                  <a:pt x="125577" y="85344"/>
                </a:lnTo>
                <a:lnTo>
                  <a:pt x="80772" y="85344"/>
                </a:lnTo>
                <a:lnTo>
                  <a:pt x="77724" y="86868"/>
                </a:lnTo>
                <a:close/>
              </a:path>
              <a:path w="129540" h="128270">
                <a:moveTo>
                  <a:pt x="48006" y="83820"/>
                </a:moveTo>
                <a:lnTo>
                  <a:pt x="47244" y="83820"/>
                </a:lnTo>
                <a:lnTo>
                  <a:pt x="46101" y="82296"/>
                </a:lnTo>
                <a:lnTo>
                  <a:pt x="48006" y="83820"/>
                </a:lnTo>
                <a:close/>
              </a:path>
              <a:path w="129540" h="128270">
                <a:moveTo>
                  <a:pt x="51816" y="86868"/>
                </a:moveTo>
                <a:lnTo>
                  <a:pt x="48768" y="85344"/>
                </a:lnTo>
                <a:lnTo>
                  <a:pt x="49911" y="85344"/>
                </a:lnTo>
                <a:lnTo>
                  <a:pt x="51816" y="86868"/>
                </a:lnTo>
                <a:close/>
              </a:path>
              <a:path w="129540" h="128270">
                <a:moveTo>
                  <a:pt x="75438" y="88544"/>
                </a:moveTo>
                <a:lnTo>
                  <a:pt x="80772" y="85344"/>
                </a:lnTo>
                <a:lnTo>
                  <a:pt x="125577" y="85344"/>
                </a:lnTo>
                <a:lnTo>
                  <a:pt x="124968" y="86868"/>
                </a:lnTo>
                <a:lnTo>
                  <a:pt x="124968" y="88392"/>
                </a:lnTo>
                <a:lnTo>
                  <a:pt x="76200" y="88392"/>
                </a:lnTo>
                <a:lnTo>
                  <a:pt x="75438" y="88544"/>
                </a:lnTo>
                <a:close/>
              </a:path>
              <a:path w="129540" h="128270">
                <a:moveTo>
                  <a:pt x="56387" y="89916"/>
                </a:moveTo>
                <a:lnTo>
                  <a:pt x="53339" y="88392"/>
                </a:lnTo>
                <a:lnTo>
                  <a:pt x="54102" y="88544"/>
                </a:lnTo>
                <a:lnTo>
                  <a:pt x="56387" y="89916"/>
                </a:lnTo>
                <a:close/>
              </a:path>
              <a:path w="129540" h="128270">
                <a:moveTo>
                  <a:pt x="54102" y="88544"/>
                </a:moveTo>
                <a:lnTo>
                  <a:pt x="53339" y="88392"/>
                </a:lnTo>
                <a:lnTo>
                  <a:pt x="53848" y="88392"/>
                </a:lnTo>
                <a:lnTo>
                  <a:pt x="54102" y="88544"/>
                </a:lnTo>
                <a:close/>
              </a:path>
              <a:path w="129540" h="128270">
                <a:moveTo>
                  <a:pt x="73152" y="89916"/>
                </a:moveTo>
                <a:lnTo>
                  <a:pt x="75438" y="88544"/>
                </a:lnTo>
                <a:lnTo>
                  <a:pt x="76200" y="88392"/>
                </a:lnTo>
                <a:lnTo>
                  <a:pt x="73152" y="89916"/>
                </a:lnTo>
                <a:close/>
              </a:path>
              <a:path w="129540" h="128270">
                <a:moveTo>
                  <a:pt x="123444" y="89916"/>
                </a:moveTo>
                <a:lnTo>
                  <a:pt x="73152" y="89916"/>
                </a:lnTo>
                <a:lnTo>
                  <a:pt x="76200" y="88392"/>
                </a:lnTo>
                <a:lnTo>
                  <a:pt x="124968" y="88392"/>
                </a:lnTo>
                <a:lnTo>
                  <a:pt x="123444" y="89916"/>
                </a:lnTo>
                <a:close/>
              </a:path>
              <a:path w="129540" h="128270">
                <a:moveTo>
                  <a:pt x="60960" y="89916"/>
                </a:moveTo>
                <a:lnTo>
                  <a:pt x="56387" y="89916"/>
                </a:lnTo>
                <a:lnTo>
                  <a:pt x="54102" y="88544"/>
                </a:lnTo>
                <a:lnTo>
                  <a:pt x="60960" y="89916"/>
                </a:lnTo>
                <a:close/>
              </a:path>
              <a:path w="129540" h="128270">
                <a:moveTo>
                  <a:pt x="73152" y="89916"/>
                </a:moveTo>
                <a:lnTo>
                  <a:pt x="68580" y="89916"/>
                </a:lnTo>
                <a:lnTo>
                  <a:pt x="75438" y="88544"/>
                </a:lnTo>
                <a:lnTo>
                  <a:pt x="73152" y="89916"/>
                </a:lnTo>
                <a:close/>
              </a:path>
              <a:path w="129540" h="128270">
                <a:moveTo>
                  <a:pt x="89916" y="123444"/>
                </a:moveTo>
                <a:lnTo>
                  <a:pt x="39624" y="123444"/>
                </a:lnTo>
                <a:lnTo>
                  <a:pt x="38100" y="121920"/>
                </a:lnTo>
                <a:lnTo>
                  <a:pt x="30480" y="118872"/>
                </a:lnTo>
                <a:lnTo>
                  <a:pt x="27432" y="115824"/>
                </a:lnTo>
                <a:lnTo>
                  <a:pt x="21336" y="111252"/>
                </a:lnTo>
                <a:lnTo>
                  <a:pt x="19812" y="109728"/>
                </a:lnTo>
                <a:lnTo>
                  <a:pt x="109728" y="109728"/>
                </a:lnTo>
                <a:lnTo>
                  <a:pt x="109728" y="111252"/>
                </a:lnTo>
                <a:lnTo>
                  <a:pt x="102108" y="115824"/>
                </a:lnTo>
                <a:lnTo>
                  <a:pt x="102108" y="117348"/>
                </a:lnTo>
                <a:lnTo>
                  <a:pt x="100584" y="117348"/>
                </a:lnTo>
                <a:lnTo>
                  <a:pt x="99060" y="118872"/>
                </a:lnTo>
                <a:lnTo>
                  <a:pt x="91439" y="121920"/>
                </a:lnTo>
                <a:lnTo>
                  <a:pt x="89916" y="123444"/>
                </a:lnTo>
                <a:close/>
              </a:path>
              <a:path w="129540" h="128270">
                <a:moveTo>
                  <a:pt x="79248" y="126492"/>
                </a:moveTo>
                <a:lnTo>
                  <a:pt x="50292" y="126492"/>
                </a:lnTo>
                <a:lnTo>
                  <a:pt x="41148" y="123444"/>
                </a:lnTo>
                <a:lnTo>
                  <a:pt x="88391" y="123444"/>
                </a:lnTo>
                <a:lnTo>
                  <a:pt x="79248" y="126492"/>
                </a:lnTo>
                <a:close/>
              </a:path>
              <a:path w="129540" h="128270">
                <a:moveTo>
                  <a:pt x="77724" y="128016"/>
                </a:moveTo>
                <a:lnTo>
                  <a:pt x="51816" y="128016"/>
                </a:lnTo>
                <a:lnTo>
                  <a:pt x="51816" y="126492"/>
                </a:lnTo>
                <a:lnTo>
                  <a:pt x="77724" y="126492"/>
                </a:lnTo>
                <a:lnTo>
                  <a:pt x="7772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49211" y="3718559"/>
            <a:ext cx="135890" cy="431800"/>
          </a:xfrm>
          <a:custGeom>
            <a:avLst/>
            <a:gdLst/>
            <a:ahLst/>
            <a:cxnLst/>
            <a:rect l="l" t="t" r="r" b="b"/>
            <a:pathLst>
              <a:path w="135890" h="431800">
                <a:moveTo>
                  <a:pt x="0" y="0"/>
                </a:moveTo>
                <a:lnTo>
                  <a:pt x="135635" y="0"/>
                </a:lnTo>
                <a:lnTo>
                  <a:pt x="135635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629400" y="3700272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49580"/>
                </a:lnTo>
                <a:lnTo>
                  <a:pt x="175260" y="449580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49580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49580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49580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49580"/>
                </a:lnTo>
                <a:close/>
              </a:path>
              <a:path w="175259" h="469900">
                <a:moveTo>
                  <a:pt x="137160" y="449580"/>
                </a:moveTo>
                <a:lnTo>
                  <a:pt x="38100" y="449580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49580"/>
                </a:lnTo>
                <a:close/>
              </a:path>
              <a:path w="175259" h="469900">
                <a:moveTo>
                  <a:pt x="175260" y="449580"/>
                </a:moveTo>
                <a:lnTo>
                  <a:pt x="137160" y="449580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0067" y="3575304"/>
            <a:ext cx="171450" cy="469900"/>
          </a:xfrm>
          <a:custGeom>
            <a:avLst/>
            <a:gdLst/>
            <a:ahLst/>
            <a:cxnLst/>
            <a:rect l="l" t="t" r="r" b="b"/>
            <a:pathLst>
              <a:path w="171450" h="469900">
                <a:moveTo>
                  <a:pt x="16692" y="171188"/>
                </a:moveTo>
                <a:lnTo>
                  <a:pt x="9644" y="169163"/>
                </a:lnTo>
                <a:lnTo>
                  <a:pt x="3952" y="163829"/>
                </a:lnTo>
                <a:lnTo>
                  <a:pt x="690" y="157352"/>
                </a:lnTo>
                <a:lnTo>
                  <a:pt x="0" y="150304"/>
                </a:lnTo>
                <a:lnTo>
                  <a:pt x="2024" y="143255"/>
                </a:lnTo>
                <a:lnTo>
                  <a:pt x="85844" y="0"/>
                </a:lnTo>
                <a:lnTo>
                  <a:pt x="107731" y="38100"/>
                </a:lnTo>
                <a:lnTo>
                  <a:pt x="66032" y="38100"/>
                </a:lnTo>
                <a:lnTo>
                  <a:pt x="66032" y="108381"/>
                </a:lnTo>
                <a:lnTo>
                  <a:pt x="35552" y="161543"/>
                </a:lnTo>
                <a:lnTo>
                  <a:pt x="30218" y="167235"/>
                </a:lnTo>
                <a:lnTo>
                  <a:pt x="23741" y="170497"/>
                </a:lnTo>
                <a:lnTo>
                  <a:pt x="16692" y="171188"/>
                </a:lnTo>
                <a:close/>
              </a:path>
              <a:path w="171450" h="469900">
                <a:moveTo>
                  <a:pt x="66032" y="108381"/>
                </a:moveTo>
                <a:lnTo>
                  <a:pt x="66032" y="38100"/>
                </a:lnTo>
                <a:lnTo>
                  <a:pt x="104132" y="38100"/>
                </a:lnTo>
                <a:lnTo>
                  <a:pt x="104132" y="47243"/>
                </a:lnTo>
                <a:lnTo>
                  <a:pt x="69080" y="47243"/>
                </a:lnTo>
                <a:lnTo>
                  <a:pt x="85265" y="74833"/>
                </a:lnTo>
                <a:lnTo>
                  <a:pt x="66032" y="108381"/>
                </a:lnTo>
                <a:close/>
              </a:path>
              <a:path w="171450" h="469900">
                <a:moveTo>
                  <a:pt x="154781" y="171188"/>
                </a:moveTo>
                <a:lnTo>
                  <a:pt x="147375" y="170497"/>
                </a:lnTo>
                <a:lnTo>
                  <a:pt x="140827" y="167235"/>
                </a:lnTo>
                <a:lnTo>
                  <a:pt x="136136" y="161543"/>
                </a:lnTo>
                <a:lnTo>
                  <a:pt x="104132" y="106991"/>
                </a:lnTo>
                <a:lnTo>
                  <a:pt x="104132" y="38100"/>
                </a:lnTo>
                <a:lnTo>
                  <a:pt x="107731" y="38100"/>
                </a:lnTo>
                <a:lnTo>
                  <a:pt x="168140" y="143255"/>
                </a:lnTo>
                <a:lnTo>
                  <a:pt x="171045" y="150304"/>
                </a:lnTo>
                <a:lnTo>
                  <a:pt x="170807" y="157352"/>
                </a:lnTo>
                <a:lnTo>
                  <a:pt x="167711" y="163829"/>
                </a:lnTo>
                <a:lnTo>
                  <a:pt x="162044" y="169163"/>
                </a:lnTo>
                <a:lnTo>
                  <a:pt x="154781" y="171188"/>
                </a:lnTo>
                <a:close/>
              </a:path>
              <a:path w="171450" h="469900">
                <a:moveTo>
                  <a:pt x="85265" y="74833"/>
                </a:moveTo>
                <a:lnTo>
                  <a:pt x="69080" y="47243"/>
                </a:lnTo>
                <a:lnTo>
                  <a:pt x="101084" y="47243"/>
                </a:lnTo>
                <a:lnTo>
                  <a:pt x="85265" y="74833"/>
                </a:lnTo>
                <a:close/>
              </a:path>
              <a:path w="171450" h="469900">
                <a:moveTo>
                  <a:pt x="104132" y="106991"/>
                </a:moveTo>
                <a:lnTo>
                  <a:pt x="85265" y="74833"/>
                </a:lnTo>
                <a:lnTo>
                  <a:pt x="101084" y="47243"/>
                </a:lnTo>
                <a:lnTo>
                  <a:pt x="104132" y="47243"/>
                </a:lnTo>
                <a:lnTo>
                  <a:pt x="104132" y="106991"/>
                </a:lnTo>
                <a:close/>
              </a:path>
              <a:path w="171450" h="469900">
                <a:moveTo>
                  <a:pt x="104132" y="469391"/>
                </a:moveTo>
                <a:lnTo>
                  <a:pt x="66032" y="469391"/>
                </a:lnTo>
                <a:lnTo>
                  <a:pt x="66032" y="108381"/>
                </a:lnTo>
                <a:lnTo>
                  <a:pt x="85265" y="74833"/>
                </a:lnTo>
                <a:lnTo>
                  <a:pt x="104132" y="106991"/>
                </a:lnTo>
                <a:lnTo>
                  <a:pt x="104132" y="469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839180" y="4006591"/>
            <a:ext cx="2120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42422" y="3712995"/>
            <a:ext cx="27940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R</a:t>
            </a:r>
            <a:r>
              <a:rPr dirty="0" baseline="-21367" sz="1950" spc="22">
                <a:latin typeface="Times New Roman"/>
                <a:cs typeface="Times New Roman"/>
              </a:rPr>
              <a:t>2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381843" y="3251684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92923" y="3900677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041385" y="3052572"/>
            <a:ext cx="0" cy="855344"/>
          </a:xfrm>
          <a:custGeom>
            <a:avLst/>
            <a:gdLst/>
            <a:ahLst/>
            <a:cxnLst/>
            <a:rect l="l" t="t" r="r" b="b"/>
            <a:pathLst>
              <a:path w="0" h="855345">
                <a:moveTo>
                  <a:pt x="0" y="0"/>
                </a:moveTo>
                <a:lnTo>
                  <a:pt x="0" y="8549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392923" y="3051810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624571" y="3204972"/>
            <a:ext cx="338455" cy="547370"/>
          </a:xfrm>
          <a:custGeom>
            <a:avLst/>
            <a:gdLst/>
            <a:ahLst/>
            <a:cxnLst/>
            <a:rect l="l" t="t" r="r" b="b"/>
            <a:pathLst>
              <a:path w="338454" h="547370">
                <a:moveTo>
                  <a:pt x="304800" y="547116"/>
                </a:moveTo>
                <a:lnTo>
                  <a:pt x="0" y="19811"/>
                </a:lnTo>
                <a:lnTo>
                  <a:pt x="33528" y="0"/>
                </a:lnTo>
                <a:lnTo>
                  <a:pt x="338328" y="527303"/>
                </a:lnTo>
                <a:lnTo>
                  <a:pt x="304800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24571" y="3203448"/>
            <a:ext cx="338455" cy="547370"/>
          </a:xfrm>
          <a:custGeom>
            <a:avLst/>
            <a:gdLst/>
            <a:ahLst/>
            <a:cxnLst/>
            <a:rect l="l" t="t" r="r" b="b"/>
            <a:pathLst>
              <a:path w="338454" h="547370">
                <a:moveTo>
                  <a:pt x="33528" y="547116"/>
                </a:moveTo>
                <a:lnTo>
                  <a:pt x="0" y="527303"/>
                </a:lnTo>
                <a:lnTo>
                  <a:pt x="304800" y="0"/>
                </a:lnTo>
                <a:lnTo>
                  <a:pt x="338328" y="19811"/>
                </a:lnTo>
                <a:lnTo>
                  <a:pt x="33528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41464" y="3055619"/>
            <a:ext cx="269875" cy="429895"/>
          </a:xfrm>
          <a:custGeom>
            <a:avLst/>
            <a:gdLst/>
            <a:ahLst/>
            <a:cxnLst/>
            <a:rect l="l" t="t" r="r" b="b"/>
            <a:pathLst>
              <a:path w="269875" h="429895">
                <a:moveTo>
                  <a:pt x="32003" y="429768"/>
                </a:moveTo>
                <a:lnTo>
                  <a:pt x="0" y="411480"/>
                </a:lnTo>
                <a:lnTo>
                  <a:pt x="237743" y="0"/>
                </a:lnTo>
                <a:lnTo>
                  <a:pt x="269748" y="18288"/>
                </a:lnTo>
                <a:lnTo>
                  <a:pt x="32003" y="429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38416" y="3479291"/>
            <a:ext cx="271780" cy="431800"/>
          </a:xfrm>
          <a:custGeom>
            <a:avLst/>
            <a:gdLst/>
            <a:ahLst/>
            <a:cxnLst/>
            <a:rect l="l" t="t" r="r" b="b"/>
            <a:pathLst>
              <a:path w="271779" h="431800">
                <a:moveTo>
                  <a:pt x="237744" y="431291"/>
                </a:moveTo>
                <a:lnTo>
                  <a:pt x="0" y="19811"/>
                </a:lnTo>
                <a:lnTo>
                  <a:pt x="33528" y="0"/>
                </a:lnTo>
                <a:lnTo>
                  <a:pt x="271271" y="413004"/>
                </a:lnTo>
                <a:lnTo>
                  <a:pt x="237744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4073525" y="2601912"/>
            <a:ext cx="174752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53160" algn="l"/>
              </a:tabLst>
            </a:pPr>
            <a:r>
              <a:rPr dirty="0" sz="2400">
                <a:latin typeface="宋体"/>
                <a:cs typeface="宋体"/>
              </a:rPr>
              <a:t>虚短</a:t>
            </a:r>
            <a:r>
              <a:rPr dirty="0" sz="2400" spc="-355">
                <a:latin typeface="宋体"/>
                <a:cs typeface="宋体"/>
              </a:rPr>
              <a:t> </a:t>
            </a:r>
            <a:r>
              <a:rPr dirty="0" baseline="2096" sz="3975" spc="112">
                <a:latin typeface="Times New Roman"/>
                <a:cs typeface="Times New Roman"/>
              </a:rPr>
              <a:t>v</a:t>
            </a:r>
            <a:r>
              <a:rPr dirty="0" baseline="-12544" sz="2325" spc="112">
                <a:latin typeface="Times New Roman"/>
                <a:cs typeface="Times New Roman"/>
              </a:rPr>
              <a:t>n	</a:t>
            </a:r>
            <a:r>
              <a:rPr dirty="0" baseline="2096" sz="3975" spc="-330">
                <a:latin typeface="Times New Roman"/>
                <a:cs typeface="Times New Roman"/>
              </a:rPr>
              <a:t> </a:t>
            </a:r>
            <a:r>
              <a:rPr dirty="0" baseline="2096" sz="3975" spc="292">
                <a:latin typeface="Times New Roman"/>
                <a:cs typeface="Times New Roman"/>
              </a:rPr>
              <a:t> </a:t>
            </a:r>
            <a:r>
              <a:rPr dirty="0" baseline="2096" sz="3975" spc="112">
                <a:latin typeface="Times New Roman"/>
                <a:cs typeface="Times New Roman"/>
              </a:rPr>
              <a:t>v</a:t>
            </a:r>
            <a:r>
              <a:rPr dirty="0" baseline="-12544" sz="2325" spc="112">
                <a:latin typeface="Times New Roman"/>
                <a:cs typeface="Times New Roman"/>
              </a:rPr>
              <a:t>p</a:t>
            </a:r>
            <a:endParaRPr baseline="-12544" sz="2325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82" name="object 82"/>
          <p:cNvSpPr txBox="1"/>
          <p:nvPr/>
        </p:nvSpPr>
        <p:spPr>
          <a:xfrm>
            <a:off x="5932750" y="2589530"/>
            <a:ext cx="508000" cy="931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650" spc="-140">
                <a:latin typeface="Times New Roman"/>
                <a:cs typeface="Times New Roman"/>
              </a:rPr>
              <a:t> </a:t>
            </a:r>
            <a:r>
              <a:rPr dirty="0" sz="2650" spc="19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0</a:t>
            </a:r>
            <a:endParaRPr sz="26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185"/>
              </a:spcBef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76784" y="6173744"/>
            <a:ext cx="1449705" cy="45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155">
                <a:solidFill>
                  <a:srgbClr val="0000CC"/>
                </a:solidFill>
                <a:latin typeface="宋体"/>
                <a:cs typeface="宋体"/>
              </a:rPr>
              <a:t>开</a:t>
            </a:r>
            <a:r>
              <a:rPr dirty="0" sz="2950" spc="-130">
                <a:solidFill>
                  <a:srgbClr val="0000CC"/>
                </a:solidFill>
                <a:latin typeface="宋体"/>
                <a:cs typeface="宋体"/>
              </a:rPr>
              <a:t>平</a:t>
            </a:r>
            <a:r>
              <a:rPr dirty="0" sz="2950" spc="-155">
                <a:solidFill>
                  <a:srgbClr val="0000CC"/>
                </a:solidFill>
                <a:latin typeface="宋体"/>
                <a:cs typeface="宋体"/>
              </a:rPr>
              <a:t>方？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569" y="1478116"/>
            <a:ext cx="92075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宋体"/>
                <a:cs typeface="宋体"/>
              </a:rPr>
              <a:t>2</a:t>
            </a:r>
            <a:r>
              <a:rPr dirty="0" sz="2800" spc="20">
                <a:latin typeface="宋体"/>
                <a:cs typeface="宋体"/>
              </a:rPr>
              <a:t>.5</a:t>
            </a:r>
            <a:r>
              <a:rPr dirty="0" sz="2800" spc="-5">
                <a:latin typeface="宋体"/>
                <a:cs typeface="宋体"/>
              </a:rPr>
              <a:t>.3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595" y="1444826"/>
            <a:ext cx="441134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960" sz="4200" spc="-7">
                <a:latin typeface="宋体"/>
                <a:cs typeface="宋体"/>
              </a:rPr>
              <a:t>应用 </a:t>
            </a:r>
            <a:r>
              <a:rPr dirty="0" sz="2800" spc="5">
                <a:solidFill>
                  <a:srgbClr val="0000CC"/>
                </a:solidFill>
                <a:latin typeface="宋体"/>
                <a:cs typeface="宋体"/>
              </a:rPr>
              <a:t>-----</a:t>
            </a:r>
            <a:r>
              <a:rPr dirty="0" sz="2800" spc="-675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平方根运算电路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9782" y="5661543"/>
            <a:ext cx="1709420" cy="471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>
                <a:latin typeface="Times New Roman"/>
                <a:cs typeface="Times New Roman"/>
              </a:rPr>
              <a:t>v</a:t>
            </a:r>
            <a:r>
              <a:rPr dirty="0" baseline="-20833" sz="2400" spc="-44">
                <a:latin typeface="Times New Roman"/>
                <a:cs typeface="Times New Roman"/>
              </a:rPr>
              <a:t>1</a:t>
            </a:r>
            <a:r>
              <a:rPr dirty="0" sz="2800" spc="-30">
                <a:latin typeface="宋体"/>
                <a:cs typeface="宋体"/>
              </a:rPr>
              <a:t>为负值！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2664" y="3427476"/>
            <a:ext cx="123189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2607" y="3432302"/>
            <a:ext cx="1363980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>
                <a:latin typeface="Times New Roman"/>
                <a:cs typeface="Times New Roman"/>
              </a:rPr>
              <a:t>v</a:t>
            </a:r>
            <a:r>
              <a:rPr dirty="0" baseline="-16129" sz="2325">
                <a:latin typeface="Times New Roman"/>
                <a:cs typeface="Times New Roman"/>
              </a:rPr>
              <a:t>O1 </a:t>
            </a:r>
            <a:r>
              <a:rPr dirty="0" sz="2650" spc="-250">
                <a:latin typeface="Times New Roman"/>
                <a:cs typeface="Times New Roman"/>
              </a:rPr>
              <a:t> </a:t>
            </a:r>
            <a:r>
              <a:rPr dirty="0" sz="2650" spc="-615">
                <a:latin typeface="Times New Roman"/>
                <a:cs typeface="Times New Roman"/>
              </a:rPr>
              <a:t> </a:t>
            </a:r>
            <a:r>
              <a:rPr dirty="0" sz="2650" spc="-40">
                <a:latin typeface="Times New Roman"/>
                <a:cs typeface="Times New Roman"/>
              </a:rPr>
              <a:t>Kv</a:t>
            </a:r>
            <a:r>
              <a:rPr dirty="0" baseline="-16129" sz="2325" spc="-60">
                <a:latin typeface="Times New Roman"/>
                <a:cs typeface="Times New Roman"/>
              </a:rPr>
              <a:t>O</a:t>
            </a:r>
            <a:endParaRPr baseline="-16129" sz="232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4952" y="2843879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 h="0">
                <a:moveTo>
                  <a:pt x="0" y="0"/>
                </a:moveTo>
                <a:lnTo>
                  <a:pt x="400431" y="0"/>
                </a:lnTo>
              </a:path>
            </a:pathLst>
          </a:custGeom>
          <a:ln w="16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31667" y="2798064"/>
            <a:ext cx="2730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0">
                <a:latin typeface="Times New Roman"/>
                <a:cs typeface="Times New Roman"/>
              </a:rPr>
              <a:t>O</a:t>
            </a: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9349" y="2798064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7591" y="2859532"/>
            <a:ext cx="32956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0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3172" y="2603500"/>
            <a:ext cx="165544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2605" algn="l"/>
              </a:tabLst>
            </a:pP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-210">
                <a:latin typeface="Times New Roman"/>
                <a:cs typeface="Times New Roman"/>
              </a:rPr>
              <a:t>   </a:t>
            </a:r>
            <a:r>
              <a:rPr dirty="0" baseline="36324" sz="3900">
                <a:latin typeface="Times New Roman"/>
                <a:cs typeface="Times New Roman"/>
              </a:rPr>
              <a:t>R</a:t>
            </a:r>
            <a:r>
              <a:rPr dirty="0" baseline="46296" sz="2250">
                <a:latin typeface="Times New Roman"/>
                <a:cs typeface="Times New Roman"/>
              </a:rPr>
              <a:t>2 </a:t>
            </a:r>
            <a:r>
              <a:rPr dirty="0" baseline="46296" sz="2250" spc="-315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07335" y="2929127"/>
            <a:ext cx="318770" cy="867410"/>
          </a:xfrm>
          <a:custGeom>
            <a:avLst/>
            <a:gdLst/>
            <a:ahLst/>
            <a:cxnLst/>
            <a:rect l="l" t="t" r="r" b="b"/>
            <a:pathLst>
              <a:path w="318769" h="867410">
                <a:moveTo>
                  <a:pt x="150875" y="368808"/>
                </a:moveTo>
                <a:lnTo>
                  <a:pt x="152399" y="361188"/>
                </a:lnTo>
                <a:lnTo>
                  <a:pt x="152399" y="73152"/>
                </a:lnTo>
                <a:lnTo>
                  <a:pt x="153923" y="71628"/>
                </a:lnTo>
                <a:lnTo>
                  <a:pt x="155447" y="65531"/>
                </a:lnTo>
                <a:lnTo>
                  <a:pt x="155447" y="64008"/>
                </a:lnTo>
                <a:lnTo>
                  <a:pt x="156972" y="64008"/>
                </a:lnTo>
                <a:lnTo>
                  <a:pt x="156972" y="62483"/>
                </a:lnTo>
                <a:lnTo>
                  <a:pt x="160020" y="56387"/>
                </a:lnTo>
                <a:lnTo>
                  <a:pt x="161543" y="54864"/>
                </a:lnTo>
                <a:lnTo>
                  <a:pt x="167639" y="47243"/>
                </a:lnTo>
                <a:lnTo>
                  <a:pt x="204215" y="21335"/>
                </a:lnTo>
                <a:lnTo>
                  <a:pt x="256031" y="6095"/>
                </a:lnTo>
                <a:lnTo>
                  <a:pt x="301751" y="0"/>
                </a:lnTo>
                <a:lnTo>
                  <a:pt x="318515" y="0"/>
                </a:lnTo>
                <a:lnTo>
                  <a:pt x="318515" y="28956"/>
                </a:lnTo>
                <a:lnTo>
                  <a:pt x="289559" y="28956"/>
                </a:lnTo>
                <a:lnTo>
                  <a:pt x="275843" y="30480"/>
                </a:lnTo>
                <a:lnTo>
                  <a:pt x="237743" y="39624"/>
                </a:lnTo>
                <a:lnTo>
                  <a:pt x="201167" y="56387"/>
                </a:lnTo>
                <a:lnTo>
                  <a:pt x="184403" y="71628"/>
                </a:lnTo>
                <a:lnTo>
                  <a:pt x="184784" y="71628"/>
                </a:lnTo>
                <a:lnTo>
                  <a:pt x="181355" y="76200"/>
                </a:lnTo>
                <a:lnTo>
                  <a:pt x="182118" y="76200"/>
                </a:lnTo>
                <a:lnTo>
                  <a:pt x="179831" y="80772"/>
                </a:lnTo>
                <a:lnTo>
                  <a:pt x="180593" y="80772"/>
                </a:lnTo>
                <a:lnTo>
                  <a:pt x="179831" y="83820"/>
                </a:lnTo>
                <a:lnTo>
                  <a:pt x="179831" y="365760"/>
                </a:lnTo>
                <a:lnTo>
                  <a:pt x="152399" y="365760"/>
                </a:lnTo>
                <a:lnTo>
                  <a:pt x="150875" y="368808"/>
                </a:lnTo>
                <a:close/>
              </a:path>
              <a:path w="318769" h="867410">
                <a:moveTo>
                  <a:pt x="184784" y="71628"/>
                </a:moveTo>
                <a:lnTo>
                  <a:pt x="184403" y="71628"/>
                </a:lnTo>
                <a:lnTo>
                  <a:pt x="185927" y="70104"/>
                </a:lnTo>
                <a:lnTo>
                  <a:pt x="184784" y="71628"/>
                </a:lnTo>
                <a:close/>
              </a:path>
              <a:path w="318769" h="867410">
                <a:moveTo>
                  <a:pt x="182118" y="76200"/>
                </a:moveTo>
                <a:lnTo>
                  <a:pt x="181355" y="76200"/>
                </a:lnTo>
                <a:lnTo>
                  <a:pt x="182879" y="74676"/>
                </a:lnTo>
                <a:lnTo>
                  <a:pt x="182118" y="76200"/>
                </a:lnTo>
                <a:close/>
              </a:path>
              <a:path w="318769" h="867410">
                <a:moveTo>
                  <a:pt x="180593" y="80772"/>
                </a:moveTo>
                <a:lnTo>
                  <a:pt x="179831" y="80772"/>
                </a:lnTo>
                <a:lnTo>
                  <a:pt x="181355" y="77724"/>
                </a:lnTo>
                <a:lnTo>
                  <a:pt x="180593" y="80772"/>
                </a:lnTo>
                <a:close/>
              </a:path>
              <a:path w="318769" h="867410">
                <a:moveTo>
                  <a:pt x="150222" y="371202"/>
                </a:moveTo>
                <a:lnTo>
                  <a:pt x="152399" y="365760"/>
                </a:lnTo>
                <a:lnTo>
                  <a:pt x="179831" y="365760"/>
                </a:lnTo>
                <a:lnTo>
                  <a:pt x="179831" y="370332"/>
                </a:lnTo>
                <a:lnTo>
                  <a:pt x="150875" y="370332"/>
                </a:lnTo>
                <a:lnTo>
                  <a:pt x="150222" y="371202"/>
                </a:lnTo>
                <a:close/>
              </a:path>
              <a:path w="318769" h="867410">
                <a:moveTo>
                  <a:pt x="149351" y="373380"/>
                </a:moveTo>
                <a:lnTo>
                  <a:pt x="150222" y="371202"/>
                </a:lnTo>
                <a:lnTo>
                  <a:pt x="150875" y="370332"/>
                </a:lnTo>
                <a:lnTo>
                  <a:pt x="149351" y="373380"/>
                </a:lnTo>
                <a:close/>
              </a:path>
              <a:path w="318769" h="867410">
                <a:moveTo>
                  <a:pt x="179831" y="373380"/>
                </a:moveTo>
                <a:lnTo>
                  <a:pt x="149351" y="373380"/>
                </a:lnTo>
                <a:lnTo>
                  <a:pt x="150875" y="370332"/>
                </a:lnTo>
                <a:lnTo>
                  <a:pt x="179831" y="370332"/>
                </a:lnTo>
                <a:lnTo>
                  <a:pt x="179831" y="373380"/>
                </a:lnTo>
                <a:close/>
              </a:path>
              <a:path w="318769" h="867410">
                <a:moveTo>
                  <a:pt x="146303" y="376428"/>
                </a:moveTo>
                <a:lnTo>
                  <a:pt x="150222" y="371202"/>
                </a:lnTo>
                <a:lnTo>
                  <a:pt x="149351" y="373380"/>
                </a:lnTo>
                <a:lnTo>
                  <a:pt x="179831" y="373380"/>
                </a:lnTo>
                <a:lnTo>
                  <a:pt x="178307" y="374904"/>
                </a:lnTo>
                <a:lnTo>
                  <a:pt x="147827" y="374904"/>
                </a:lnTo>
                <a:lnTo>
                  <a:pt x="146303" y="376428"/>
                </a:lnTo>
                <a:close/>
              </a:path>
              <a:path w="318769" h="867410">
                <a:moveTo>
                  <a:pt x="108168" y="432993"/>
                </a:moveTo>
                <a:lnTo>
                  <a:pt x="103632" y="431292"/>
                </a:lnTo>
                <a:lnTo>
                  <a:pt x="76199" y="425195"/>
                </a:lnTo>
                <a:lnTo>
                  <a:pt x="60959" y="422147"/>
                </a:lnTo>
                <a:lnTo>
                  <a:pt x="30479" y="419100"/>
                </a:lnTo>
                <a:lnTo>
                  <a:pt x="28955" y="419100"/>
                </a:lnTo>
                <a:lnTo>
                  <a:pt x="44196" y="417575"/>
                </a:lnTo>
                <a:lnTo>
                  <a:pt x="57911" y="416052"/>
                </a:lnTo>
                <a:lnTo>
                  <a:pt x="70103" y="413004"/>
                </a:lnTo>
                <a:lnTo>
                  <a:pt x="83820" y="409956"/>
                </a:lnTo>
                <a:lnTo>
                  <a:pt x="94487" y="406908"/>
                </a:lnTo>
                <a:lnTo>
                  <a:pt x="106679" y="403860"/>
                </a:lnTo>
                <a:lnTo>
                  <a:pt x="124967" y="394716"/>
                </a:lnTo>
                <a:lnTo>
                  <a:pt x="132587" y="390143"/>
                </a:lnTo>
                <a:lnTo>
                  <a:pt x="138684" y="385572"/>
                </a:lnTo>
                <a:lnTo>
                  <a:pt x="144779" y="379475"/>
                </a:lnTo>
                <a:lnTo>
                  <a:pt x="147827" y="374904"/>
                </a:lnTo>
                <a:lnTo>
                  <a:pt x="178307" y="374904"/>
                </a:lnTo>
                <a:lnTo>
                  <a:pt x="176783" y="382523"/>
                </a:lnTo>
                <a:lnTo>
                  <a:pt x="175259" y="384047"/>
                </a:lnTo>
                <a:lnTo>
                  <a:pt x="172211" y="391668"/>
                </a:lnTo>
                <a:lnTo>
                  <a:pt x="170687" y="391668"/>
                </a:lnTo>
                <a:lnTo>
                  <a:pt x="170687" y="393192"/>
                </a:lnTo>
                <a:lnTo>
                  <a:pt x="164591" y="400812"/>
                </a:lnTo>
                <a:lnTo>
                  <a:pt x="156972" y="408432"/>
                </a:lnTo>
                <a:lnTo>
                  <a:pt x="147827" y="414528"/>
                </a:lnTo>
                <a:lnTo>
                  <a:pt x="137159" y="420623"/>
                </a:lnTo>
                <a:lnTo>
                  <a:pt x="126491" y="425195"/>
                </a:lnTo>
                <a:lnTo>
                  <a:pt x="115823" y="431292"/>
                </a:lnTo>
                <a:lnTo>
                  <a:pt x="108168" y="432993"/>
                </a:lnTo>
                <a:close/>
              </a:path>
              <a:path w="318769" h="867410">
                <a:moveTo>
                  <a:pt x="13715" y="448056"/>
                </a:moveTo>
                <a:lnTo>
                  <a:pt x="6096" y="446532"/>
                </a:lnTo>
                <a:lnTo>
                  <a:pt x="0" y="440436"/>
                </a:lnTo>
                <a:lnTo>
                  <a:pt x="0" y="425195"/>
                </a:lnTo>
                <a:lnTo>
                  <a:pt x="6096" y="419100"/>
                </a:lnTo>
                <a:lnTo>
                  <a:pt x="13715" y="419100"/>
                </a:lnTo>
                <a:lnTo>
                  <a:pt x="13715" y="448056"/>
                </a:lnTo>
                <a:close/>
              </a:path>
              <a:path w="318769" h="867410">
                <a:moveTo>
                  <a:pt x="13715" y="448056"/>
                </a:moveTo>
                <a:lnTo>
                  <a:pt x="13715" y="419100"/>
                </a:lnTo>
                <a:lnTo>
                  <a:pt x="30479" y="419100"/>
                </a:lnTo>
                <a:lnTo>
                  <a:pt x="60959" y="422147"/>
                </a:lnTo>
                <a:lnTo>
                  <a:pt x="76199" y="425195"/>
                </a:lnTo>
                <a:lnTo>
                  <a:pt x="103632" y="431292"/>
                </a:lnTo>
                <a:lnTo>
                  <a:pt x="108168" y="432993"/>
                </a:lnTo>
                <a:lnTo>
                  <a:pt x="102108" y="434340"/>
                </a:lnTo>
                <a:lnTo>
                  <a:pt x="89915" y="438912"/>
                </a:lnTo>
                <a:lnTo>
                  <a:pt x="76199" y="441960"/>
                </a:lnTo>
                <a:lnTo>
                  <a:pt x="60959" y="443484"/>
                </a:lnTo>
                <a:lnTo>
                  <a:pt x="45720" y="446532"/>
                </a:lnTo>
                <a:lnTo>
                  <a:pt x="28955" y="446532"/>
                </a:lnTo>
                <a:lnTo>
                  <a:pt x="13715" y="448056"/>
                </a:lnTo>
                <a:close/>
              </a:path>
              <a:path w="318769" h="867410">
                <a:moveTo>
                  <a:pt x="178307" y="490728"/>
                </a:moveTo>
                <a:lnTo>
                  <a:pt x="147827" y="490728"/>
                </a:lnTo>
                <a:lnTo>
                  <a:pt x="143255" y="484632"/>
                </a:lnTo>
                <a:lnTo>
                  <a:pt x="131063" y="475488"/>
                </a:lnTo>
                <a:lnTo>
                  <a:pt x="94487" y="458723"/>
                </a:lnTo>
                <a:lnTo>
                  <a:pt x="56387" y="449580"/>
                </a:lnTo>
                <a:lnTo>
                  <a:pt x="42672" y="448056"/>
                </a:lnTo>
                <a:lnTo>
                  <a:pt x="13715" y="448056"/>
                </a:lnTo>
                <a:lnTo>
                  <a:pt x="28955" y="446532"/>
                </a:lnTo>
                <a:lnTo>
                  <a:pt x="45720" y="446532"/>
                </a:lnTo>
                <a:lnTo>
                  <a:pt x="60959" y="443484"/>
                </a:lnTo>
                <a:lnTo>
                  <a:pt x="76199" y="441960"/>
                </a:lnTo>
                <a:lnTo>
                  <a:pt x="89915" y="438912"/>
                </a:lnTo>
                <a:lnTo>
                  <a:pt x="102108" y="434340"/>
                </a:lnTo>
                <a:lnTo>
                  <a:pt x="108168" y="432993"/>
                </a:lnTo>
                <a:lnTo>
                  <a:pt x="149351" y="452628"/>
                </a:lnTo>
                <a:lnTo>
                  <a:pt x="170687" y="473964"/>
                </a:lnTo>
                <a:lnTo>
                  <a:pt x="172211" y="475488"/>
                </a:lnTo>
                <a:lnTo>
                  <a:pt x="175259" y="481584"/>
                </a:lnTo>
                <a:lnTo>
                  <a:pt x="175259" y="483108"/>
                </a:lnTo>
                <a:lnTo>
                  <a:pt x="176783" y="483108"/>
                </a:lnTo>
                <a:lnTo>
                  <a:pt x="176783" y="484632"/>
                </a:lnTo>
                <a:lnTo>
                  <a:pt x="178307" y="490728"/>
                </a:lnTo>
                <a:close/>
              </a:path>
              <a:path w="318769" h="867410">
                <a:moveTo>
                  <a:pt x="179831" y="495300"/>
                </a:moveTo>
                <a:lnTo>
                  <a:pt x="150875" y="495300"/>
                </a:lnTo>
                <a:lnTo>
                  <a:pt x="146303" y="489204"/>
                </a:lnTo>
                <a:lnTo>
                  <a:pt x="147827" y="490728"/>
                </a:lnTo>
                <a:lnTo>
                  <a:pt x="178307" y="490728"/>
                </a:lnTo>
                <a:lnTo>
                  <a:pt x="179831" y="492252"/>
                </a:lnTo>
                <a:lnTo>
                  <a:pt x="179831" y="495300"/>
                </a:lnTo>
                <a:close/>
              </a:path>
              <a:path w="318769" h="867410">
                <a:moveTo>
                  <a:pt x="179831" y="499872"/>
                </a:moveTo>
                <a:lnTo>
                  <a:pt x="152399" y="499872"/>
                </a:lnTo>
                <a:lnTo>
                  <a:pt x="149351" y="493775"/>
                </a:lnTo>
                <a:lnTo>
                  <a:pt x="150875" y="495300"/>
                </a:lnTo>
                <a:lnTo>
                  <a:pt x="179831" y="495300"/>
                </a:lnTo>
                <a:lnTo>
                  <a:pt x="179831" y="499872"/>
                </a:lnTo>
                <a:close/>
              </a:path>
              <a:path w="318769" h="867410">
                <a:moveTo>
                  <a:pt x="318515" y="867156"/>
                </a:moveTo>
                <a:lnTo>
                  <a:pt x="303275" y="865632"/>
                </a:lnTo>
                <a:lnTo>
                  <a:pt x="286511" y="865632"/>
                </a:lnTo>
                <a:lnTo>
                  <a:pt x="271271" y="862584"/>
                </a:lnTo>
                <a:lnTo>
                  <a:pt x="256031" y="861060"/>
                </a:lnTo>
                <a:lnTo>
                  <a:pt x="242315" y="858012"/>
                </a:lnTo>
                <a:lnTo>
                  <a:pt x="230123" y="853440"/>
                </a:lnTo>
                <a:lnTo>
                  <a:pt x="216407" y="850392"/>
                </a:lnTo>
                <a:lnTo>
                  <a:pt x="205739" y="844296"/>
                </a:lnTo>
                <a:lnTo>
                  <a:pt x="195071" y="839724"/>
                </a:lnTo>
                <a:lnTo>
                  <a:pt x="184403" y="833628"/>
                </a:lnTo>
                <a:lnTo>
                  <a:pt x="175259" y="827532"/>
                </a:lnTo>
                <a:lnTo>
                  <a:pt x="167639" y="819912"/>
                </a:lnTo>
                <a:lnTo>
                  <a:pt x="161543" y="812292"/>
                </a:lnTo>
                <a:lnTo>
                  <a:pt x="161543" y="810768"/>
                </a:lnTo>
                <a:lnTo>
                  <a:pt x="160020" y="810768"/>
                </a:lnTo>
                <a:lnTo>
                  <a:pt x="156972" y="803148"/>
                </a:lnTo>
                <a:lnTo>
                  <a:pt x="155447" y="801624"/>
                </a:lnTo>
                <a:lnTo>
                  <a:pt x="153923" y="794004"/>
                </a:lnTo>
                <a:lnTo>
                  <a:pt x="152399" y="792480"/>
                </a:lnTo>
                <a:lnTo>
                  <a:pt x="152399" y="502919"/>
                </a:lnTo>
                <a:lnTo>
                  <a:pt x="150875" y="496824"/>
                </a:lnTo>
                <a:lnTo>
                  <a:pt x="152399" y="499872"/>
                </a:lnTo>
                <a:lnTo>
                  <a:pt x="179831" y="499872"/>
                </a:lnTo>
                <a:lnTo>
                  <a:pt x="179831" y="780288"/>
                </a:lnTo>
                <a:lnTo>
                  <a:pt x="180746" y="784860"/>
                </a:lnTo>
                <a:lnTo>
                  <a:pt x="179831" y="784860"/>
                </a:lnTo>
                <a:lnTo>
                  <a:pt x="181660" y="789432"/>
                </a:lnTo>
                <a:lnTo>
                  <a:pt x="181355" y="789432"/>
                </a:lnTo>
                <a:lnTo>
                  <a:pt x="182879" y="792480"/>
                </a:lnTo>
                <a:lnTo>
                  <a:pt x="183641" y="792480"/>
                </a:lnTo>
                <a:lnTo>
                  <a:pt x="184784" y="794004"/>
                </a:lnTo>
                <a:lnTo>
                  <a:pt x="184403" y="794004"/>
                </a:lnTo>
                <a:lnTo>
                  <a:pt x="187451" y="798576"/>
                </a:lnTo>
                <a:lnTo>
                  <a:pt x="225551" y="822960"/>
                </a:lnTo>
                <a:lnTo>
                  <a:pt x="237743" y="826008"/>
                </a:lnTo>
                <a:lnTo>
                  <a:pt x="248411" y="829056"/>
                </a:lnTo>
                <a:lnTo>
                  <a:pt x="262127" y="832104"/>
                </a:lnTo>
                <a:lnTo>
                  <a:pt x="274319" y="835152"/>
                </a:lnTo>
                <a:lnTo>
                  <a:pt x="289559" y="836676"/>
                </a:lnTo>
                <a:lnTo>
                  <a:pt x="303275" y="838200"/>
                </a:lnTo>
                <a:lnTo>
                  <a:pt x="318515" y="838200"/>
                </a:lnTo>
                <a:lnTo>
                  <a:pt x="318515" y="867156"/>
                </a:lnTo>
                <a:close/>
              </a:path>
              <a:path w="318769" h="867410">
                <a:moveTo>
                  <a:pt x="181355" y="787908"/>
                </a:moveTo>
                <a:lnTo>
                  <a:pt x="179831" y="784860"/>
                </a:lnTo>
                <a:lnTo>
                  <a:pt x="180746" y="784860"/>
                </a:lnTo>
                <a:lnTo>
                  <a:pt x="181355" y="787908"/>
                </a:lnTo>
                <a:close/>
              </a:path>
              <a:path w="318769" h="867410">
                <a:moveTo>
                  <a:pt x="182879" y="792480"/>
                </a:moveTo>
                <a:lnTo>
                  <a:pt x="181355" y="789432"/>
                </a:lnTo>
                <a:lnTo>
                  <a:pt x="182009" y="790302"/>
                </a:lnTo>
                <a:lnTo>
                  <a:pt x="182879" y="792480"/>
                </a:lnTo>
                <a:close/>
              </a:path>
              <a:path w="318769" h="867410">
                <a:moveTo>
                  <a:pt x="182009" y="790302"/>
                </a:moveTo>
                <a:lnTo>
                  <a:pt x="181355" y="789432"/>
                </a:lnTo>
                <a:lnTo>
                  <a:pt x="181660" y="789432"/>
                </a:lnTo>
                <a:lnTo>
                  <a:pt x="182009" y="790302"/>
                </a:lnTo>
                <a:close/>
              </a:path>
              <a:path w="318769" h="867410">
                <a:moveTo>
                  <a:pt x="183641" y="792480"/>
                </a:moveTo>
                <a:lnTo>
                  <a:pt x="182879" y="792480"/>
                </a:lnTo>
                <a:lnTo>
                  <a:pt x="182009" y="790302"/>
                </a:lnTo>
                <a:lnTo>
                  <a:pt x="183641" y="792480"/>
                </a:lnTo>
                <a:close/>
              </a:path>
              <a:path w="318769" h="867410">
                <a:moveTo>
                  <a:pt x="185927" y="795528"/>
                </a:moveTo>
                <a:lnTo>
                  <a:pt x="184403" y="794004"/>
                </a:lnTo>
                <a:lnTo>
                  <a:pt x="184784" y="794004"/>
                </a:lnTo>
                <a:lnTo>
                  <a:pt x="185927" y="795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74507" y="340385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0" y="0"/>
                </a:moveTo>
                <a:lnTo>
                  <a:pt x="35966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51676" y="3216401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2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79080" y="2946653"/>
            <a:ext cx="358140" cy="0"/>
          </a:xfrm>
          <a:custGeom>
            <a:avLst/>
            <a:gdLst/>
            <a:ahLst/>
            <a:cxnLst/>
            <a:rect l="l" t="t" r="r" b="b"/>
            <a:pathLst>
              <a:path w="358140" h="0">
                <a:moveTo>
                  <a:pt x="0" y="0"/>
                </a:moveTo>
                <a:lnTo>
                  <a:pt x="35813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71309" y="4712208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71309" y="5286755"/>
            <a:ext cx="0" cy="309880"/>
          </a:xfrm>
          <a:custGeom>
            <a:avLst/>
            <a:gdLst/>
            <a:ahLst/>
            <a:cxnLst/>
            <a:rect l="l" t="t" r="r" b="b"/>
            <a:pathLst>
              <a:path w="0" h="309879">
                <a:moveTo>
                  <a:pt x="0" y="0"/>
                </a:moveTo>
                <a:lnTo>
                  <a:pt x="0" y="3093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8838" y="2938272"/>
            <a:ext cx="0" cy="1793875"/>
          </a:xfrm>
          <a:custGeom>
            <a:avLst/>
            <a:gdLst/>
            <a:ahLst/>
            <a:cxnLst/>
            <a:rect l="l" t="t" r="r" b="b"/>
            <a:pathLst>
              <a:path w="0" h="1793875">
                <a:moveTo>
                  <a:pt x="0" y="0"/>
                </a:moveTo>
                <a:lnTo>
                  <a:pt x="0" y="17937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28838" y="5164835"/>
            <a:ext cx="0" cy="292735"/>
          </a:xfrm>
          <a:custGeom>
            <a:avLst/>
            <a:gdLst/>
            <a:ahLst/>
            <a:cxnLst/>
            <a:rect l="l" t="t" r="r" b="b"/>
            <a:pathLst>
              <a:path w="0"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76109" y="3950208"/>
            <a:ext cx="0" cy="1009015"/>
          </a:xfrm>
          <a:custGeom>
            <a:avLst/>
            <a:gdLst/>
            <a:ahLst/>
            <a:cxnLst/>
            <a:rect l="l" t="t" r="r" b="b"/>
            <a:pathLst>
              <a:path w="0" h="1009014">
                <a:moveTo>
                  <a:pt x="0" y="0"/>
                </a:moveTo>
                <a:lnTo>
                  <a:pt x="0" y="10088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66203" y="3933444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79">
                <a:moveTo>
                  <a:pt x="954024" y="576072"/>
                </a:moveTo>
                <a:lnTo>
                  <a:pt x="0" y="33528"/>
                </a:lnTo>
                <a:lnTo>
                  <a:pt x="18288" y="0"/>
                </a:lnTo>
                <a:lnTo>
                  <a:pt x="972312" y="542544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67728" y="4475988"/>
            <a:ext cx="970915" cy="500380"/>
          </a:xfrm>
          <a:custGeom>
            <a:avLst/>
            <a:gdLst/>
            <a:ahLst/>
            <a:cxnLst/>
            <a:rect l="l" t="t" r="r" b="b"/>
            <a:pathLst>
              <a:path w="970915" h="500379">
                <a:moveTo>
                  <a:pt x="16764" y="499872"/>
                </a:moveTo>
                <a:lnTo>
                  <a:pt x="0" y="466343"/>
                </a:lnTo>
                <a:lnTo>
                  <a:pt x="954023" y="0"/>
                </a:lnTo>
                <a:lnTo>
                  <a:pt x="970787" y="33527"/>
                </a:lnTo>
                <a:lnTo>
                  <a:pt x="16764" y="499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15559" y="4555331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72784" y="4211573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82411" y="4211573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 h="0">
                <a:moveTo>
                  <a:pt x="0" y="0"/>
                </a:moveTo>
                <a:lnTo>
                  <a:pt x="25603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69023" y="4690109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17207" y="4855464"/>
            <a:ext cx="135890" cy="431800"/>
          </a:xfrm>
          <a:custGeom>
            <a:avLst/>
            <a:gdLst/>
            <a:ahLst/>
            <a:cxnLst/>
            <a:rect l="l" t="t" r="r" b="b"/>
            <a:pathLst>
              <a:path w="135890" h="431800">
                <a:moveTo>
                  <a:pt x="0" y="0"/>
                </a:moveTo>
                <a:lnTo>
                  <a:pt x="135636" y="0"/>
                </a:lnTo>
                <a:lnTo>
                  <a:pt x="135636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97396" y="4835652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9812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29371" y="4484370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94020" y="4139184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77724" y="1524"/>
                </a:moveTo>
                <a:lnTo>
                  <a:pt x="50292" y="1524"/>
                </a:lnTo>
                <a:lnTo>
                  <a:pt x="51816" y="0"/>
                </a:lnTo>
                <a:lnTo>
                  <a:pt x="76200" y="0"/>
                </a:lnTo>
                <a:lnTo>
                  <a:pt x="77724" y="1524"/>
                </a:lnTo>
                <a:close/>
              </a:path>
              <a:path w="128270" h="127000">
                <a:moveTo>
                  <a:pt x="86868" y="4572"/>
                </a:moveTo>
                <a:lnTo>
                  <a:pt x="41148" y="4572"/>
                </a:lnTo>
                <a:lnTo>
                  <a:pt x="48768" y="1524"/>
                </a:lnTo>
                <a:lnTo>
                  <a:pt x="79248" y="1524"/>
                </a:lnTo>
                <a:lnTo>
                  <a:pt x="86868" y="4572"/>
                </a:lnTo>
                <a:close/>
              </a:path>
              <a:path w="128270" h="127000">
                <a:moveTo>
                  <a:pt x="99060" y="10668"/>
                </a:moveTo>
                <a:lnTo>
                  <a:pt x="28956" y="10668"/>
                </a:lnTo>
                <a:lnTo>
                  <a:pt x="30480" y="9144"/>
                </a:lnTo>
                <a:lnTo>
                  <a:pt x="38100" y="6096"/>
                </a:lnTo>
                <a:lnTo>
                  <a:pt x="38100" y="4572"/>
                </a:lnTo>
                <a:lnTo>
                  <a:pt x="89916" y="4572"/>
                </a:lnTo>
                <a:lnTo>
                  <a:pt x="89916" y="6096"/>
                </a:lnTo>
                <a:lnTo>
                  <a:pt x="97536" y="9144"/>
                </a:lnTo>
                <a:lnTo>
                  <a:pt x="99060" y="10668"/>
                </a:lnTo>
                <a:close/>
              </a:path>
              <a:path w="128270" h="127000">
                <a:moveTo>
                  <a:pt x="108204" y="18288"/>
                </a:moveTo>
                <a:lnTo>
                  <a:pt x="19812" y="18288"/>
                </a:lnTo>
                <a:lnTo>
                  <a:pt x="19812" y="16764"/>
                </a:lnTo>
                <a:lnTo>
                  <a:pt x="27432" y="12192"/>
                </a:lnTo>
                <a:lnTo>
                  <a:pt x="27432" y="10668"/>
                </a:lnTo>
                <a:lnTo>
                  <a:pt x="100584" y="10668"/>
                </a:lnTo>
                <a:lnTo>
                  <a:pt x="100584" y="12192"/>
                </a:lnTo>
                <a:lnTo>
                  <a:pt x="108204" y="16764"/>
                </a:lnTo>
                <a:lnTo>
                  <a:pt x="108204" y="18288"/>
                </a:lnTo>
                <a:close/>
              </a:path>
              <a:path w="128270" h="127000">
                <a:moveTo>
                  <a:pt x="115824" y="27432"/>
                </a:moveTo>
                <a:lnTo>
                  <a:pt x="12192" y="27432"/>
                </a:lnTo>
                <a:lnTo>
                  <a:pt x="12192" y="25908"/>
                </a:lnTo>
                <a:lnTo>
                  <a:pt x="18288" y="19812"/>
                </a:lnTo>
                <a:lnTo>
                  <a:pt x="18288" y="18288"/>
                </a:lnTo>
                <a:lnTo>
                  <a:pt x="109728" y="18288"/>
                </a:lnTo>
                <a:lnTo>
                  <a:pt x="109728" y="19812"/>
                </a:lnTo>
                <a:lnTo>
                  <a:pt x="115824" y="25908"/>
                </a:lnTo>
                <a:lnTo>
                  <a:pt x="115824" y="27432"/>
                </a:lnTo>
                <a:close/>
              </a:path>
              <a:path w="128270" h="127000">
                <a:moveTo>
                  <a:pt x="109728" y="108204"/>
                </a:moveTo>
                <a:lnTo>
                  <a:pt x="18288" y="108204"/>
                </a:lnTo>
                <a:lnTo>
                  <a:pt x="18288" y="106680"/>
                </a:lnTo>
                <a:lnTo>
                  <a:pt x="12192" y="100584"/>
                </a:lnTo>
                <a:lnTo>
                  <a:pt x="12192" y="99060"/>
                </a:lnTo>
                <a:lnTo>
                  <a:pt x="10668" y="97536"/>
                </a:lnTo>
                <a:lnTo>
                  <a:pt x="6096" y="89916"/>
                </a:lnTo>
                <a:lnTo>
                  <a:pt x="6096" y="86868"/>
                </a:lnTo>
                <a:lnTo>
                  <a:pt x="4572" y="86868"/>
                </a:lnTo>
                <a:lnTo>
                  <a:pt x="3048" y="77724"/>
                </a:lnTo>
                <a:lnTo>
                  <a:pt x="1524" y="76200"/>
                </a:lnTo>
                <a:lnTo>
                  <a:pt x="1524" y="73152"/>
                </a:lnTo>
                <a:lnTo>
                  <a:pt x="0" y="65532"/>
                </a:lnTo>
                <a:lnTo>
                  <a:pt x="0" y="60960"/>
                </a:lnTo>
                <a:lnTo>
                  <a:pt x="1524" y="51816"/>
                </a:lnTo>
                <a:lnTo>
                  <a:pt x="1524" y="50292"/>
                </a:lnTo>
                <a:lnTo>
                  <a:pt x="3048" y="48768"/>
                </a:lnTo>
                <a:lnTo>
                  <a:pt x="4572" y="39624"/>
                </a:lnTo>
                <a:lnTo>
                  <a:pt x="6096" y="38100"/>
                </a:lnTo>
                <a:lnTo>
                  <a:pt x="6096" y="36576"/>
                </a:lnTo>
                <a:lnTo>
                  <a:pt x="10668" y="28956"/>
                </a:lnTo>
                <a:lnTo>
                  <a:pt x="10668" y="27432"/>
                </a:lnTo>
                <a:lnTo>
                  <a:pt x="117348" y="27432"/>
                </a:lnTo>
                <a:lnTo>
                  <a:pt x="117348" y="28956"/>
                </a:lnTo>
                <a:lnTo>
                  <a:pt x="121920" y="36576"/>
                </a:lnTo>
                <a:lnTo>
                  <a:pt x="121920" y="38100"/>
                </a:lnTo>
                <a:lnTo>
                  <a:pt x="60960" y="38100"/>
                </a:lnTo>
                <a:lnTo>
                  <a:pt x="51816" y="39624"/>
                </a:lnTo>
                <a:lnTo>
                  <a:pt x="56387" y="39624"/>
                </a:lnTo>
                <a:lnTo>
                  <a:pt x="52578" y="41148"/>
                </a:lnTo>
                <a:lnTo>
                  <a:pt x="51816" y="41148"/>
                </a:lnTo>
                <a:lnTo>
                  <a:pt x="48768" y="42672"/>
                </a:lnTo>
                <a:lnTo>
                  <a:pt x="49276" y="42672"/>
                </a:lnTo>
                <a:lnTo>
                  <a:pt x="44195" y="45720"/>
                </a:lnTo>
                <a:lnTo>
                  <a:pt x="46101" y="45720"/>
                </a:lnTo>
                <a:lnTo>
                  <a:pt x="44958" y="47244"/>
                </a:lnTo>
                <a:lnTo>
                  <a:pt x="44195" y="47244"/>
                </a:lnTo>
                <a:lnTo>
                  <a:pt x="41452" y="51816"/>
                </a:lnTo>
                <a:lnTo>
                  <a:pt x="41148" y="51816"/>
                </a:lnTo>
                <a:lnTo>
                  <a:pt x="39624" y="54864"/>
                </a:lnTo>
                <a:lnTo>
                  <a:pt x="39928" y="54864"/>
                </a:lnTo>
                <a:lnTo>
                  <a:pt x="38100" y="59436"/>
                </a:lnTo>
                <a:lnTo>
                  <a:pt x="39116" y="59436"/>
                </a:lnTo>
                <a:lnTo>
                  <a:pt x="38862" y="60960"/>
                </a:lnTo>
                <a:lnTo>
                  <a:pt x="38100" y="60960"/>
                </a:lnTo>
                <a:lnTo>
                  <a:pt x="38100" y="65532"/>
                </a:lnTo>
                <a:lnTo>
                  <a:pt x="40132" y="71628"/>
                </a:lnTo>
                <a:lnTo>
                  <a:pt x="39624" y="71628"/>
                </a:lnTo>
                <a:lnTo>
                  <a:pt x="41148" y="74676"/>
                </a:lnTo>
                <a:lnTo>
                  <a:pt x="41452" y="74676"/>
                </a:lnTo>
                <a:lnTo>
                  <a:pt x="44195" y="79248"/>
                </a:lnTo>
                <a:lnTo>
                  <a:pt x="47244" y="82296"/>
                </a:lnTo>
                <a:lnTo>
                  <a:pt x="48006" y="82296"/>
                </a:lnTo>
                <a:lnTo>
                  <a:pt x="49911" y="83820"/>
                </a:lnTo>
                <a:lnTo>
                  <a:pt x="48768" y="83820"/>
                </a:lnTo>
                <a:lnTo>
                  <a:pt x="51816" y="85344"/>
                </a:lnTo>
                <a:lnTo>
                  <a:pt x="60960" y="88392"/>
                </a:lnTo>
                <a:lnTo>
                  <a:pt x="121920" y="88392"/>
                </a:lnTo>
                <a:lnTo>
                  <a:pt x="121920" y="89916"/>
                </a:lnTo>
                <a:lnTo>
                  <a:pt x="117348" y="97536"/>
                </a:lnTo>
                <a:lnTo>
                  <a:pt x="115824" y="99060"/>
                </a:lnTo>
                <a:lnTo>
                  <a:pt x="115824" y="100584"/>
                </a:lnTo>
                <a:lnTo>
                  <a:pt x="109728" y="106680"/>
                </a:lnTo>
                <a:lnTo>
                  <a:pt x="109728" y="108204"/>
                </a:lnTo>
                <a:close/>
              </a:path>
              <a:path w="128270" h="127000">
                <a:moveTo>
                  <a:pt x="77724" y="42062"/>
                </a:moveTo>
                <a:lnTo>
                  <a:pt x="71628" y="39624"/>
                </a:lnTo>
                <a:lnTo>
                  <a:pt x="76200" y="39624"/>
                </a:lnTo>
                <a:lnTo>
                  <a:pt x="67056" y="38100"/>
                </a:lnTo>
                <a:lnTo>
                  <a:pt x="123444" y="38100"/>
                </a:lnTo>
                <a:lnTo>
                  <a:pt x="123444" y="39624"/>
                </a:lnTo>
                <a:lnTo>
                  <a:pt x="123952" y="41148"/>
                </a:lnTo>
                <a:lnTo>
                  <a:pt x="76200" y="41148"/>
                </a:lnTo>
                <a:lnTo>
                  <a:pt x="77724" y="42062"/>
                </a:lnTo>
                <a:close/>
              </a:path>
              <a:path w="128270" h="127000">
                <a:moveTo>
                  <a:pt x="48768" y="42672"/>
                </a:moveTo>
                <a:lnTo>
                  <a:pt x="51816" y="41148"/>
                </a:lnTo>
                <a:lnTo>
                  <a:pt x="50291" y="42062"/>
                </a:lnTo>
                <a:lnTo>
                  <a:pt x="48768" y="42672"/>
                </a:lnTo>
                <a:close/>
              </a:path>
              <a:path w="128270" h="127000">
                <a:moveTo>
                  <a:pt x="50291" y="42062"/>
                </a:moveTo>
                <a:lnTo>
                  <a:pt x="51816" y="41148"/>
                </a:lnTo>
                <a:lnTo>
                  <a:pt x="52578" y="41148"/>
                </a:lnTo>
                <a:lnTo>
                  <a:pt x="50291" y="42062"/>
                </a:lnTo>
                <a:close/>
              </a:path>
              <a:path w="128270" h="127000">
                <a:moveTo>
                  <a:pt x="79248" y="42672"/>
                </a:moveTo>
                <a:lnTo>
                  <a:pt x="77724" y="42062"/>
                </a:lnTo>
                <a:lnTo>
                  <a:pt x="76200" y="41148"/>
                </a:lnTo>
                <a:lnTo>
                  <a:pt x="79248" y="42672"/>
                </a:lnTo>
                <a:close/>
              </a:path>
              <a:path w="128270" h="127000">
                <a:moveTo>
                  <a:pt x="124460" y="42672"/>
                </a:moveTo>
                <a:lnTo>
                  <a:pt x="79248" y="42672"/>
                </a:lnTo>
                <a:lnTo>
                  <a:pt x="76200" y="41148"/>
                </a:lnTo>
                <a:lnTo>
                  <a:pt x="123952" y="41148"/>
                </a:lnTo>
                <a:lnTo>
                  <a:pt x="124460" y="42672"/>
                </a:lnTo>
                <a:close/>
              </a:path>
              <a:path w="128270" h="127000">
                <a:moveTo>
                  <a:pt x="49276" y="42672"/>
                </a:moveTo>
                <a:lnTo>
                  <a:pt x="48768" y="42672"/>
                </a:lnTo>
                <a:lnTo>
                  <a:pt x="50291" y="42062"/>
                </a:lnTo>
                <a:lnTo>
                  <a:pt x="49276" y="42672"/>
                </a:lnTo>
                <a:close/>
              </a:path>
              <a:path w="128270" h="127000">
                <a:moveTo>
                  <a:pt x="125475" y="45720"/>
                </a:moveTo>
                <a:lnTo>
                  <a:pt x="83820" y="45720"/>
                </a:lnTo>
                <a:lnTo>
                  <a:pt x="77724" y="42062"/>
                </a:lnTo>
                <a:lnTo>
                  <a:pt x="79248" y="42672"/>
                </a:lnTo>
                <a:lnTo>
                  <a:pt x="124460" y="42672"/>
                </a:lnTo>
                <a:lnTo>
                  <a:pt x="125475" y="45720"/>
                </a:lnTo>
                <a:close/>
              </a:path>
              <a:path w="128270" h="127000">
                <a:moveTo>
                  <a:pt x="46101" y="45720"/>
                </a:moveTo>
                <a:lnTo>
                  <a:pt x="44195" y="45720"/>
                </a:lnTo>
                <a:lnTo>
                  <a:pt x="47244" y="44196"/>
                </a:lnTo>
                <a:lnTo>
                  <a:pt x="46101" y="45720"/>
                </a:lnTo>
                <a:close/>
              </a:path>
              <a:path w="128270" h="127000">
                <a:moveTo>
                  <a:pt x="126491" y="50292"/>
                </a:moveTo>
                <a:lnTo>
                  <a:pt x="86868" y="50292"/>
                </a:lnTo>
                <a:lnTo>
                  <a:pt x="80772" y="44196"/>
                </a:lnTo>
                <a:lnTo>
                  <a:pt x="83820" y="45720"/>
                </a:lnTo>
                <a:lnTo>
                  <a:pt x="125475" y="45720"/>
                </a:lnTo>
                <a:lnTo>
                  <a:pt x="126491" y="48768"/>
                </a:lnTo>
                <a:lnTo>
                  <a:pt x="126491" y="50292"/>
                </a:lnTo>
                <a:close/>
              </a:path>
              <a:path w="128270" h="127000">
                <a:moveTo>
                  <a:pt x="42672" y="50292"/>
                </a:moveTo>
                <a:lnTo>
                  <a:pt x="44195" y="47244"/>
                </a:lnTo>
                <a:lnTo>
                  <a:pt x="44958" y="47244"/>
                </a:lnTo>
                <a:lnTo>
                  <a:pt x="42672" y="50292"/>
                </a:lnTo>
                <a:close/>
              </a:path>
              <a:path w="128270" h="127000">
                <a:moveTo>
                  <a:pt x="87477" y="53340"/>
                </a:moveTo>
                <a:lnTo>
                  <a:pt x="83820" y="47244"/>
                </a:lnTo>
                <a:lnTo>
                  <a:pt x="86868" y="50292"/>
                </a:lnTo>
                <a:lnTo>
                  <a:pt x="126491" y="50292"/>
                </a:lnTo>
                <a:lnTo>
                  <a:pt x="126491" y="51816"/>
                </a:lnTo>
                <a:lnTo>
                  <a:pt x="86868" y="51816"/>
                </a:lnTo>
                <a:lnTo>
                  <a:pt x="87477" y="53340"/>
                </a:lnTo>
                <a:close/>
              </a:path>
              <a:path w="128270" h="127000">
                <a:moveTo>
                  <a:pt x="39624" y="54864"/>
                </a:moveTo>
                <a:lnTo>
                  <a:pt x="41148" y="51816"/>
                </a:lnTo>
                <a:lnTo>
                  <a:pt x="40538" y="53340"/>
                </a:lnTo>
                <a:lnTo>
                  <a:pt x="39624" y="54864"/>
                </a:lnTo>
                <a:close/>
              </a:path>
              <a:path w="128270" h="127000">
                <a:moveTo>
                  <a:pt x="40538" y="53340"/>
                </a:moveTo>
                <a:lnTo>
                  <a:pt x="41148" y="51816"/>
                </a:lnTo>
                <a:lnTo>
                  <a:pt x="41452" y="51816"/>
                </a:lnTo>
                <a:lnTo>
                  <a:pt x="40538" y="53340"/>
                </a:lnTo>
                <a:close/>
              </a:path>
              <a:path w="128270" h="127000">
                <a:moveTo>
                  <a:pt x="88391" y="54864"/>
                </a:moveTo>
                <a:lnTo>
                  <a:pt x="87477" y="53340"/>
                </a:lnTo>
                <a:lnTo>
                  <a:pt x="86868" y="51816"/>
                </a:lnTo>
                <a:lnTo>
                  <a:pt x="88391" y="54864"/>
                </a:lnTo>
                <a:close/>
              </a:path>
              <a:path w="128270" h="127000">
                <a:moveTo>
                  <a:pt x="127000" y="54864"/>
                </a:moveTo>
                <a:lnTo>
                  <a:pt x="88391" y="54864"/>
                </a:lnTo>
                <a:lnTo>
                  <a:pt x="86868" y="51816"/>
                </a:lnTo>
                <a:lnTo>
                  <a:pt x="126491" y="51816"/>
                </a:lnTo>
                <a:lnTo>
                  <a:pt x="127000" y="54864"/>
                </a:lnTo>
                <a:close/>
              </a:path>
              <a:path w="128270" h="127000">
                <a:moveTo>
                  <a:pt x="39928" y="54864"/>
                </a:moveTo>
                <a:lnTo>
                  <a:pt x="39624" y="54864"/>
                </a:lnTo>
                <a:lnTo>
                  <a:pt x="40538" y="53340"/>
                </a:lnTo>
                <a:lnTo>
                  <a:pt x="39928" y="54864"/>
                </a:lnTo>
                <a:close/>
              </a:path>
              <a:path w="128270" h="127000">
                <a:moveTo>
                  <a:pt x="127761" y="59436"/>
                </a:moveTo>
                <a:lnTo>
                  <a:pt x="89916" y="59436"/>
                </a:lnTo>
                <a:lnTo>
                  <a:pt x="87477" y="53340"/>
                </a:lnTo>
                <a:lnTo>
                  <a:pt x="88391" y="54864"/>
                </a:lnTo>
                <a:lnTo>
                  <a:pt x="127000" y="54864"/>
                </a:lnTo>
                <a:lnTo>
                  <a:pt x="127761" y="59436"/>
                </a:lnTo>
                <a:close/>
              </a:path>
              <a:path w="128270" h="127000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28270" h="127000">
                <a:moveTo>
                  <a:pt x="89534" y="63246"/>
                </a:moveTo>
                <a:lnTo>
                  <a:pt x="88391" y="56388"/>
                </a:lnTo>
                <a:lnTo>
                  <a:pt x="89916" y="59436"/>
                </a:lnTo>
                <a:lnTo>
                  <a:pt x="127761" y="59436"/>
                </a:lnTo>
                <a:lnTo>
                  <a:pt x="128016" y="60960"/>
                </a:lnTo>
                <a:lnTo>
                  <a:pt x="89916" y="60960"/>
                </a:lnTo>
                <a:lnTo>
                  <a:pt x="89534" y="63246"/>
                </a:lnTo>
                <a:close/>
              </a:path>
              <a:path w="128270" h="127000">
                <a:moveTo>
                  <a:pt x="38100" y="65532"/>
                </a:moveTo>
                <a:lnTo>
                  <a:pt x="38100" y="60960"/>
                </a:lnTo>
                <a:lnTo>
                  <a:pt x="38481" y="63246"/>
                </a:lnTo>
                <a:lnTo>
                  <a:pt x="38100" y="65532"/>
                </a:lnTo>
                <a:close/>
              </a:path>
              <a:path w="128270" h="127000">
                <a:moveTo>
                  <a:pt x="38481" y="63246"/>
                </a:moveTo>
                <a:lnTo>
                  <a:pt x="38100" y="60960"/>
                </a:lnTo>
                <a:lnTo>
                  <a:pt x="38862" y="60960"/>
                </a:lnTo>
                <a:lnTo>
                  <a:pt x="38481" y="63246"/>
                </a:lnTo>
                <a:close/>
              </a:path>
              <a:path w="128270" h="127000">
                <a:moveTo>
                  <a:pt x="89916" y="65532"/>
                </a:moveTo>
                <a:lnTo>
                  <a:pt x="89534" y="63246"/>
                </a:lnTo>
                <a:lnTo>
                  <a:pt x="89916" y="60960"/>
                </a:lnTo>
                <a:lnTo>
                  <a:pt x="89916" y="65532"/>
                </a:lnTo>
                <a:close/>
              </a:path>
              <a:path w="128270" h="127000">
                <a:moveTo>
                  <a:pt x="87248" y="73533"/>
                </a:moveTo>
                <a:lnTo>
                  <a:pt x="89916" y="65532"/>
                </a:lnTo>
                <a:lnTo>
                  <a:pt x="89916" y="60960"/>
                </a:lnTo>
                <a:lnTo>
                  <a:pt x="128016" y="60960"/>
                </a:lnTo>
                <a:lnTo>
                  <a:pt x="128016" y="65532"/>
                </a:lnTo>
                <a:lnTo>
                  <a:pt x="126796" y="71628"/>
                </a:lnTo>
                <a:lnTo>
                  <a:pt x="88391" y="71628"/>
                </a:lnTo>
                <a:lnTo>
                  <a:pt x="87248" y="73533"/>
                </a:lnTo>
                <a:close/>
              </a:path>
              <a:path w="128270" h="127000">
                <a:moveTo>
                  <a:pt x="39624" y="70104"/>
                </a:moveTo>
                <a:lnTo>
                  <a:pt x="38100" y="65532"/>
                </a:lnTo>
                <a:lnTo>
                  <a:pt x="38481" y="63246"/>
                </a:lnTo>
                <a:lnTo>
                  <a:pt x="39624" y="70104"/>
                </a:lnTo>
                <a:close/>
              </a:path>
              <a:path w="128270" h="127000">
                <a:moveTo>
                  <a:pt x="88391" y="70104"/>
                </a:moveTo>
                <a:lnTo>
                  <a:pt x="89534" y="63246"/>
                </a:lnTo>
                <a:lnTo>
                  <a:pt x="89916" y="65532"/>
                </a:lnTo>
                <a:lnTo>
                  <a:pt x="88391" y="70104"/>
                </a:lnTo>
                <a:close/>
              </a:path>
              <a:path w="128270" h="127000">
                <a:moveTo>
                  <a:pt x="41148" y="74676"/>
                </a:moveTo>
                <a:lnTo>
                  <a:pt x="39624" y="71628"/>
                </a:lnTo>
                <a:lnTo>
                  <a:pt x="40767" y="73533"/>
                </a:lnTo>
                <a:lnTo>
                  <a:pt x="41148" y="74676"/>
                </a:lnTo>
                <a:close/>
              </a:path>
              <a:path w="128270" h="127000">
                <a:moveTo>
                  <a:pt x="40767" y="73533"/>
                </a:moveTo>
                <a:lnTo>
                  <a:pt x="39624" y="71628"/>
                </a:lnTo>
                <a:lnTo>
                  <a:pt x="40132" y="71628"/>
                </a:lnTo>
                <a:lnTo>
                  <a:pt x="40767" y="73533"/>
                </a:lnTo>
                <a:close/>
              </a:path>
              <a:path w="128270" h="127000">
                <a:moveTo>
                  <a:pt x="86868" y="74676"/>
                </a:moveTo>
                <a:lnTo>
                  <a:pt x="87248" y="73533"/>
                </a:lnTo>
                <a:lnTo>
                  <a:pt x="88391" y="71628"/>
                </a:lnTo>
                <a:lnTo>
                  <a:pt x="86868" y="74676"/>
                </a:lnTo>
                <a:close/>
              </a:path>
              <a:path w="128270" h="127000">
                <a:moveTo>
                  <a:pt x="126491" y="74676"/>
                </a:moveTo>
                <a:lnTo>
                  <a:pt x="86868" y="74676"/>
                </a:lnTo>
                <a:lnTo>
                  <a:pt x="88391" y="71628"/>
                </a:lnTo>
                <a:lnTo>
                  <a:pt x="126796" y="71628"/>
                </a:lnTo>
                <a:lnTo>
                  <a:pt x="126491" y="73152"/>
                </a:lnTo>
                <a:lnTo>
                  <a:pt x="126491" y="74676"/>
                </a:lnTo>
                <a:close/>
              </a:path>
              <a:path w="128270" h="127000">
                <a:moveTo>
                  <a:pt x="41452" y="74676"/>
                </a:moveTo>
                <a:lnTo>
                  <a:pt x="41148" y="74676"/>
                </a:lnTo>
                <a:lnTo>
                  <a:pt x="40767" y="73533"/>
                </a:lnTo>
                <a:lnTo>
                  <a:pt x="41452" y="74676"/>
                </a:lnTo>
                <a:close/>
              </a:path>
              <a:path w="128270" h="127000">
                <a:moveTo>
                  <a:pt x="83820" y="79248"/>
                </a:moveTo>
                <a:lnTo>
                  <a:pt x="87248" y="73533"/>
                </a:lnTo>
                <a:lnTo>
                  <a:pt x="86868" y="74676"/>
                </a:lnTo>
                <a:lnTo>
                  <a:pt x="126491" y="74676"/>
                </a:lnTo>
                <a:lnTo>
                  <a:pt x="126491" y="76200"/>
                </a:lnTo>
                <a:lnTo>
                  <a:pt x="86868" y="76200"/>
                </a:lnTo>
                <a:lnTo>
                  <a:pt x="83820" y="79248"/>
                </a:lnTo>
                <a:close/>
              </a:path>
              <a:path w="128270" h="127000">
                <a:moveTo>
                  <a:pt x="46101" y="80772"/>
                </a:moveTo>
                <a:lnTo>
                  <a:pt x="44195" y="79248"/>
                </a:lnTo>
                <a:lnTo>
                  <a:pt x="42672" y="76200"/>
                </a:lnTo>
                <a:lnTo>
                  <a:pt x="46101" y="80772"/>
                </a:lnTo>
                <a:close/>
              </a:path>
              <a:path w="128270" h="127000">
                <a:moveTo>
                  <a:pt x="124968" y="82296"/>
                </a:moveTo>
                <a:lnTo>
                  <a:pt x="80772" y="82296"/>
                </a:lnTo>
                <a:lnTo>
                  <a:pt x="86868" y="76200"/>
                </a:lnTo>
                <a:lnTo>
                  <a:pt x="126491" y="76200"/>
                </a:lnTo>
                <a:lnTo>
                  <a:pt x="126491" y="77724"/>
                </a:lnTo>
                <a:lnTo>
                  <a:pt x="124968" y="82296"/>
                </a:lnTo>
                <a:close/>
              </a:path>
              <a:path w="128270" h="127000">
                <a:moveTo>
                  <a:pt x="47244" y="82296"/>
                </a:moveTo>
                <a:lnTo>
                  <a:pt x="44195" y="79248"/>
                </a:lnTo>
                <a:lnTo>
                  <a:pt x="46101" y="80772"/>
                </a:lnTo>
                <a:lnTo>
                  <a:pt x="47244" y="82296"/>
                </a:lnTo>
                <a:close/>
              </a:path>
              <a:path w="128270" h="127000">
                <a:moveTo>
                  <a:pt x="76962" y="84734"/>
                </a:moveTo>
                <a:lnTo>
                  <a:pt x="83820" y="79248"/>
                </a:lnTo>
                <a:lnTo>
                  <a:pt x="80772" y="82296"/>
                </a:lnTo>
                <a:lnTo>
                  <a:pt x="124968" y="82296"/>
                </a:lnTo>
                <a:lnTo>
                  <a:pt x="124460" y="83820"/>
                </a:lnTo>
                <a:lnTo>
                  <a:pt x="79248" y="83820"/>
                </a:lnTo>
                <a:lnTo>
                  <a:pt x="76962" y="84734"/>
                </a:lnTo>
                <a:close/>
              </a:path>
              <a:path w="128270" h="127000">
                <a:moveTo>
                  <a:pt x="48006" y="82296"/>
                </a:moveTo>
                <a:lnTo>
                  <a:pt x="47244" y="82296"/>
                </a:lnTo>
                <a:lnTo>
                  <a:pt x="46101" y="80772"/>
                </a:lnTo>
                <a:lnTo>
                  <a:pt x="48006" y="82296"/>
                </a:lnTo>
                <a:close/>
              </a:path>
              <a:path w="128270" h="127000">
                <a:moveTo>
                  <a:pt x="51816" y="85344"/>
                </a:moveTo>
                <a:lnTo>
                  <a:pt x="48768" y="83820"/>
                </a:lnTo>
                <a:lnTo>
                  <a:pt x="51054" y="84734"/>
                </a:lnTo>
                <a:lnTo>
                  <a:pt x="51816" y="85344"/>
                </a:lnTo>
                <a:close/>
              </a:path>
              <a:path w="128270" h="127000">
                <a:moveTo>
                  <a:pt x="51054" y="84734"/>
                </a:moveTo>
                <a:lnTo>
                  <a:pt x="48768" y="83820"/>
                </a:lnTo>
                <a:lnTo>
                  <a:pt x="49911" y="83820"/>
                </a:lnTo>
                <a:lnTo>
                  <a:pt x="51054" y="84734"/>
                </a:lnTo>
                <a:close/>
              </a:path>
              <a:path w="128270" h="127000">
                <a:moveTo>
                  <a:pt x="76200" y="85344"/>
                </a:moveTo>
                <a:lnTo>
                  <a:pt x="76962" y="84734"/>
                </a:lnTo>
                <a:lnTo>
                  <a:pt x="79248" y="83820"/>
                </a:lnTo>
                <a:lnTo>
                  <a:pt x="76200" y="85344"/>
                </a:lnTo>
                <a:close/>
              </a:path>
              <a:path w="128270" h="127000">
                <a:moveTo>
                  <a:pt x="121920" y="88392"/>
                </a:moveTo>
                <a:lnTo>
                  <a:pt x="67056" y="88392"/>
                </a:lnTo>
                <a:lnTo>
                  <a:pt x="76200" y="85344"/>
                </a:lnTo>
                <a:lnTo>
                  <a:pt x="79248" y="83820"/>
                </a:lnTo>
                <a:lnTo>
                  <a:pt x="124460" y="83820"/>
                </a:lnTo>
                <a:lnTo>
                  <a:pt x="123444" y="86868"/>
                </a:lnTo>
                <a:lnTo>
                  <a:pt x="121920" y="88392"/>
                </a:lnTo>
                <a:close/>
              </a:path>
              <a:path w="128270" h="127000">
                <a:moveTo>
                  <a:pt x="56387" y="86868"/>
                </a:moveTo>
                <a:lnTo>
                  <a:pt x="51816" y="85344"/>
                </a:lnTo>
                <a:lnTo>
                  <a:pt x="51054" y="84734"/>
                </a:lnTo>
                <a:lnTo>
                  <a:pt x="56387" y="86868"/>
                </a:lnTo>
                <a:close/>
              </a:path>
              <a:path w="128270" h="127000">
                <a:moveTo>
                  <a:pt x="71628" y="86868"/>
                </a:moveTo>
                <a:lnTo>
                  <a:pt x="76962" y="84734"/>
                </a:lnTo>
                <a:lnTo>
                  <a:pt x="76200" y="85344"/>
                </a:lnTo>
                <a:lnTo>
                  <a:pt x="71628" y="86868"/>
                </a:lnTo>
                <a:close/>
              </a:path>
              <a:path w="128270" h="127000">
                <a:moveTo>
                  <a:pt x="100584" y="115824"/>
                </a:moveTo>
                <a:lnTo>
                  <a:pt x="27432" y="115824"/>
                </a:lnTo>
                <a:lnTo>
                  <a:pt x="27432" y="114300"/>
                </a:lnTo>
                <a:lnTo>
                  <a:pt x="19812" y="109728"/>
                </a:lnTo>
                <a:lnTo>
                  <a:pt x="19812" y="108204"/>
                </a:lnTo>
                <a:lnTo>
                  <a:pt x="108204" y="108204"/>
                </a:lnTo>
                <a:lnTo>
                  <a:pt x="108204" y="109728"/>
                </a:lnTo>
                <a:lnTo>
                  <a:pt x="100584" y="114300"/>
                </a:lnTo>
                <a:lnTo>
                  <a:pt x="100584" y="115824"/>
                </a:lnTo>
                <a:close/>
              </a:path>
              <a:path w="128270" h="127000">
                <a:moveTo>
                  <a:pt x="89916" y="121920"/>
                </a:moveTo>
                <a:lnTo>
                  <a:pt x="38100" y="121920"/>
                </a:lnTo>
                <a:lnTo>
                  <a:pt x="38100" y="120396"/>
                </a:lnTo>
                <a:lnTo>
                  <a:pt x="30480" y="117348"/>
                </a:lnTo>
                <a:lnTo>
                  <a:pt x="28956" y="115824"/>
                </a:lnTo>
                <a:lnTo>
                  <a:pt x="99060" y="115824"/>
                </a:lnTo>
                <a:lnTo>
                  <a:pt x="97536" y="117348"/>
                </a:lnTo>
                <a:lnTo>
                  <a:pt x="89916" y="120396"/>
                </a:lnTo>
                <a:lnTo>
                  <a:pt x="89916" y="121920"/>
                </a:lnTo>
                <a:close/>
              </a:path>
              <a:path w="128270" h="127000">
                <a:moveTo>
                  <a:pt x="79248" y="124968"/>
                </a:moveTo>
                <a:lnTo>
                  <a:pt x="48768" y="124968"/>
                </a:lnTo>
                <a:lnTo>
                  <a:pt x="41148" y="121920"/>
                </a:lnTo>
                <a:lnTo>
                  <a:pt x="86868" y="121920"/>
                </a:lnTo>
                <a:lnTo>
                  <a:pt x="79248" y="124968"/>
                </a:lnTo>
                <a:close/>
              </a:path>
              <a:path w="128270" h="127000">
                <a:moveTo>
                  <a:pt x="65532" y="126492"/>
                </a:moveTo>
                <a:lnTo>
                  <a:pt x="62484" y="126492"/>
                </a:lnTo>
                <a:lnTo>
                  <a:pt x="53339" y="124968"/>
                </a:lnTo>
                <a:lnTo>
                  <a:pt x="74676" y="124968"/>
                </a:lnTo>
                <a:lnTo>
                  <a:pt x="65532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805195" y="4274778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51676" y="5586221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 h="0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12123" y="4424171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76200" y="1523"/>
                </a:moveTo>
                <a:lnTo>
                  <a:pt x="53339" y="1523"/>
                </a:lnTo>
                <a:lnTo>
                  <a:pt x="62484" y="0"/>
                </a:lnTo>
                <a:lnTo>
                  <a:pt x="67056" y="0"/>
                </a:lnTo>
                <a:lnTo>
                  <a:pt x="76200" y="1523"/>
                </a:lnTo>
                <a:close/>
              </a:path>
              <a:path w="129540" h="129539">
                <a:moveTo>
                  <a:pt x="89916" y="6095"/>
                </a:moveTo>
                <a:lnTo>
                  <a:pt x="39624" y="6095"/>
                </a:lnTo>
                <a:lnTo>
                  <a:pt x="39624" y="4571"/>
                </a:lnTo>
                <a:lnTo>
                  <a:pt x="41148" y="4571"/>
                </a:lnTo>
                <a:lnTo>
                  <a:pt x="50292" y="1523"/>
                </a:lnTo>
                <a:lnTo>
                  <a:pt x="79248" y="1523"/>
                </a:lnTo>
                <a:lnTo>
                  <a:pt x="88391" y="4571"/>
                </a:lnTo>
                <a:lnTo>
                  <a:pt x="89916" y="6095"/>
                </a:lnTo>
                <a:close/>
              </a:path>
              <a:path w="129540" h="129539">
                <a:moveTo>
                  <a:pt x="99060" y="10667"/>
                </a:moveTo>
                <a:lnTo>
                  <a:pt x="30480" y="10667"/>
                </a:lnTo>
                <a:lnTo>
                  <a:pt x="38100" y="6095"/>
                </a:lnTo>
                <a:lnTo>
                  <a:pt x="91439" y="6095"/>
                </a:lnTo>
                <a:lnTo>
                  <a:pt x="99060" y="10667"/>
                </a:lnTo>
                <a:close/>
              </a:path>
              <a:path w="129540" h="129539">
                <a:moveTo>
                  <a:pt x="100584" y="12191"/>
                </a:moveTo>
                <a:lnTo>
                  <a:pt x="28956" y="12191"/>
                </a:lnTo>
                <a:lnTo>
                  <a:pt x="28956" y="10667"/>
                </a:lnTo>
                <a:lnTo>
                  <a:pt x="100584" y="10667"/>
                </a:lnTo>
                <a:lnTo>
                  <a:pt x="100584" y="12191"/>
                </a:lnTo>
                <a:close/>
              </a:path>
              <a:path w="129540" h="129539">
                <a:moveTo>
                  <a:pt x="117348" y="28955"/>
                </a:moveTo>
                <a:lnTo>
                  <a:pt x="12192" y="28955"/>
                </a:lnTo>
                <a:lnTo>
                  <a:pt x="12192" y="27431"/>
                </a:lnTo>
                <a:lnTo>
                  <a:pt x="18288" y="19811"/>
                </a:lnTo>
                <a:lnTo>
                  <a:pt x="19812" y="18287"/>
                </a:lnTo>
                <a:lnTo>
                  <a:pt x="27432" y="12191"/>
                </a:lnTo>
                <a:lnTo>
                  <a:pt x="102108" y="12191"/>
                </a:lnTo>
                <a:lnTo>
                  <a:pt x="108204" y="18287"/>
                </a:lnTo>
                <a:lnTo>
                  <a:pt x="109728" y="18287"/>
                </a:lnTo>
                <a:lnTo>
                  <a:pt x="111252" y="19811"/>
                </a:lnTo>
                <a:lnTo>
                  <a:pt x="117348" y="27431"/>
                </a:lnTo>
                <a:lnTo>
                  <a:pt x="117348" y="28955"/>
                </a:lnTo>
                <a:close/>
              </a:path>
              <a:path w="129540" h="129539">
                <a:moveTo>
                  <a:pt x="118872" y="100583"/>
                </a:moveTo>
                <a:lnTo>
                  <a:pt x="10668" y="100583"/>
                </a:lnTo>
                <a:lnTo>
                  <a:pt x="10668" y="99059"/>
                </a:lnTo>
                <a:lnTo>
                  <a:pt x="6096" y="91439"/>
                </a:lnTo>
                <a:lnTo>
                  <a:pt x="6096" y="89915"/>
                </a:lnTo>
                <a:lnTo>
                  <a:pt x="4572" y="88391"/>
                </a:lnTo>
                <a:lnTo>
                  <a:pt x="1524" y="79247"/>
                </a:lnTo>
                <a:lnTo>
                  <a:pt x="1524" y="76199"/>
                </a:lnTo>
                <a:lnTo>
                  <a:pt x="0" y="67055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50291"/>
                </a:lnTo>
                <a:lnTo>
                  <a:pt x="4572" y="41147"/>
                </a:lnTo>
                <a:lnTo>
                  <a:pt x="4572" y="39623"/>
                </a:lnTo>
                <a:lnTo>
                  <a:pt x="6096" y="39623"/>
                </a:lnTo>
                <a:lnTo>
                  <a:pt x="6096" y="38099"/>
                </a:lnTo>
                <a:lnTo>
                  <a:pt x="10668" y="30479"/>
                </a:lnTo>
                <a:lnTo>
                  <a:pt x="10668" y="28955"/>
                </a:lnTo>
                <a:lnTo>
                  <a:pt x="118872" y="28955"/>
                </a:lnTo>
                <a:lnTo>
                  <a:pt x="118872" y="30479"/>
                </a:lnTo>
                <a:lnTo>
                  <a:pt x="123444" y="38099"/>
                </a:lnTo>
                <a:lnTo>
                  <a:pt x="60960" y="38099"/>
                </a:lnTo>
                <a:lnTo>
                  <a:pt x="51816" y="41147"/>
                </a:lnTo>
                <a:lnTo>
                  <a:pt x="48006" y="44195"/>
                </a:lnTo>
                <a:lnTo>
                  <a:pt x="47244" y="44195"/>
                </a:lnTo>
                <a:lnTo>
                  <a:pt x="44195" y="47243"/>
                </a:lnTo>
                <a:lnTo>
                  <a:pt x="44805" y="47243"/>
                </a:lnTo>
                <a:lnTo>
                  <a:pt x="41148" y="51815"/>
                </a:lnTo>
                <a:lnTo>
                  <a:pt x="38100" y="60959"/>
                </a:lnTo>
                <a:lnTo>
                  <a:pt x="39116" y="60959"/>
                </a:lnTo>
                <a:lnTo>
                  <a:pt x="38862" y="62483"/>
                </a:lnTo>
                <a:lnTo>
                  <a:pt x="38100" y="62483"/>
                </a:lnTo>
                <a:lnTo>
                  <a:pt x="38100" y="67055"/>
                </a:lnTo>
                <a:lnTo>
                  <a:pt x="38862" y="67055"/>
                </a:lnTo>
                <a:lnTo>
                  <a:pt x="39116" y="68579"/>
                </a:lnTo>
                <a:lnTo>
                  <a:pt x="38100" y="68579"/>
                </a:lnTo>
                <a:lnTo>
                  <a:pt x="39928" y="73151"/>
                </a:lnTo>
                <a:lnTo>
                  <a:pt x="39624" y="73151"/>
                </a:lnTo>
                <a:lnTo>
                  <a:pt x="41148" y="76199"/>
                </a:lnTo>
                <a:lnTo>
                  <a:pt x="41452" y="76199"/>
                </a:lnTo>
                <a:lnTo>
                  <a:pt x="42367" y="77723"/>
                </a:lnTo>
                <a:lnTo>
                  <a:pt x="41148" y="77723"/>
                </a:lnTo>
                <a:lnTo>
                  <a:pt x="45719" y="82295"/>
                </a:lnTo>
                <a:lnTo>
                  <a:pt x="44195" y="82295"/>
                </a:lnTo>
                <a:lnTo>
                  <a:pt x="49276" y="85343"/>
                </a:lnTo>
                <a:lnTo>
                  <a:pt x="48768" y="85343"/>
                </a:lnTo>
                <a:lnTo>
                  <a:pt x="53848" y="88391"/>
                </a:lnTo>
                <a:lnTo>
                  <a:pt x="51816" y="88391"/>
                </a:lnTo>
                <a:lnTo>
                  <a:pt x="60960" y="91439"/>
                </a:lnTo>
                <a:lnTo>
                  <a:pt x="123444" y="91439"/>
                </a:lnTo>
                <a:lnTo>
                  <a:pt x="118872" y="99059"/>
                </a:lnTo>
                <a:lnTo>
                  <a:pt x="118872" y="100583"/>
                </a:lnTo>
                <a:close/>
              </a:path>
              <a:path w="129540" h="129539">
                <a:moveTo>
                  <a:pt x="57912" y="39623"/>
                </a:moveTo>
                <a:lnTo>
                  <a:pt x="60960" y="38099"/>
                </a:lnTo>
                <a:lnTo>
                  <a:pt x="62484" y="38099"/>
                </a:lnTo>
                <a:lnTo>
                  <a:pt x="64770" y="38480"/>
                </a:lnTo>
                <a:lnTo>
                  <a:pt x="57912" y="39623"/>
                </a:lnTo>
                <a:close/>
              </a:path>
              <a:path w="129540" h="129539">
                <a:moveTo>
                  <a:pt x="64769" y="38480"/>
                </a:moveTo>
                <a:lnTo>
                  <a:pt x="62484" y="38099"/>
                </a:lnTo>
                <a:lnTo>
                  <a:pt x="67056" y="38099"/>
                </a:lnTo>
                <a:lnTo>
                  <a:pt x="64769" y="38480"/>
                </a:lnTo>
                <a:close/>
              </a:path>
              <a:path w="129540" h="129539">
                <a:moveTo>
                  <a:pt x="71628" y="39623"/>
                </a:moveTo>
                <a:lnTo>
                  <a:pt x="64769" y="38480"/>
                </a:lnTo>
                <a:lnTo>
                  <a:pt x="67056" y="38099"/>
                </a:lnTo>
                <a:lnTo>
                  <a:pt x="68580" y="38099"/>
                </a:lnTo>
                <a:lnTo>
                  <a:pt x="71628" y="39623"/>
                </a:lnTo>
                <a:close/>
              </a:path>
              <a:path w="129540" h="129539">
                <a:moveTo>
                  <a:pt x="74676" y="40538"/>
                </a:moveTo>
                <a:lnTo>
                  <a:pt x="68580" y="38099"/>
                </a:lnTo>
                <a:lnTo>
                  <a:pt x="123444" y="38099"/>
                </a:lnTo>
                <a:lnTo>
                  <a:pt x="123444" y="39623"/>
                </a:lnTo>
                <a:lnTo>
                  <a:pt x="73152" y="39623"/>
                </a:lnTo>
                <a:lnTo>
                  <a:pt x="74676" y="40538"/>
                </a:lnTo>
                <a:close/>
              </a:path>
              <a:path w="129540" h="129539">
                <a:moveTo>
                  <a:pt x="48768" y="44195"/>
                </a:moveTo>
                <a:lnTo>
                  <a:pt x="51816" y="41147"/>
                </a:lnTo>
                <a:lnTo>
                  <a:pt x="56387" y="39623"/>
                </a:lnTo>
                <a:lnTo>
                  <a:pt x="48768" y="44195"/>
                </a:lnTo>
                <a:close/>
              </a:path>
              <a:path w="129540" h="129539">
                <a:moveTo>
                  <a:pt x="76200" y="41147"/>
                </a:moveTo>
                <a:lnTo>
                  <a:pt x="74676" y="40538"/>
                </a:lnTo>
                <a:lnTo>
                  <a:pt x="73152" y="39623"/>
                </a:lnTo>
                <a:lnTo>
                  <a:pt x="76200" y="41147"/>
                </a:lnTo>
                <a:close/>
              </a:path>
              <a:path w="129540" h="129539">
                <a:moveTo>
                  <a:pt x="83820" y="47243"/>
                </a:moveTo>
                <a:lnTo>
                  <a:pt x="77724" y="41147"/>
                </a:lnTo>
                <a:lnTo>
                  <a:pt x="76200" y="41147"/>
                </a:lnTo>
                <a:lnTo>
                  <a:pt x="73152" y="39623"/>
                </a:lnTo>
                <a:lnTo>
                  <a:pt x="123444" y="39623"/>
                </a:lnTo>
                <a:lnTo>
                  <a:pt x="124968" y="41147"/>
                </a:lnTo>
                <a:lnTo>
                  <a:pt x="125475" y="44195"/>
                </a:lnTo>
                <a:lnTo>
                  <a:pt x="82296" y="44195"/>
                </a:lnTo>
                <a:lnTo>
                  <a:pt x="83820" y="47243"/>
                </a:lnTo>
                <a:close/>
              </a:path>
              <a:path w="129540" h="129539">
                <a:moveTo>
                  <a:pt x="80772" y="44195"/>
                </a:moveTo>
                <a:lnTo>
                  <a:pt x="74676" y="40538"/>
                </a:lnTo>
                <a:lnTo>
                  <a:pt x="76200" y="41147"/>
                </a:lnTo>
                <a:lnTo>
                  <a:pt x="77724" y="41147"/>
                </a:lnTo>
                <a:lnTo>
                  <a:pt x="80772" y="44195"/>
                </a:lnTo>
                <a:close/>
              </a:path>
              <a:path w="129540" h="129539">
                <a:moveTo>
                  <a:pt x="44195" y="47243"/>
                </a:moveTo>
                <a:lnTo>
                  <a:pt x="47244" y="44195"/>
                </a:lnTo>
                <a:lnTo>
                  <a:pt x="45889" y="45889"/>
                </a:lnTo>
                <a:lnTo>
                  <a:pt x="44195" y="47243"/>
                </a:lnTo>
                <a:close/>
              </a:path>
              <a:path w="129540" h="129539">
                <a:moveTo>
                  <a:pt x="45889" y="45889"/>
                </a:moveTo>
                <a:lnTo>
                  <a:pt x="47244" y="44195"/>
                </a:lnTo>
                <a:lnTo>
                  <a:pt x="48006" y="44195"/>
                </a:lnTo>
                <a:lnTo>
                  <a:pt x="45889" y="45889"/>
                </a:lnTo>
                <a:close/>
              </a:path>
              <a:path w="129540" h="129539">
                <a:moveTo>
                  <a:pt x="86868" y="51815"/>
                </a:moveTo>
                <a:lnTo>
                  <a:pt x="82296" y="44195"/>
                </a:lnTo>
                <a:lnTo>
                  <a:pt x="125475" y="44195"/>
                </a:lnTo>
                <a:lnTo>
                  <a:pt x="126238" y="48767"/>
                </a:lnTo>
                <a:lnTo>
                  <a:pt x="85344" y="48767"/>
                </a:lnTo>
                <a:lnTo>
                  <a:pt x="86868" y="51815"/>
                </a:lnTo>
                <a:close/>
              </a:path>
              <a:path w="129540" h="129539">
                <a:moveTo>
                  <a:pt x="44805" y="47243"/>
                </a:moveTo>
                <a:lnTo>
                  <a:pt x="44195" y="47243"/>
                </a:lnTo>
                <a:lnTo>
                  <a:pt x="45889" y="45889"/>
                </a:lnTo>
                <a:lnTo>
                  <a:pt x="44805" y="47243"/>
                </a:lnTo>
                <a:close/>
              </a:path>
              <a:path w="129540" h="129539">
                <a:moveTo>
                  <a:pt x="39624" y="56387"/>
                </a:moveTo>
                <a:lnTo>
                  <a:pt x="41148" y="51815"/>
                </a:lnTo>
                <a:lnTo>
                  <a:pt x="44195" y="48767"/>
                </a:lnTo>
                <a:lnTo>
                  <a:pt x="39624" y="56387"/>
                </a:lnTo>
                <a:close/>
              </a:path>
              <a:path w="129540" h="129539">
                <a:moveTo>
                  <a:pt x="89916" y="56387"/>
                </a:moveTo>
                <a:lnTo>
                  <a:pt x="85344" y="48767"/>
                </a:lnTo>
                <a:lnTo>
                  <a:pt x="126238" y="48767"/>
                </a:lnTo>
                <a:lnTo>
                  <a:pt x="126491" y="50291"/>
                </a:lnTo>
                <a:lnTo>
                  <a:pt x="128016" y="51815"/>
                </a:lnTo>
                <a:lnTo>
                  <a:pt x="88391" y="51815"/>
                </a:lnTo>
                <a:lnTo>
                  <a:pt x="89916" y="56387"/>
                </a:lnTo>
                <a:close/>
              </a:path>
              <a:path w="129540" h="129539">
                <a:moveTo>
                  <a:pt x="129286" y="60959"/>
                </a:moveTo>
                <a:lnTo>
                  <a:pt x="91439" y="60959"/>
                </a:lnTo>
                <a:lnTo>
                  <a:pt x="88391" y="51815"/>
                </a:lnTo>
                <a:lnTo>
                  <a:pt x="128016" y="51815"/>
                </a:lnTo>
                <a:lnTo>
                  <a:pt x="128016" y="53339"/>
                </a:lnTo>
                <a:lnTo>
                  <a:pt x="129286" y="60959"/>
                </a:lnTo>
                <a:close/>
              </a:path>
              <a:path w="129540" h="129539">
                <a:moveTo>
                  <a:pt x="39116" y="60959"/>
                </a:moveTo>
                <a:lnTo>
                  <a:pt x="38100" y="60959"/>
                </a:lnTo>
                <a:lnTo>
                  <a:pt x="39624" y="57911"/>
                </a:lnTo>
                <a:lnTo>
                  <a:pt x="39116" y="60959"/>
                </a:lnTo>
                <a:close/>
              </a:path>
              <a:path w="129540" h="129539">
                <a:moveTo>
                  <a:pt x="91058" y="64769"/>
                </a:moveTo>
                <a:lnTo>
                  <a:pt x="89916" y="57911"/>
                </a:lnTo>
                <a:lnTo>
                  <a:pt x="91439" y="60959"/>
                </a:lnTo>
                <a:lnTo>
                  <a:pt x="129286" y="60959"/>
                </a:lnTo>
                <a:lnTo>
                  <a:pt x="129539" y="62483"/>
                </a:lnTo>
                <a:lnTo>
                  <a:pt x="91439" y="62483"/>
                </a:lnTo>
                <a:lnTo>
                  <a:pt x="91058" y="64769"/>
                </a:lnTo>
                <a:close/>
              </a:path>
              <a:path w="129540" h="129539">
                <a:moveTo>
                  <a:pt x="38100" y="67055"/>
                </a:moveTo>
                <a:lnTo>
                  <a:pt x="38100" y="62483"/>
                </a:lnTo>
                <a:lnTo>
                  <a:pt x="38481" y="64769"/>
                </a:lnTo>
                <a:lnTo>
                  <a:pt x="38100" y="67055"/>
                </a:lnTo>
                <a:close/>
              </a:path>
              <a:path w="129540" h="129539">
                <a:moveTo>
                  <a:pt x="38481" y="64769"/>
                </a:moveTo>
                <a:lnTo>
                  <a:pt x="38100" y="62483"/>
                </a:lnTo>
                <a:lnTo>
                  <a:pt x="38862" y="62483"/>
                </a:lnTo>
                <a:lnTo>
                  <a:pt x="38481" y="64769"/>
                </a:lnTo>
                <a:close/>
              </a:path>
              <a:path w="129540" h="129539">
                <a:moveTo>
                  <a:pt x="91439" y="67055"/>
                </a:moveTo>
                <a:lnTo>
                  <a:pt x="91058" y="64769"/>
                </a:lnTo>
                <a:lnTo>
                  <a:pt x="91439" y="62483"/>
                </a:lnTo>
                <a:lnTo>
                  <a:pt x="91439" y="67055"/>
                </a:lnTo>
                <a:close/>
              </a:path>
              <a:path w="129540" h="129539">
                <a:moveTo>
                  <a:pt x="129539" y="67055"/>
                </a:moveTo>
                <a:lnTo>
                  <a:pt x="91439" y="67055"/>
                </a:lnTo>
                <a:lnTo>
                  <a:pt x="91439" y="62483"/>
                </a:lnTo>
                <a:lnTo>
                  <a:pt x="129539" y="62483"/>
                </a:lnTo>
                <a:lnTo>
                  <a:pt x="129539" y="67055"/>
                </a:lnTo>
                <a:close/>
              </a:path>
              <a:path w="129540" h="129539">
                <a:moveTo>
                  <a:pt x="38862" y="67055"/>
                </a:moveTo>
                <a:lnTo>
                  <a:pt x="38100" y="67055"/>
                </a:lnTo>
                <a:lnTo>
                  <a:pt x="38481" y="64769"/>
                </a:lnTo>
                <a:lnTo>
                  <a:pt x="38862" y="67055"/>
                </a:lnTo>
                <a:close/>
              </a:path>
              <a:path w="129540" h="129539">
                <a:moveTo>
                  <a:pt x="89916" y="71627"/>
                </a:moveTo>
                <a:lnTo>
                  <a:pt x="91058" y="64769"/>
                </a:lnTo>
                <a:lnTo>
                  <a:pt x="91439" y="67055"/>
                </a:lnTo>
                <a:lnTo>
                  <a:pt x="129539" y="67055"/>
                </a:lnTo>
                <a:lnTo>
                  <a:pt x="129286" y="68579"/>
                </a:lnTo>
                <a:lnTo>
                  <a:pt x="91439" y="68579"/>
                </a:lnTo>
                <a:lnTo>
                  <a:pt x="89916" y="71627"/>
                </a:lnTo>
                <a:close/>
              </a:path>
              <a:path w="129540" h="129539">
                <a:moveTo>
                  <a:pt x="39624" y="71627"/>
                </a:moveTo>
                <a:lnTo>
                  <a:pt x="38100" y="68579"/>
                </a:lnTo>
                <a:lnTo>
                  <a:pt x="39116" y="68579"/>
                </a:lnTo>
                <a:lnTo>
                  <a:pt x="39624" y="71627"/>
                </a:lnTo>
                <a:close/>
              </a:path>
              <a:path w="129540" h="129539">
                <a:moveTo>
                  <a:pt x="89001" y="74675"/>
                </a:moveTo>
                <a:lnTo>
                  <a:pt x="91439" y="68579"/>
                </a:lnTo>
                <a:lnTo>
                  <a:pt x="129286" y="68579"/>
                </a:lnTo>
                <a:lnTo>
                  <a:pt x="128523" y="73151"/>
                </a:lnTo>
                <a:lnTo>
                  <a:pt x="89916" y="73151"/>
                </a:lnTo>
                <a:lnTo>
                  <a:pt x="89001" y="74675"/>
                </a:lnTo>
                <a:close/>
              </a:path>
              <a:path w="129540" h="129539">
                <a:moveTo>
                  <a:pt x="41148" y="76199"/>
                </a:moveTo>
                <a:lnTo>
                  <a:pt x="39624" y="73151"/>
                </a:lnTo>
                <a:lnTo>
                  <a:pt x="40538" y="74675"/>
                </a:lnTo>
                <a:lnTo>
                  <a:pt x="41148" y="76199"/>
                </a:lnTo>
                <a:close/>
              </a:path>
              <a:path w="129540" h="129539">
                <a:moveTo>
                  <a:pt x="40538" y="74675"/>
                </a:moveTo>
                <a:lnTo>
                  <a:pt x="39624" y="73151"/>
                </a:lnTo>
                <a:lnTo>
                  <a:pt x="39928" y="73151"/>
                </a:lnTo>
                <a:lnTo>
                  <a:pt x="40538" y="74675"/>
                </a:lnTo>
                <a:close/>
              </a:path>
              <a:path w="129540" h="129539">
                <a:moveTo>
                  <a:pt x="88391" y="76199"/>
                </a:moveTo>
                <a:lnTo>
                  <a:pt x="89001" y="74675"/>
                </a:lnTo>
                <a:lnTo>
                  <a:pt x="89916" y="73151"/>
                </a:lnTo>
                <a:lnTo>
                  <a:pt x="88391" y="76199"/>
                </a:lnTo>
                <a:close/>
              </a:path>
              <a:path w="129540" h="129539">
                <a:moveTo>
                  <a:pt x="128016" y="76199"/>
                </a:moveTo>
                <a:lnTo>
                  <a:pt x="88391" y="76199"/>
                </a:lnTo>
                <a:lnTo>
                  <a:pt x="89916" y="73151"/>
                </a:lnTo>
                <a:lnTo>
                  <a:pt x="128523" y="73151"/>
                </a:lnTo>
                <a:lnTo>
                  <a:pt x="128016" y="76199"/>
                </a:lnTo>
                <a:close/>
              </a:path>
              <a:path w="129540" h="129539">
                <a:moveTo>
                  <a:pt x="41452" y="76199"/>
                </a:moveTo>
                <a:lnTo>
                  <a:pt x="41148" y="76199"/>
                </a:lnTo>
                <a:lnTo>
                  <a:pt x="40538" y="74675"/>
                </a:lnTo>
                <a:lnTo>
                  <a:pt x="41452" y="76199"/>
                </a:lnTo>
                <a:close/>
              </a:path>
              <a:path w="129540" h="129539">
                <a:moveTo>
                  <a:pt x="126238" y="80771"/>
                </a:moveTo>
                <a:lnTo>
                  <a:pt x="85344" y="80771"/>
                </a:lnTo>
                <a:lnTo>
                  <a:pt x="89001" y="74675"/>
                </a:lnTo>
                <a:lnTo>
                  <a:pt x="88391" y="76199"/>
                </a:lnTo>
                <a:lnTo>
                  <a:pt x="128016" y="76199"/>
                </a:lnTo>
                <a:lnTo>
                  <a:pt x="128016" y="77723"/>
                </a:lnTo>
                <a:lnTo>
                  <a:pt x="126491" y="79247"/>
                </a:lnTo>
                <a:lnTo>
                  <a:pt x="126238" y="80771"/>
                </a:lnTo>
                <a:close/>
              </a:path>
              <a:path w="129540" h="129539">
                <a:moveTo>
                  <a:pt x="44195" y="80771"/>
                </a:moveTo>
                <a:lnTo>
                  <a:pt x="41148" y="77723"/>
                </a:lnTo>
                <a:lnTo>
                  <a:pt x="42367" y="77723"/>
                </a:lnTo>
                <a:lnTo>
                  <a:pt x="44195" y="80771"/>
                </a:lnTo>
                <a:close/>
              </a:path>
              <a:path w="129540" h="129539">
                <a:moveTo>
                  <a:pt x="82949" y="82949"/>
                </a:moveTo>
                <a:lnTo>
                  <a:pt x="86868" y="77723"/>
                </a:lnTo>
                <a:lnTo>
                  <a:pt x="85344" y="80771"/>
                </a:lnTo>
                <a:lnTo>
                  <a:pt x="126238" y="80771"/>
                </a:lnTo>
                <a:lnTo>
                  <a:pt x="125983" y="82295"/>
                </a:lnTo>
                <a:lnTo>
                  <a:pt x="83820" y="82295"/>
                </a:lnTo>
                <a:lnTo>
                  <a:pt x="82949" y="82949"/>
                </a:lnTo>
                <a:close/>
              </a:path>
              <a:path w="129540" h="129539">
                <a:moveTo>
                  <a:pt x="47244" y="83819"/>
                </a:moveTo>
                <a:lnTo>
                  <a:pt x="44195" y="82295"/>
                </a:lnTo>
                <a:lnTo>
                  <a:pt x="45719" y="82295"/>
                </a:lnTo>
                <a:lnTo>
                  <a:pt x="47244" y="83819"/>
                </a:lnTo>
                <a:close/>
              </a:path>
              <a:path w="129540" h="129539">
                <a:moveTo>
                  <a:pt x="82296" y="83819"/>
                </a:moveTo>
                <a:lnTo>
                  <a:pt x="82949" y="82949"/>
                </a:lnTo>
                <a:lnTo>
                  <a:pt x="83820" y="82295"/>
                </a:lnTo>
                <a:lnTo>
                  <a:pt x="82296" y="83819"/>
                </a:lnTo>
                <a:close/>
              </a:path>
              <a:path w="129540" h="129539">
                <a:moveTo>
                  <a:pt x="125729" y="83819"/>
                </a:moveTo>
                <a:lnTo>
                  <a:pt x="82296" y="83819"/>
                </a:lnTo>
                <a:lnTo>
                  <a:pt x="83820" y="82295"/>
                </a:lnTo>
                <a:lnTo>
                  <a:pt x="125983" y="82295"/>
                </a:lnTo>
                <a:lnTo>
                  <a:pt x="125729" y="83819"/>
                </a:lnTo>
                <a:close/>
              </a:path>
              <a:path w="129540" h="129539">
                <a:moveTo>
                  <a:pt x="77724" y="86867"/>
                </a:moveTo>
                <a:lnTo>
                  <a:pt x="82949" y="82949"/>
                </a:lnTo>
                <a:lnTo>
                  <a:pt x="82296" y="83819"/>
                </a:lnTo>
                <a:lnTo>
                  <a:pt x="125729" y="83819"/>
                </a:lnTo>
                <a:lnTo>
                  <a:pt x="125475" y="85343"/>
                </a:lnTo>
                <a:lnTo>
                  <a:pt x="80772" y="85343"/>
                </a:lnTo>
                <a:lnTo>
                  <a:pt x="77724" y="86867"/>
                </a:lnTo>
                <a:close/>
              </a:path>
              <a:path w="129540" h="129539">
                <a:moveTo>
                  <a:pt x="51816" y="86867"/>
                </a:moveTo>
                <a:lnTo>
                  <a:pt x="48768" y="85343"/>
                </a:lnTo>
                <a:lnTo>
                  <a:pt x="49276" y="85343"/>
                </a:lnTo>
                <a:lnTo>
                  <a:pt x="51816" y="86867"/>
                </a:lnTo>
                <a:close/>
              </a:path>
              <a:path w="129540" h="129539">
                <a:moveTo>
                  <a:pt x="74675" y="89001"/>
                </a:moveTo>
                <a:lnTo>
                  <a:pt x="80772" y="85343"/>
                </a:lnTo>
                <a:lnTo>
                  <a:pt x="125475" y="85343"/>
                </a:lnTo>
                <a:lnTo>
                  <a:pt x="124968" y="88391"/>
                </a:lnTo>
                <a:lnTo>
                  <a:pt x="76200" y="88391"/>
                </a:lnTo>
                <a:lnTo>
                  <a:pt x="74675" y="89001"/>
                </a:lnTo>
                <a:close/>
              </a:path>
              <a:path w="129540" h="129539">
                <a:moveTo>
                  <a:pt x="56387" y="89915"/>
                </a:moveTo>
                <a:lnTo>
                  <a:pt x="51816" y="88391"/>
                </a:lnTo>
                <a:lnTo>
                  <a:pt x="53848" y="88391"/>
                </a:lnTo>
                <a:lnTo>
                  <a:pt x="56387" y="89915"/>
                </a:lnTo>
                <a:close/>
              </a:path>
              <a:path w="129540" h="129539">
                <a:moveTo>
                  <a:pt x="73152" y="89915"/>
                </a:moveTo>
                <a:lnTo>
                  <a:pt x="74675" y="89001"/>
                </a:lnTo>
                <a:lnTo>
                  <a:pt x="76200" y="88391"/>
                </a:lnTo>
                <a:lnTo>
                  <a:pt x="73152" y="89915"/>
                </a:lnTo>
                <a:close/>
              </a:path>
              <a:path w="129540" h="129539">
                <a:moveTo>
                  <a:pt x="123444" y="89915"/>
                </a:moveTo>
                <a:lnTo>
                  <a:pt x="73152" y="89915"/>
                </a:lnTo>
                <a:lnTo>
                  <a:pt x="76200" y="88391"/>
                </a:lnTo>
                <a:lnTo>
                  <a:pt x="123444" y="88391"/>
                </a:lnTo>
                <a:lnTo>
                  <a:pt x="123444" y="89915"/>
                </a:lnTo>
                <a:close/>
              </a:path>
              <a:path w="129540" h="129539">
                <a:moveTo>
                  <a:pt x="123444" y="91439"/>
                </a:moveTo>
                <a:lnTo>
                  <a:pt x="68580" y="91439"/>
                </a:lnTo>
                <a:lnTo>
                  <a:pt x="74675" y="89001"/>
                </a:lnTo>
                <a:lnTo>
                  <a:pt x="73152" y="89915"/>
                </a:lnTo>
                <a:lnTo>
                  <a:pt x="123444" y="89915"/>
                </a:lnTo>
                <a:lnTo>
                  <a:pt x="123444" y="91439"/>
                </a:lnTo>
                <a:close/>
              </a:path>
              <a:path w="129540" h="129539">
                <a:moveTo>
                  <a:pt x="62484" y="91439"/>
                </a:moveTo>
                <a:lnTo>
                  <a:pt x="60960" y="91439"/>
                </a:lnTo>
                <a:lnTo>
                  <a:pt x="57912" y="89915"/>
                </a:lnTo>
                <a:lnTo>
                  <a:pt x="64769" y="91058"/>
                </a:lnTo>
                <a:lnTo>
                  <a:pt x="62484" y="91439"/>
                </a:lnTo>
                <a:close/>
              </a:path>
              <a:path w="129540" h="129539">
                <a:moveTo>
                  <a:pt x="68580" y="91439"/>
                </a:moveTo>
                <a:lnTo>
                  <a:pt x="67056" y="91439"/>
                </a:lnTo>
                <a:lnTo>
                  <a:pt x="64769" y="91058"/>
                </a:lnTo>
                <a:lnTo>
                  <a:pt x="71628" y="89915"/>
                </a:lnTo>
                <a:lnTo>
                  <a:pt x="68580" y="91439"/>
                </a:lnTo>
                <a:close/>
              </a:path>
              <a:path w="129540" h="129539">
                <a:moveTo>
                  <a:pt x="67056" y="91439"/>
                </a:moveTo>
                <a:lnTo>
                  <a:pt x="62484" y="91439"/>
                </a:lnTo>
                <a:lnTo>
                  <a:pt x="64769" y="91058"/>
                </a:lnTo>
                <a:lnTo>
                  <a:pt x="67056" y="91439"/>
                </a:lnTo>
                <a:close/>
              </a:path>
              <a:path w="129540" h="129539">
                <a:moveTo>
                  <a:pt x="102108" y="117347"/>
                </a:moveTo>
                <a:lnTo>
                  <a:pt x="27432" y="117347"/>
                </a:lnTo>
                <a:lnTo>
                  <a:pt x="19812" y="111251"/>
                </a:lnTo>
                <a:lnTo>
                  <a:pt x="18288" y="109727"/>
                </a:lnTo>
                <a:lnTo>
                  <a:pt x="18288" y="108203"/>
                </a:lnTo>
                <a:lnTo>
                  <a:pt x="12192" y="102107"/>
                </a:lnTo>
                <a:lnTo>
                  <a:pt x="12192" y="100583"/>
                </a:lnTo>
                <a:lnTo>
                  <a:pt x="117348" y="100583"/>
                </a:lnTo>
                <a:lnTo>
                  <a:pt x="117348" y="102107"/>
                </a:lnTo>
                <a:lnTo>
                  <a:pt x="111252" y="108203"/>
                </a:lnTo>
                <a:lnTo>
                  <a:pt x="111252" y="109727"/>
                </a:lnTo>
                <a:lnTo>
                  <a:pt x="109728" y="111251"/>
                </a:lnTo>
                <a:lnTo>
                  <a:pt x="108204" y="111251"/>
                </a:lnTo>
                <a:lnTo>
                  <a:pt x="102108" y="117347"/>
                </a:lnTo>
                <a:close/>
              </a:path>
              <a:path w="129540" h="129539">
                <a:moveTo>
                  <a:pt x="100584" y="118871"/>
                </a:moveTo>
                <a:lnTo>
                  <a:pt x="28956" y="118871"/>
                </a:lnTo>
                <a:lnTo>
                  <a:pt x="28956" y="117347"/>
                </a:lnTo>
                <a:lnTo>
                  <a:pt x="100584" y="117347"/>
                </a:lnTo>
                <a:lnTo>
                  <a:pt x="100584" y="118871"/>
                </a:lnTo>
                <a:close/>
              </a:path>
              <a:path w="129540" h="129539">
                <a:moveTo>
                  <a:pt x="91439" y="123443"/>
                </a:moveTo>
                <a:lnTo>
                  <a:pt x="38100" y="123443"/>
                </a:lnTo>
                <a:lnTo>
                  <a:pt x="30480" y="118871"/>
                </a:lnTo>
                <a:lnTo>
                  <a:pt x="99060" y="118871"/>
                </a:lnTo>
                <a:lnTo>
                  <a:pt x="91439" y="123443"/>
                </a:lnTo>
                <a:close/>
              </a:path>
              <a:path w="129540" h="129539">
                <a:moveTo>
                  <a:pt x="77724" y="128015"/>
                </a:moveTo>
                <a:lnTo>
                  <a:pt x="51816" y="128015"/>
                </a:lnTo>
                <a:lnTo>
                  <a:pt x="50292" y="126491"/>
                </a:lnTo>
                <a:lnTo>
                  <a:pt x="41148" y="124967"/>
                </a:lnTo>
                <a:lnTo>
                  <a:pt x="39624" y="123443"/>
                </a:lnTo>
                <a:lnTo>
                  <a:pt x="88391" y="123443"/>
                </a:lnTo>
                <a:lnTo>
                  <a:pt x="88391" y="124967"/>
                </a:lnTo>
                <a:lnTo>
                  <a:pt x="79248" y="126491"/>
                </a:lnTo>
                <a:lnTo>
                  <a:pt x="77724" y="128015"/>
                </a:lnTo>
                <a:close/>
              </a:path>
              <a:path w="129540" h="129539">
                <a:moveTo>
                  <a:pt x="67056" y="129539"/>
                </a:moveTo>
                <a:lnTo>
                  <a:pt x="62484" y="129539"/>
                </a:lnTo>
                <a:lnTo>
                  <a:pt x="53339" y="128015"/>
                </a:lnTo>
                <a:lnTo>
                  <a:pt x="76200" y="128015"/>
                </a:lnTo>
                <a:lnTo>
                  <a:pt x="67056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38444" y="4148327"/>
            <a:ext cx="434340" cy="137160"/>
          </a:xfrm>
          <a:custGeom>
            <a:avLst/>
            <a:gdLst/>
            <a:ahLst/>
            <a:cxnLst/>
            <a:rect l="l" t="t" r="r" b="b"/>
            <a:pathLst>
              <a:path w="434339" h="137160">
                <a:moveTo>
                  <a:pt x="434339" y="0"/>
                </a:moveTo>
                <a:lnTo>
                  <a:pt x="434339" y="137160"/>
                </a:lnTo>
                <a:lnTo>
                  <a:pt x="0" y="137160"/>
                </a:lnTo>
                <a:lnTo>
                  <a:pt x="0" y="0"/>
                </a:lnTo>
                <a:lnTo>
                  <a:pt x="4343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20155" y="4128515"/>
            <a:ext cx="471170" cy="175260"/>
          </a:xfrm>
          <a:custGeom>
            <a:avLst/>
            <a:gdLst/>
            <a:ahLst/>
            <a:cxnLst/>
            <a:rect l="l" t="t" r="r" b="b"/>
            <a:pathLst>
              <a:path w="471170" h="175260">
                <a:moveTo>
                  <a:pt x="470915" y="175260"/>
                </a:moveTo>
                <a:lnTo>
                  <a:pt x="0" y="175260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100" y="19812"/>
                </a:lnTo>
                <a:lnTo>
                  <a:pt x="18287" y="38100"/>
                </a:lnTo>
                <a:lnTo>
                  <a:pt x="38100" y="38099"/>
                </a:lnTo>
                <a:lnTo>
                  <a:pt x="38100" y="137160"/>
                </a:lnTo>
                <a:lnTo>
                  <a:pt x="18287" y="137160"/>
                </a:lnTo>
                <a:lnTo>
                  <a:pt x="38100" y="156972"/>
                </a:lnTo>
                <a:lnTo>
                  <a:pt x="470915" y="156972"/>
                </a:lnTo>
                <a:lnTo>
                  <a:pt x="470915" y="175260"/>
                </a:lnTo>
                <a:close/>
              </a:path>
              <a:path w="471170" h="175260">
                <a:moveTo>
                  <a:pt x="38100" y="38099"/>
                </a:moveTo>
                <a:lnTo>
                  <a:pt x="18287" y="38100"/>
                </a:lnTo>
                <a:lnTo>
                  <a:pt x="38100" y="19812"/>
                </a:lnTo>
                <a:lnTo>
                  <a:pt x="38100" y="38099"/>
                </a:lnTo>
                <a:close/>
              </a:path>
              <a:path w="471170" h="175260">
                <a:moveTo>
                  <a:pt x="432815" y="38099"/>
                </a:moveTo>
                <a:lnTo>
                  <a:pt x="38100" y="38099"/>
                </a:lnTo>
                <a:lnTo>
                  <a:pt x="38100" y="19812"/>
                </a:lnTo>
                <a:lnTo>
                  <a:pt x="432815" y="19812"/>
                </a:lnTo>
                <a:lnTo>
                  <a:pt x="432815" y="38099"/>
                </a:lnTo>
                <a:close/>
              </a:path>
              <a:path w="471170" h="175260">
                <a:moveTo>
                  <a:pt x="432815" y="156972"/>
                </a:moveTo>
                <a:lnTo>
                  <a:pt x="432815" y="19812"/>
                </a:lnTo>
                <a:lnTo>
                  <a:pt x="452627" y="38100"/>
                </a:lnTo>
                <a:lnTo>
                  <a:pt x="470915" y="38099"/>
                </a:lnTo>
                <a:lnTo>
                  <a:pt x="470915" y="137160"/>
                </a:lnTo>
                <a:lnTo>
                  <a:pt x="452627" y="137160"/>
                </a:lnTo>
                <a:lnTo>
                  <a:pt x="432815" y="156972"/>
                </a:lnTo>
                <a:close/>
              </a:path>
              <a:path w="471170" h="175260">
                <a:moveTo>
                  <a:pt x="470915" y="38099"/>
                </a:moveTo>
                <a:lnTo>
                  <a:pt x="452627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099"/>
                </a:lnTo>
                <a:close/>
              </a:path>
              <a:path w="471170" h="175260">
                <a:moveTo>
                  <a:pt x="38100" y="156972"/>
                </a:moveTo>
                <a:lnTo>
                  <a:pt x="18287" y="137160"/>
                </a:lnTo>
                <a:lnTo>
                  <a:pt x="38100" y="137160"/>
                </a:lnTo>
                <a:lnTo>
                  <a:pt x="38100" y="156972"/>
                </a:lnTo>
                <a:close/>
              </a:path>
              <a:path w="471170" h="175260">
                <a:moveTo>
                  <a:pt x="432815" y="156972"/>
                </a:moveTo>
                <a:lnTo>
                  <a:pt x="38100" y="156972"/>
                </a:lnTo>
                <a:lnTo>
                  <a:pt x="38100" y="137160"/>
                </a:lnTo>
                <a:lnTo>
                  <a:pt x="432815" y="137160"/>
                </a:lnTo>
                <a:lnTo>
                  <a:pt x="432815" y="156972"/>
                </a:lnTo>
                <a:close/>
              </a:path>
              <a:path w="471170" h="175260">
                <a:moveTo>
                  <a:pt x="470915" y="156972"/>
                </a:moveTo>
                <a:lnTo>
                  <a:pt x="432815" y="156972"/>
                </a:lnTo>
                <a:lnTo>
                  <a:pt x="452627" y="137160"/>
                </a:lnTo>
                <a:lnTo>
                  <a:pt x="470915" y="137160"/>
                </a:lnTo>
                <a:lnTo>
                  <a:pt x="470915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60057" y="3240024"/>
            <a:ext cx="0" cy="207645"/>
          </a:xfrm>
          <a:custGeom>
            <a:avLst/>
            <a:gdLst/>
            <a:ahLst/>
            <a:cxnLst/>
            <a:rect l="l" t="t" r="r" b="b"/>
            <a:pathLst>
              <a:path w="0" h="207645">
                <a:moveTo>
                  <a:pt x="0" y="0"/>
                </a:moveTo>
                <a:lnTo>
                  <a:pt x="0" y="2072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60057" y="3878580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61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28816" y="4175759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032"/>
                </a:lnTo>
                <a:lnTo>
                  <a:pt x="7048" y="64579"/>
                </a:lnTo>
                <a:lnTo>
                  <a:pt x="1881" y="52411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4218" y="2952"/>
                </a:lnTo>
                <a:lnTo>
                  <a:pt x="42481" y="11049"/>
                </a:lnTo>
                <a:lnTo>
                  <a:pt x="48172" y="23145"/>
                </a:lnTo>
                <a:lnTo>
                  <a:pt x="50292" y="38100"/>
                </a:lnTo>
                <a:lnTo>
                  <a:pt x="48172" y="52411"/>
                </a:lnTo>
                <a:lnTo>
                  <a:pt x="42481" y="64579"/>
                </a:lnTo>
                <a:lnTo>
                  <a:pt x="34218" y="73032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09003" y="4155947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4300">
                <a:moveTo>
                  <a:pt x="39624" y="68580"/>
                </a:moveTo>
                <a:lnTo>
                  <a:pt x="0" y="68580"/>
                </a:lnTo>
                <a:lnTo>
                  <a:pt x="0" y="47244"/>
                </a:lnTo>
                <a:lnTo>
                  <a:pt x="1524" y="45720"/>
                </a:lnTo>
                <a:lnTo>
                  <a:pt x="2977" y="38451"/>
                </a:lnTo>
                <a:lnTo>
                  <a:pt x="3048" y="36576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2192" y="18288"/>
                </a:lnTo>
                <a:lnTo>
                  <a:pt x="15240" y="13716"/>
                </a:lnTo>
                <a:lnTo>
                  <a:pt x="18288" y="10668"/>
                </a:lnTo>
                <a:lnTo>
                  <a:pt x="22859" y="7620"/>
                </a:lnTo>
                <a:lnTo>
                  <a:pt x="25908" y="4572"/>
                </a:lnTo>
                <a:lnTo>
                  <a:pt x="30480" y="3048"/>
                </a:lnTo>
                <a:lnTo>
                  <a:pt x="33528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4008" y="6096"/>
                </a:lnTo>
                <a:lnTo>
                  <a:pt x="65532" y="6096"/>
                </a:lnTo>
                <a:lnTo>
                  <a:pt x="71628" y="12192"/>
                </a:lnTo>
                <a:lnTo>
                  <a:pt x="73152" y="12192"/>
                </a:lnTo>
                <a:lnTo>
                  <a:pt x="73152" y="1371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19812"/>
                </a:lnTo>
                <a:lnTo>
                  <a:pt x="79248" y="21336"/>
                </a:lnTo>
                <a:lnTo>
                  <a:pt x="82296" y="27432"/>
                </a:lnTo>
                <a:lnTo>
                  <a:pt x="83820" y="28956"/>
                </a:lnTo>
                <a:lnTo>
                  <a:pt x="85344" y="36576"/>
                </a:lnTo>
                <a:lnTo>
                  <a:pt x="41148" y="36576"/>
                </a:lnTo>
                <a:lnTo>
                  <a:pt x="43433" y="38100"/>
                </a:lnTo>
                <a:lnTo>
                  <a:pt x="41148" y="38100"/>
                </a:lnTo>
                <a:lnTo>
                  <a:pt x="43918" y="38792"/>
                </a:lnTo>
                <a:lnTo>
                  <a:pt x="42672" y="39624"/>
                </a:lnTo>
                <a:lnTo>
                  <a:pt x="39624" y="45720"/>
                </a:lnTo>
                <a:lnTo>
                  <a:pt x="40386" y="45720"/>
                </a:lnTo>
                <a:lnTo>
                  <a:pt x="40005" y="47244"/>
                </a:lnTo>
                <a:lnTo>
                  <a:pt x="39624" y="47244"/>
                </a:lnTo>
                <a:lnTo>
                  <a:pt x="38862" y="50292"/>
                </a:lnTo>
                <a:lnTo>
                  <a:pt x="38100" y="50292"/>
                </a:lnTo>
                <a:lnTo>
                  <a:pt x="38100" y="64008"/>
                </a:lnTo>
                <a:lnTo>
                  <a:pt x="38709" y="64008"/>
                </a:lnTo>
                <a:lnTo>
                  <a:pt x="39624" y="68580"/>
                </a:lnTo>
                <a:close/>
              </a:path>
              <a:path w="88900" h="114300">
                <a:moveTo>
                  <a:pt x="44196" y="38608"/>
                </a:moveTo>
                <a:lnTo>
                  <a:pt x="41148" y="36576"/>
                </a:lnTo>
                <a:lnTo>
                  <a:pt x="44196" y="38100"/>
                </a:lnTo>
                <a:lnTo>
                  <a:pt x="44430" y="38451"/>
                </a:lnTo>
                <a:lnTo>
                  <a:pt x="44196" y="38608"/>
                </a:lnTo>
                <a:close/>
              </a:path>
              <a:path w="88900" h="114300">
                <a:moveTo>
                  <a:pt x="44195" y="38100"/>
                </a:moveTo>
                <a:lnTo>
                  <a:pt x="41148" y="36576"/>
                </a:lnTo>
                <a:lnTo>
                  <a:pt x="42672" y="36576"/>
                </a:lnTo>
                <a:lnTo>
                  <a:pt x="44195" y="38100"/>
                </a:lnTo>
                <a:close/>
              </a:path>
              <a:path w="88900" h="114300">
                <a:moveTo>
                  <a:pt x="44631" y="38317"/>
                </a:moveTo>
                <a:lnTo>
                  <a:pt x="44196" y="38100"/>
                </a:lnTo>
                <a:lnTo>
                  <a:pt x="42672" y="36576"/>
                </a:lnTo>
                <a:lnTo>
                  <a:pt x="47244" y="36576"/>
                </a:lnTo>
                <a:lnTo>
                  <a:pt x="44631" y="38317"/>
                </a:lnTo>
                <a:close/>
              </a:path>
              <a:path w="88900" h="114300">
                <a:moveTo>
                  <a:pt x="45211" y="38608"/>
                </a:moveTo>
                <a:lnTo>
                  <a:pt x="44631" y="38317"/>
                </a:lnTo>
                <a:lnTo>
                  <a:pt x="47244" y="36576"/>
                </a:lnTo>
                <a:lnTo>
                  <a:pt x="45211" y="38608"/>
                </a:lnTo>
                <a:close/>
              </a:path>
              <a:path w="88900" h="114300">
                <a:moveTo>
                  <a:pt x="45415" y="38709"/>
                </a:moveTo>
                <a:lnTo>
                  <a:pt x="45212" y="38608"/>
                </a:lnTo>
                <a:lnTo>
                  <a:pt x="47244" y="36576"/>
                </a:lnTo>
                <a:lnTo>
                  <a:pt x="86868" y="36576"/>
                </a:lnTo>
                <a:lnTo>
                  <a:pt x="86868" y="38100"/>
                </a:lnTo>
                <a:lnTo>
                  <a:pt x="47244" y="38100"/>
                </a:lnTo>
                <a:lnTo>
                  <a:pt x="45415" y="38709"/>
                </a:lnTo>
                <a:close/>
              </a:path>
              <a:path w="88900" h="114300">
                <a:moveTo>
                  <a:pt x="43918" y="38792"/>
                </a:moveTo>
                <a:lnTo>
                  <a:pt x="41148" y="38100"/>
                </a:lnTo>
                <a:lnTo>
                  <a:pt x="43433" y="38100"/>
                </a:lnTo>
                <a:lnTo>
                  <a:pt x="44196" y="38608"/>
                </a:lnTo>
                <a:lnTo>
                  <a:pt x="43918" y="38792"/>
                </a:lnTo>
                <a:close/>
              </a:path>
              <a:path w="88900" h="114300">
                <a:moveTo>
                  <a:pt x="44430" y="38451"/>
                </a:moveTo>
                <a:lnTo>
                  <a:pt x="44195" y="38100"/>
                </a:lnTo>
                <a:lnTo>
                  <a:pt x="44413" y="38317"/>
                </a:lnTo>
                <a:lnTo>
                  <a:pt x="44430" y="38451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196" y="38100"/>
                </a:lnTo>
                <a:lnTo>
                  <a:pt x="44631" y="38317"/>
                </a:lnTo>
                <a:lnTo>
                  <a:pt x="44500" y="38404"/>
                </a:lnTo>
                <a:close/>
              </a:path>
              <a:path w="88900" h="114300">
                <a:moveTo>
                  <a:pt x="87172" y="39624"/>
                </a:moveTo>
                <a:lnTo>
                  <a:pt x="47244" y="39624"/>
                </a:lnTo>
                <a:lnTo>
                  <a:pt x="45415" y="38709"/>
                </a:lnTo>
                <a:lnTo>
                  <a:pt x="47244" y="38100"/>
                </a:lnTo>
                <a:lnTo>
                  <a:pt x="86868" y="38100"/>
                </a:lnTo>
                <a:lnTo>
                  <a:pt x="87172" y="39624"/>
                </a:lnTo>
                <a:close/>
              </a:path>
              <a:path w="88900" h="114300">
                <a:moveTo>
                  <a:pt x="44958" y="38862"/>
                </a:moveTo>
                <a:lnTo>
                  <a:pt x="44500" y="38404"/>
                </a:lnTo>
                <a:lnTo>
                  <a:pt x="44631" y="38317"/>
                </a:lnTo>
                <a:lnTo>
                  <a:pt x="45212" y="38608"/>
                </a:lnTo>
                <a:lnTo>
                  <a:pt x="44958" y="38862"/>
                </a:lnTo>
                <a:close/>
              </a:path>
              <a:path w="88900" h="114300">
                <a:moveTo>
                  <a:pt x="44750" y="38931"/>
                </a:moveTo>
                <a:lnTo>
                  <a:pt x="44534" y="38608"/>
                </a:lnTo>
                <a:lnTo>
                  <a:pt x="44500" y="38404"/>
                </a:lnTo>
                <a:lnTo>
                  <a:pt x="44958" y="38862"/>
                </a:lnTo>
                <a:lnTo>
                  <a:pt x="44750" y="38931"/>
                </a:lnTo>
                <a:close/>
              </a:path>
              <a:path w="88900" h="114300">
                <a:moveTo>
                  <a:pt x="44704" y="38946"/>
                </a:moveTo>
                <a:lnTo>
                  <a:pt x="44196" y="38608"/>
                </a:lnTo>
                <a:lnTo>
                  <a:pt x="44430" y="38451"/>
                </a:lnTo>
                <a:lnTo>
                  <a:pt x="44657" y="38792"/>
                </a:lnTo>
                <a:lnTo>
                  <a:pt x="44704" y="38946"/>
                </a:lnTo>
                <a:close/>
              </a:path>
              <a:path w="88900" h="114300">
                <a:moveTo>
                  <a:pt x="44631" y="38970"/>
                </a:moveTo>
                <a:lnTo>
                  <a:pt x="43918" y="38792"/>
                </a:lnTo>
                <a:lnTo>
                  <a:pt x="44196" y="38608"/>
                </a:lnTo>
                <a:lnTo>
                  <a:pt x="44680" y="38931"/>
                </a:lnTo>
                <a:close/>
              </a:path>
              <a:path w="88900" h="114300">
                <a:moveTo>
                  <a:pt x="44958" y="38862"/>
                </a:moveTo>
                <a:lnTo>
                  <a:pt x="45212" y="38608"/>
                </a:lnTo>
                <a:lnTo>
                  <a:pt x="45415" y="38709"/>
                </a:lnTo>
                <a:lnTo>
                  <a:pt x="44958" y="38862"/>
                </a:lnTo>
                <a:close/>
              </a:path>
              <a:path w="88900" h="114300">
                <a:moveTo>
                  <a:pt x="47244" y="39624"/>
                </a:moveTo>
                <a:lnTo>
                  <a:pt x="45211" y="39116"/>
                </a:lnTo>
                <a:lnTo>
                  <a:pt x="44958" y="38862"/>
                </a:lnTo>
                <a:lnTo>
                  <a:pt x="45415" y="38709"/>
                </a:lnTo>
                <a:lnTo>
                  <a:pt x="47244" y="39624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918" y="38792"/>
                </a:lnTo>
                <a:lnTo>
                  <a:pt x="44631" y="38970"/>
                </a:lnTo>
                <a:lnTo>
                  <a:pt x="42672" y="39624"/>
                </a:lnTo>
                <a:close/>
              </a:path>
              <a:path w="88900" h="114300">
                <a:moveTo>
                  <a:pt x="44805" y="39014"/>
                </a:moveTo>
                <a:lnTo>
                  <a:pt x="44958" y="38862"/>
                </a:lnTo>
                <a:lnTo>
                  <a:pt x="44805" y="39014"/>
                </a:lnTo>
                <a:close/>
              </a:path>
              <a:path w="88900" h="114300">
                <a:moveTo>
                  <a:pt x="45212" y="39116"/>
                </a:moveTo>
                <a:lnTo>
                  <a:pt x="44805" y="39014"/>
                </a:lnTo>
                <a:lnTo>
                  <a:pt x="44958" y="38862"/>
                </a:lnTo>
                <a:lnTo>
                  <a:pt x="45212" y="39116"/>
                </a:lnTo>
                <a:close/>
              </a:path>
              <a:path w="88900" h="114300">
                <a:moveTo>
                  <a:pt x="44805" y="39014"/>
                </a:moveTo>
                <a:lnTo>
                  <a:pt x="44631" y="38970"/>
                </a:lnTo>
                <a:lnTo>
                  <a:pt x="44805" y="39014"/>
                </a:lnTo>
                <a:close/>
              </a:path>
              <a:path w="88900" h="114300">
                <a:moveTo>
                  <a:pt x="41148" y="42672"/>
                </a:moveTo>
                <a:lnTo>
                  <a:pt x="42672" y="39624"/>
                </a:lnTo>
                <a:lnTo>
                  <a:pt x="44631" y="38970"/>
                </a:lnTo>
                <a:lnTo>
                  <a:pt x="44805" y="39014"/>
                </a:lnTo>
                <a:lnTo>
                  <a:pt x="41148" y="42672"/>
                </a:lnTo>
                <a:close/>
              </a:path>
              <a:path w="88900" h="114300">
                <a:moveTo>
                  <a:pt x="47244" y="42672"/>
                </a:moveTo>
                <a:lnTo>
                  <a:pt x="44805" y="39014"/>
                </a:lnTo>
                <a:lnTo>
                  <a:pt x="45719" y="39624"/>
                </a:lnTo>
                <a:lnTo>
                  <a:pt x="47244" y="42672"/>
                </a:lnTo>
                <a:close/>
              </a:path>
              <a:path w="88900" h="114300">
                <a:moveTo>
                  <a:pt x="45719" y="39624"/>
                </a:moveTo>
                <a:lnTo>
                  <a:pt x="44805" y="39014"/>
                </a:lnTo>
                <a:lnTo>
                  <a:pt x="45212" y="39116"/>
                </a:lnTo>
                <a:lnTo>
                  <a:pt x="45719" y="39624"/>
                </a:lnTo>
                <a:close/>
              </a:path>
              <a:path w="88900" h="114300">
                <a:moveTo>
                  <a:pt x="87477" y="41148"/>
                </a:moveTo>
                <a:lnTo>
                  <a:pt x="47244" y="41148"/>
                </a:lnTo>
                <a:lnTo>
                  <a:pt x="45212" y="39116"/>
                </a:lnTo>
                <a:lnTo>
                  <a:pt x="47244" y="39624"/>
                </a:lnTo>
                <a:lnTo>
                  <a:pt x="87172" y="39624"/>
                </a:lnTo>
                <a:lnTo>
                  <a:pt x="87477" y="41148"/>
                </a:lnTo>
                <a:close/>
              </a:path>
              <a:path w="88900" h="114300">
                <a:moveTo>
                  <a:pt x="88391" y="48768"/>
                </a:moveTo>
                <a:lnTo>
                  <a:pt x="50292" y="48768"/>
                </a:lnTo>
                <a:lnTo>
                  <a:pt x="45719" y="39624"/>
                </a:lnTo>
                <a:lnTo>
                  <a:pt x="47244" y="41148"/>
                </a:lnTo>
                <a:lnTo>
                  <a:pt x="87477" y="41148"/>
                </a:lnTo>
                <a:lnTo>
                  <a:pt x="88391" y="45720"/>
                </a:lnTo>
                <a:lnTo>
                  <a:pt x="88391" y="48768"/>
                </a:lnTo>
                <a:close/>
              </a:path>
              <a:path w="88900" h="114300">
                <a:moveTo>
                  <a:pt x="40386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386" y="45720"/>
                </a:lnTo>
                <a:close/>
              </a:path>
              <a:path w="88900" h="114300">
                <a:moveTo>
                  <a:pt x="39624" y="48768"/>
                </a:moveTo>
                <a:lnTo>
                  <a:pt x="39624" y="47244"/>
                </a:lnTo>
                <a:lnTo>
                  <a:pt x="40005" y="47244"/>
                </a:lnTo>
                <a:lnTo>
                  <a:pt x="39624" y="48768"/>
                </a:lnTo>
                <a:close/>
              </a:path>
              <a:path w="88900" h="114300">
                <a:moveTo>
                  <a:pt x="50292" y="53340"/>
                </a:moveTo>
                <a:lnTo>
                  <a:pt x="48768" y="47244"/>
                </a:lnTo>
                <a:lnTo>
                  <a:pt x="50292" y="48768"/>
                </a:lnTo>
                <a:lnTo>
                  <a:pt x="88391" y="48768"/>
                </a:lnTo>
                <a:lnTo>
                  <a:pt x="88391" y="50292"/>
                </a:lnTo>
                <a:lnTo>
                  <a:pt x="50292" y="50292"/>
                </a:lnTo>
                <a:lnTo>
                  <a:pt x="50292" y="53340"/>
                </a:lnTo>
                <a:close/>
              </a:path>
              <a:path w="88900" h="114300">
                <a:moveTo>
                  <a:pt x="38100" y="53340"/>
                </a:moveTo>
                <a:lnTo>
                  <a:pt x="38100" y="50292"/>
                </a:lnTo>
                <a:lnTo>
                  <a:pt x="38862" y="50292"/>
                </a:lnTo>
                <a:lnTo>
                  <a:pt x="38100" y="53340"/>
                </a:lnTo>
                <a:close/>
              </a:path>
              <a:path w="88900" h="114300">
                <a:moveTo>
                  <a:pt x="88391" y="64008"/>
                </a:moveTo>
                <a:lnTo>
                  <a:pt x="50292" y="64008"/>
                </a:lnTo>
                <a:lnTo>
                  <a:pt x="50292" y="50292"/>
                </a:lnTo>
                <a:lnTo>
                  <a:pt x="88391" y="50292"/>
                </a:lnTo>
                <a:lnTo>
                  <a:pt x="88391" y="64008"/>
                </a:lnTo>
                <a:close/>
              </a:path>
              <a:path w="88900" h="114300">
                <a:moveTo>
                  <a:pt x="38709" y="64008"/>
                </a:moveTo>
                <a:lnTo>
                  <a:pt x="38100" y="64008"/>
                </a:lnTo>
                <a:lnTo>
                  <a:pt x="38100" y="60960"/>
                </a:lnTo>
                <a:lnTo>
                  <a:pt x="38709" y="64008"/>
                </a:lnTo>
                <a:close/>
              </a:path>
              <a:path w="88900" h="114300">
                <a:moveTo>
                  <a:pt x="48768" y="68580"/>
                </a:move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5532"/>
                </a:lnTo>
                <a:lnTo>
                  <a:pt x="50292" y="65532"/>
                </a:lnTo>
                <a:lnTo>
                  <a:pt x="48768" y="68580"/>
                </a:lnTo>
                <a:close/>
              </a:path>
              <a:path w="88900" h="114300">
                <a:moveTo>
                  <a:pt x="71628" y="103632"/>
                </a:moveTo>
                <a:lnTo>
                  <a:pt x="16764" y="103632"/>
                </a:lnTo>
                <a:lnTo>
                  <a:pt x="16764" y="102108"/>
                </a:lnTo>
                <a:lnTo>
                  <a:pt x="15240" y="100584"/>
                </a:lnTo>
                <a:lnTo>
                  <a:pt x="12192" y="96012"/>
                </a:lnTo>
                <a:lnTo>
                  <a:pt x="10668" y="96012"/>
                </a:lnTo>
                <a:lnTo>
                  <a:pt x="10668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5344"/>
                </a:lnTo>
                <a:lnTo>
                  <a:pt x="3048" y="79248"/>
                </a:lnTo>
                <a:lnTo>
                  <a:pt x="3004" y="75982"/>
                </a:lnTo>
                <a:lnTo>
                  <a:pt x="1524" y="68580"/>
                </a:lnTo>
                <a:lnTo>
                  <a:pt x="39624" y="68580"/>
                </a:lnTo>
                <a:lnTo>
                  <a:pt x="39624" y="65532"/>
                </a:lnTo>
                <a:lnTo>
                  <a:pt x="40767" y="70104"/>
                </a:lnTo>
                <a:lnTo>
                  <a:pt x="39624" y="70104"/>
                </a:ln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lnTo>
                  <a:pt x="42672" y="76200"/>
                </a:lnTo>
                <a:lnTo>
                  <a:pt x="43180" y="76369"/>
                </a:lnTo>
                <a:lnTo>
                  <a:pt x="41148" y="77724"/>
                </a:lnTo>
                <a:lnTo>
                  <a:pt x="86868" y="77724"/>
                </a:lnTo>
                <a:lnTo>
                  <a:pt x="85344" y="79248"/>
                </a:lnTo>
                <a:lnTo>
                  <a:pt x="83820" y="85344"/>
                </a:lnTo>
                <a:lnTo>
                  <a:pt x="83820" y="86868"/>
                </a:lnTo>
                <a:lnTo>
                  <a:pt x="82296" y="86868"/>
                </a:lnTo>
                <a:lnTo>
                  <a:pt x="82296" y="88392"/>
                </a:lnTo>
                <a:lnTo>
                  <a:pt x="79248" y="92964"/>
                </a:lnTo>
                <a:lnTo>
                  <a:pt x="79248" y="94488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3632"/>
                </a:lnTo>
                <a:close/>
              </a:path>
              <a:path w="88900" h="114300">
                <a:moveTo>
                  <a:pt x="47244" y="71628"/>
                </a:moveTo>
                <a:lnTo>
                  <a:pt x="50292" y="65532"/>
                </a:lnTo>
                <a:lnTo>
                  <a:pt x="88391" y="65532"/>
                </a:lnTo>
                <a:lnTo>
                  <a:pt x="88391" y="68580"/>
                </a:lnTo>
                <a:lnTo>
                  <a:pt x="88087" y="70104"/>
                </a:lnTo>
                <a:lnTo>
                  <a:pt x="48768" y="70104"/>
                </a:lnTo>
                <a:lnTo>
                  <a:pt x="47244" y="71628"/>
                </a:lnTo>
                <a:close/>
              </a:path>
              <a:path w="88900" h="114300">
                <a:moveTo>
                  <a:pt x="41148" y="71628"/>
                </a:moveTo>
                <a:lnTo>
                  <a:pt x="39624" y="70104"/>
                </a:lnTo>
                <a:lnTo>
                  <a:pt x="40767" y="70104"/>
                </a:lnTo>
                <a:lnTo>
                  <a:pt x="41148" y="71628"/>
                </a:lnTo>
                <a:close/>
              </a:path>
              <a:path w="88900" h="114300">
                <a:moveTo>
                  <a:pt x="44958" y="76200"/>
                </a:moveTo>
                <a:lnTo>
                  <a:pt x="45719" y="74676"/>
                </a:lnTo>
                <a:lnTo>
                  <a:pt x="48768" y="70104"/>
                </a:lnTo>
                <a:lnTo>
                  <a:pt x="88087" y="70104"/>
                </a:lnTo>
                <a:lnTo>
                  <a:pt x="87172" y="74676"/>
                </a:lnTo>
                <a:lnTo>
                  <a:pt x="47244" y="74676"/>
                </a:lnTo>
                <a:lnTo>
                  <a:pt x="44958" y="76200"/>
                </a:lnTo>
                <a:close/>
              </a:path>
              <a:path w="88900" h="114300">
                <a:moveTo>
                  <a:pt x="44195" y="75692"/>
                </a:moveTo>
                <a:lnTo>
                  <a:pt x="42672" y="74676"/>
                </a:lnTo>
                <a:lnTo>
                  <a:pt x="41148" y="71628"/>
                </a:lnTo>
                <a:lnTo>
                  <a:pt x="44195" y="75692"/>
                </a:lnTo>
                <a:close/>
              </a:path>
              <a:path w="88900" h="114300">
                <a:moveTo>
                  <a:pt x="43891" y="75895"/>
                </a:moveTo>
                <a:lnTo>
                  <a:pt x="42672" y="74676"/>
                </a:lnTo>
                <a:lnTo>
                  <a:pt x="44196" y="75692"/>
                </a:lnTo>
                <a:lnTo>
                  <a:pt x="43891" y="75895"/>
                </a:lnTo>
                <a:close/>
              </a:path>
              <a:path w="88900" h="114300">
                <a:moveTo>
                  <a:pt x="44500" y="75895"/>
                </a:moveTo>
                <a:lnTo>
                  <a:pt x="44196" y="75692"/>
                </a:lnTo>
                <a:lnTo>
                  <a:pt x="45719" y="74676"/>
                </a:lnTo>
                <a:lnTo>
                  <a:pt x="44500" y="75895"/>
                </a:lnTo>
                <a:close/>
              </a:path>
              <a:path w="88900" h="114300">
                <a:moveTo>
                  <a:pt x="45415" y="76504"/>
                </a:moveTo>
                <a:lnTo>
                  <a:pt x="44958" y="76200"/>
                </a:lnTo>
                <a:lnTo>
                  <a:pt x="47244" y="74676"/>
                </a:lnTo>
                <a:lnTo>
                  <a:pt x="45415" y="76504"/>
                </a:lnTo>
                <a:close/>
              </a:path>
              <a:path w="88900" h="114300">
                <a:moveTo>
                  <a:pt x="45581" y="76615"/>
                </a:moveTo>
                <a:lnTo>
                  <a:pt x="45415" y="76504"/>
                </a:lnTo>
                <a:lnTo>
                  <a:pt x="47244" y="74676"/>
                </a:lnTo>
                <a:lnTo>
                  <a:pt x="87172" y="74676"/>
                </a:lnTo>
                <a:lnTo>
                  <a:pt x="86868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4300">
                <a:moveTo>
                  <a:pt x="44196" y="76200"/>
                </a:moveTo>
                <a:lnTo>
                  <a:pt x="43891" y="75895"/>
                </a:lnTo>
                <a:lnTo>
                  <a:pt x="44196" y="75692"/>
                </a:lnTo>
                <a:lnTo>
                  <a:pt x="44413" y="75982"/>
                </a:lnTo>
                <a:lnTo>
                  <a:pt x="44196" y="76200"/>
                </a:lnTo>
                <a:close/>
              </a:path>
              <a:path w="88900" h="114300">
                <a:moveTo>
                  <a:pt x="44413" y="75982"/>
                </a:moveTo>
                <a:lnTo>
                  <a:pt x="44195" y="75692"/>
                </a:lnTo>
                <a:lnTo>
                  <a:pt x="44500" y="75895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180" y="76369"/>
                </a:lnTo>
                <a:lnTo>
                  <a:pt x="43891" y="75895"/>
                </a:lnTo>
                <a:lnTo>
                  <a:pt x="44195" y="76200"/>
                </a:lnTo>
                <a:lnTo>
                  <a:pt x="43815" y="76581"/>
                </a:lnTo>
                <a:close/>
              </a:path>
              <a:path w="88900" h="114300">
                <a:moveTo>
                  <a:pt x="44704" y="76369"/>
                </a:moveTo>
                <a:lnTo>
                  <a:pt x="44577" y="76200"/>
                </a:lnTo>
                <a:lnTo>
                  <a:pt x="44500" y="75895"/>
                </a:lnTo>
                <a:lnTo>
                  <a:pt x="44958" y="76200"/>
                </a:lnTo>
                <a:lnTo>
                  <a:pt x="44704" y="76369"/>
                </a:lnTo>
                <a:close/>
              </a:path>
              <a:path w="88900" h="114300">
                <a:moveTo>
                  <a:pt x="44500" y="76504"/>
                </a:moveTo>
                <a:lnTo>
                  <a:pt x="44196" y="76200"/>
                </a:lnTo>
                <a:lnTo>
                  <a:pt x="44413" y="75982"/>
                </a:lnTo>
                <a:lnTo>
                  <a:pt x="44704" y="76369"/>
                </a:lnTo>
                <a:lnTo>
                  <a:pt x="44500" y="76504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3434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4196" y="76708"/>
                </a:moveTo>
                <a:lnTo>
                  <a:pt x="43918" y="76615"/>
                </a:lnTo>
                <a:lnTo>
                  <a:pt x="44196" y="76200"/>
                </a:lnTo>
                <a:lnTo>
                  <a:pt x="44500" y="76504"/>
                </a:lnTo>
                <a:lnTo>
                  <a:pt x="44196" y="76708"/>
                </a:lnTo>
                <a:close/>
              </a:path>
              <a:path w="88900" h="114300">
                <a:moveTo>
                  <a:pt x="44805" y="76504"/>
                </a:moveTo>
                <a:lnTo>
                  <a:pt x="44704" y="76369"/>
                </a:lnTo>
                <a:lnTo>
                  <a:pt x="44958" y="76200"/>
                </a:lnTo>
                <a:lnTo>
                  <a:pt x="44805" y="76504"/>
                </a:lnTo>
                <a:close/>
              </a:path>
              <a:path w="88900" h="114300">
                <a:moveTo>
                  <a:pt x="44998" y="76761"/>
                </a:moveTo>
                <a:lnTo>
                  <a:pt x="44873" y="76369"/>
                </a:lnTo>
                <a:lnTo>
                  <a:pt x="44958" y="76200"/>
                </a:lnTo>
                <a:lnTo>
                  <a:pt x="45415" y="76504"/>
                </a:lnTo>
                <a:lnTo>
                  <a:pt x="45211" y="76708"/>
                </a:lnTo>
                <a:lnTo>
                  <a:pt x="44998" y="76761"/>
                </a:lnTo>
                <a:close/>
              </a:path>
              <a:path w="88900" h="114300">
                <a:moveTo>
                  <a:pt x="86868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86868" y="76200"/>
                </a:lnTo>
                <a:lnTo>
                  <a:pt x="86868" y="77724"/>
                </a:lnTo>
                <a:close/>
              </a:path>
              <a:path w="88900" h="114300">
                <a:moveTo>
                  <a:pt x="41148" y="77724"/>
                </a:moveTo>
                <a:lnTo>
                  <a:pt x="43180" y="76369"/>
                </a:lnTo>
                <a:lnTo>
                  <a:pt x="43815" y="76581"/>
                </a:lnTo>
                <a:lnTo>
                  <a:pt x="43180" y="77216"/>
                </a:lnTo>
                <a:lnTo>
                  <a:pt x="41148" y="77724"/>
                </a:lnTo>
                <a:close/>
              </a:path>
              <a:path w="88900" h="114300">
                <a:moveTo>
                  <a:pt x="44704" y="76708"/>
                </a:moveTo>
                <a:lnTo>
                  <a:pt x="44500" y="76504"/>
                </a:lnTo>
                <a:lnTo>
                  <a:pt x="44704" y="76369"/>
                </a:lnTo>
                <a:lnTo>
                  <a:pt x="44704" y="76708"/>
                </a:lnTo>
                <a:close/>
              </a:path>
              <a:path w="88900" h="114300">
                <a:moveTo>
                  <a:pt x="44631" y="76853"/>
                </a:moveTo>
                <a:lnTo>
                  <a:pt x="44196" y="76708"/>
                </a:lnTo>
                <a:lnTo>
                  <a:pt x="44500" y="76504"/>
                </a:lnTo>
                <a:lnTo>
                  <a:pt x="44631" y="76853"/>
                </a:lnTo>
                <a:close/>
              </a:path>
              <a:path w="88900" h="114300">
                <a:moveTo>
                  <a:pt x="44805" y="76809"/>
                </a:moveTo>
                <a:lnTo>
                  <a:pt x="44750" y="76615"/>
                </a:lnTo>
                <a:lnTo>
                  <a:pt x="44998" y="76761"/>
                </a:lnTo>
                <a:lnTo>
                  <a:pt x="44805" y="76809"/>
                </a:lnTo>
                <a:close/>
              </a:path>
              <a:path w="88900" h="114300">
                <a:moveTo>
                  <a:pt x="45211" y="76708"/>
                </a:moveTo>
                <a:lnTo>
                  <a:pt x="45415" y="76504"/>
                </a:lnTo>
                <a:lnTo>
                  <a:pt x="45581" y="76615"/>
                </a:lnTo>
                <a:lnTo>
                  <a:pt x="45211" y="76708"/>
                </a:lnTo>
                <a:close/>
              </a:path>
              <a:path w="88900" h="114300">
                <a:moveTo>
                  <a:pt x="43180" y="77216"/>
                </a:moveTo>
                <a:lnTo>
                  <a:pt x="43815" y="76581"/>
                </a:lnTo>
                <a:lnTo>
                  <a:pt x="44195" y="76708"/>
                </a:lnTo>
                <a:lnTo>
                  <a:pt x="43586" y="77114"/>
                </a:lnTo>
                <a:lnTo>
                  <a:pt x="43180" y="77216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211" y="77046"/>
                </a:lnTo>
                <a:lnTo>
                  <a:pt x="45158" y="76761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4300">
                <a:moveTo>
                  <a:pt x="43586" y="77114"/>
                </a:moveTo>
                <a:lnTo>
                  <a:pt x="44196" y="76708"/>
                </a:lnTo>
                <a:lnTo>
                  <a:pt x="44631" y="76853"/>
                </a:lnTo>
                <a:lnTo>
                  <a:pt x="43586" y="77114"/>
                </a:lnTo>
                <a:close/>
              </a:path>
              <a:path w="88900" h="114300">
                <a:moveTo>
                  <a:pt x="44631" y="76853"/>
                </a:moveTo>
                <a:lnTo>
                  <a:pt x="44704" y="76708"/>
                </a:lnTo>
                <a:lnTo>
                  <a:pt x="44631" y="76853"/>
                </a:lnTo>
                <a:close/>
              </a:path>
              <a:path w="88900" h="114300">
                <a:moveTo>
                  <a:pt x="45066" y="76853"/>
                </a:moveTo>
                <a:lnTo>
                  <a:pt x="45211" y="76708"/>
                </a:lnTo>
                <a:lnTo>
                  <a:pt x="45066" y="76853"/>
                </a:lnTo>
                <a:close/>
              </a:path>
              <a:path w="88900" h="114300">
                <a:moveTo>
                  <a:pt x="44958" y="76962"/>
                </a:moveTo>
                <a:lnTo>
                  <a:pt x="44805" y="76809"/>
                </a:lnTo>
                <a:lnTo>
                  <a:pt x="44998" y="76761"/>
                </a:lnTo>
                <a:lnTo>
                  <a:pt x="44958" y="76962"/>
                </a:lnTo>
                <a:close/>
              </a:path>
              <a:path w="88900" h="114300">
                <a:moveTo>
                  <a:pt x="44958" y="76962"/>
                </a:moveTo>
                <a:lnTo>
                  <a:pt x="44631" y="76853"/>
                </a:lnTo>
                <a:lnTo>
                  <a:pt x="44805" y="76809"/>
                </a:lnTo>
                <a:lnTo>
                  <a:pt x="44958" y="76962"/>
                </a:lnTo>
                <a:close/>
              </a:path>
              <a:path w="88900" h="114300">
                <a:moveTo>
                  <a:pt x="44195" y="77724"/>
                </a:moveTo>
                <a:lnTo>
                  <a:pt x="42672" y="77724"/>
                </a:lnTo>
                <a:lnTo>
                  <a:pt x="43586" y="77114"/>
                </a:lnTo>
                <a:lnTo>
                  <a:pt x="44631" y="76853"/>
                </a:lnTo>
                <a:lnTo>
                  <a:pt x="44195" y="77724"/>
                </a:lnTo>
                <a:close/>
              </a:path>
              <a:path w="88900" h="114300">
                <a:moveTo>
                  <a:pt x="44195" y="77724"/>
                </a:moveTo>
                <a:lnTo>
                  <a:pt x="44631" y="76853"/>
                </a:lnTo>
                <a:lnTo>
                  <a:pt x="44958" y="76962"/>
                </a:lnTo>
                <a:lnTo>
                  <a:pt x="44195" y="77724"/>
                </a:lnTo>
                <a:close/>
              </a:path>
              <a:path w="88900" h="114300">
                <a:moveTo>
                  <a:pt x="45211" y="77046"/>
                </a:moveTo>
                <a:lnTo>
                  <a:pt x="44958" y="76962"/>
                </a:lnTo>
                <a:lnTo>
                  <a:pt x="45211" y="77046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5" y="77724"/>
                </a:lnTo>
                <a:lnTo>
                  <a:pt x="44958" y="76962"/>
                </a:lnTo>
                <a:lnTo>
                  <a:pt x="45719" y="77724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958" y="76962"/>
                </a:lnTo>
                <a:lnTo>
                  <a:pt x="45211" y="77046"/>
                </a:lnTo>
                <a:lnTo>
                  <a:pt x="45719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719" y="77724"/>
                </a:lnTo>
                <a:lnTo>
                  <a:pt x="45211" y="77046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180" y="77216"/>
                </a:lnTo>
                <a:lnTo>
                  <a:pt x="42672" y="77724"/>
                </a:lnTo>
                <a:close/>
              </a:path>
              <a:path w="88900" h="114300">
                <a:moveTo>
                  <a:pt x="64008" y="109728"/>
                </a:moveTo>
                <a:lnTo>
                  <a:pt x="24384" y="109728"/>
                </a:lnTo>
                <a:lnTo>
                  <a:pt x="24384" y="108204"/>
                </a:lnTo>
                <a:lnTo>
                  <a:pt x="22859" y="106680"/>
                </a:lnTo>
                <a:lnTo>
                  <a:pt x="18288" y="103632"/>
                </a:lnTo>
                <a:lnTo>
                  <a:pt x="70104" y="103632"/>
                </a:lnTo>
                <a:lnTo>
                  <a:pt x="64008" y="109728"/>
                </a:lnTo>
                <a:close/>
              </a:path>
              <a:path w="88900" h="114300">
                <a:moveTo>
                  <a:pt x="57912" y="112776"/>
                </a:moveTo>
                <a:lnTo>
                  <a:pt x="32004" y="112776"/>
                </a:lnTo>
                <a:lnTo>
                  <a:pt x="25908" y="109728"/>
                </a:lnTo>
                <a:lnTo>
                  <a:pt x="62484" y="109728"/>
                </a:lnTo>
                <a:lnTo>
                  <a:pt x="57912" y="112776"/>
                </a:lnTo>
                <a:close/>
              </a:path>
              <a:path w="88900" h="114300">
                <a:moveTo>
                  <a:pt x="51816" y="114300"/>
                </a:moveTo>
                <a:lnTo>
                  <a:pt x="36576" y="114300"/>
                </a:lnTo>
                <a:lnTo>
                  <a:pt x="35052" y="112776"/>
                </a:lnTo>
                <a:lnTo>
                  <a:pt x="54864" y="112776"/>
                </a:lnTo>
                <a:lnTo>
                  <a:pt x="5181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99119" y="4447032"/>
            <a:ext cx="50800" cy="78105"/>
          </a:xfrm>
          <a:custGeom>
            <a:avLst/>
            <a:gdLst/>
            <a:ahLst/>
            <a:cxnLst/>
            <a:rect l="l" t="t" r="r" b="b"/>
            <a:pathLst>
              <a:path w="50800" h="78104">
                <a:moveTo>
                  <a:pt x="25908" y="77724"/>
                </a:moveTo>
                <a:lnTo>
                  <a:pt x="16073" y="74533"/>
                </a:lnTo>
                <a:lnTo>
                  <a:pt x="7810" y="65913"/>
                </a:lnTo>
                <a:lnTo>
                  <a:pt x="2119" y="53292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4861" y="2952"/>
                </a:lnTo>
                <a:lnTo>
                  <a:pt x="42672" y="11049"/>
                </a:lnTo>
                <a:lnTo>
                  <a:pt x="48196" y="23145"/>
                </a:lnTo>
                <a:lnTo>
                  <a:pt x="50292" y="38100"/>
                </a:lnTo>
                <a:lnTo>
                  <a:pt x="48196" y="53292"/>
                </a:lnTo>
                <a:lnTo>
                  <a:pt x="42672" y="65913"/>
                </a:lnTo>
                <a:lnTo>
                  <a:pt x="34861" y="74533"/>
                </a:lnTo>
                <a:lnTo>
                  <a:pt x="25908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80832" y="4427220"/>
            <a:ext cx="86995" cy="116205"/>
          </a:xfrm>
          <a:custGeom>
            <a:avLst/>
            <a:gdLst/>
            <a:ahLst/>
            <a:cxnLst/>
            <a:rect l="l" t="t" r="r" b="b"/>
            <a:pathLst>
              <a:path w="86995" h="116204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6204">
                <a:moveTo>
                  <a:pt x="54864" y="3048"/>
                </a:moveTo>
                <a:lnTo>
                  <a:pt x="32004" y="3048"/>
                </a:lnTo>
                <a:lnTo>
                  <a:pt x="33528" y="1524"/>
                </a:lnTo>
                <a:lnTo>
                  <a:pt x="53339" y="1524"/>
                </a:lnTo>
                <a:lnTo>
                  <a:pt x="54864" y="3048"/>
                </a:lnTo>
                <a:close/>
              </a:path>
              <a:path w="86995" h="116204">
                <a:moveTo>
                  <a:pt x="60960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56387" y="3048"/>
                </a:lnTo>
                <a:lnTo>
                  <a:pt x="60960" y="6096"/>
                </a:lnTo>
                <a:close/>
              </a:path>
              <a:path w="86995" h="116204">
                <a:moveTo>
                  <a:pt x="64008" y="7620"/>
                </a:moveTo>
                <a:lnTo>
                  <a:pt x="22859" y="7620"/>
                </a:lnTo>
                <a:lnTo>
                  <a:pt x="24384" y="6096"/>
                </a:lnTo>
                <a:lnTo>
                  <a:pt x="62484" y="6096"/>
                </a:lnTo>
                <a:lnTo>
                  <a:pt x="64008" y="7620"/>
                </a:lnTo>
                <a:close/>
              </a:path>
              <a:path w="86995" h="116204">
                <a:moveTo>
                  <a:pt x="77724" y="96012"/>
                </a:moveTo>
                <a:lnTo>
                  <a:pt x="9144" y="96012"/>
                </a:lnTo>
                <a:lnTo>
                  <a:pt x="9144" y="94488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6868"/>
                </a:lnTo>
                <a:lnTo>
                  <a:pt x="3048" y="79248"/>
                </a:lnTo>
                <a:lnTo>
                  <a:pt x="1524" y="77724"/>
                </a:lnTo>
                <a:lnTo>
                  <a:pt x="0" y="70104"/>
                </a:lnTo>
                <a:lnTo>
                  <a:pt x="0" y="48768"/>
                </a:lnTo>
                <a:lnTo>
                  <a:pt x="1524" y="39624"/>
                </a:lnTo>
                <a:lnTo>
                  <a:pt x="4572" y="30480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5240" y="15240"/>
                </a:lnTo>
                <a:lnTo>
                  <a:pt x="15240" y="13716"/>
                </a:lnTo>
                <a:lnTo>
                  <a:pt x="21336" y="7620"/>
                </a:lnTo>
                <a:lnTo>
                  <a:pt x="65532" y="7620"/>
                </a:lnTo>
                <a:lnTo>
                  <a:pt x="73152" y="15240"/>
                </a:lnTo>
                <a:lnTo>
                  <a:pt x="76200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0772" y="28956"/>
                </a:lnTo>
                <a:lnTo>
                  <a:pt x="82296" y="28956"/>
                </a:lnTo>
                <a:lnTo>
                  <a:pt x="82296" y="30480"/>
                </a:lnTo>
                <a:lnTo>
                  <a:pt x="83820" y="36576"/>
                </a:lnTo>
                <a:lnTo>
                  <a:pt x="39624" y="36576"/>
                </a:lnTo>
                <a:lnTo>
                  <a:pt x="41910" y="38100"/>
                </a:lnTo>
                <a:lnTo>
                  <a:pt x="41148" y="38100"/>
                </a:lnTo>
                <a:lnTo>
                  <a:pt x="42454" y="38535"/>
                </a:lnTo>
                <a:lnTo>
                  <a:pt x="42744" y="38970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8100" y="51816"/>
                </a:lnTo>
                <a:lnTo>
                  <a:pt x="38100" y="62484"/>
                </a:lnTo>
                <a:lnTo>
                  <a:pt x="39014" y="67056"/>
                </a:lnTo>
                <a:lnTo>
                  <a:pt x="38100" y="67056"/>
                </a:lnTo>
                <a:lnTo>
                  <a:pt x="39928" y="71628"/>
                </a:lnTo>
                <a:lnTo>
                  <a:pt x="39624" y="71628"/>
                </a:lnTo>
                <a:lnTo>
                  <a:pt x="41148" y="74676"/>
                </a:lnTo>
                <a:lnTo>
                  <a:pt x="42976" y="77419"/>
                </a:lnTo>
                <a:lnTo>
                  <a:pt x="42672" y="77724"/>
                </a:lnTo>
                <a:lnTo>
                  <a:pt x="41148" y="77724"/>
                </a:lnTo>
                <a:lnTo>
                  <a:pt x="42291" y="78105"/>
                </a:lnTo>
                <a:lnTo>
                  <a:pt x="41910" y="78486"/>
                </a:lnTo>
                <a:lnTo>
                  <a:pt x="39624" y="79248"/>
                </a:lnTo>
                <a:lnTo>
                  <a:pt x="83820" y="79248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4488"/>
                </a:lnTo>
                <a:lnTo>
                  <a:pt x="77724" y="96012"/>
                </a:lnTo>
                <a:close/>
              </a:path>
              <a:path w="86995" h="116204">
                <a:moveTo>
                  <a:pt x="42367" y="38404"/>
                </a:moveTo>
                <a:lnTo>
                  <a:pt x="39624" y="36576"/>
                </a:lnTo>
                <a:lnTo>
                  <a:pt x="41910" y="37719"/>
                </a:lnTo>
                <a:lnTo>
                  <a:pt x="42367" y="38404"/>
                </a:lnTo>
                <a:close/>
              </a:path>
              <a:path w="86995" h="116204">
                <a:moveTo>
                  <a:pt x="41910" y="37719"/>
                </a:moveTo>
                <a:lnTo>
                  <a:pt x="39624" y="36576"/>
                </a:lnTo>
                <a:lnTo>
                  <a:pt x="41148" y="36576"/>
                </a:lnTo>
                <a:lnTo>
                  <a:pt x="41910" y="37719"/>
                </a:lnTo>
                <a:close/>
              </a:path>
              <a:path w="86995" h="116204">
                <a:moveTo>
                  <a:pt x="42672" y="38100"/>
                </a:moveTo>
                <a:lnTo>
                  <a:pt x="41910" y="37719"/>
                </a:lnTo>
                <a:lnTo>
                  <a:pt x="41148" y="36576"/>
                </a:lnTo>
                <a:lnTo>
                  <a:pt x="42672" y="38100"/>
                </a:lnTo>
                <a:close/>
              </a:path>
              <a:path w="86995" h="116204">
                <a:moveTo>
                  <a:pt x="43688" y="38608"/>
                </a:moveTo>
                <a:lnTo>
                  <a:pt x="42672" y="38100"/>
                </a:lnTo>
                <a:lnTo>
                  <a:pt x="41148" y="36576"/>
                </a:lnTo>
                <a:lnTo>
                  <a:pt x="45719" y="36576"/>
                </a:lnTo>
                <a:lnTo>
                  <a:pt x="43688" y="38608"/>
                </a:lnTo>
                <a:close/>
              </a:path>
              <a:path w="86995" h="116204">
                <a:moveTo>
                  <a:pt x="43891" y="38709"/>
                </a:moveTo>
                <a:lnTo>
                  <a:pt x="44196" y="38100"/>
                </a:lnTo>
                <a:lnTo>
                  <a:pt x="45719" y="36576"/>
                </a:lnTo>
                <a:lnTo>
                  <a:pt x="44413" y="38535"/>
                </a:lnTo>
                <a:lnTo>
                  <a:pt x="43891" y="38709"/>
                </a:lnTo>
                <a:close/>
              </a:path>
              <a:path w="86995" h="116204">
                <a:moveTo>
                  <a:pt x="44413" y="38535"/>
                </a:moveTo>
                <a:lnTo>
                  <a:pt x="45719" y="36576"/>
                </a:lnTo>
                <a:lnTo>
                  <a:pt x="83820" y="36576"/>
                </a:lnTo>
                <a:lnTo>
                  <a:pt x="84255" y="38100"/>
                </a:lnTo>
                <a:lnTo>
                  <a:pt x="45719" y="38100"/>
                </a:lnTo>
                <a:lnTo>
                  <a:pt x="44413" y="38535"/>
                </a:lnTo>
                <a:close/>
              </a:path>
              <a:path w="86995" h="116204">
                <a:moveTo>
                  <a:pt x="42976" y="38709"/>
                </a:moveTo>
                <a:lnTo>
                  <a:pt x="42671" y="38608"/>
                </a:lnTo>
                <a:lnTo>
                  <a:pt x="42367" y="38404"/>
                </a:lnTo>
                <a:lnTo>
                  <a:pt x="41910" y="37719"/>
                </a:lnTo>
                <a:lnTo>
                  <a:pt x="42672" y="38100"/>
                </a:lnTo>
                <a:lnTo>
                  <a:pt x="42976" y="38709"/>
                </a:lnTo>
                <a:close/>
              </a:path>
              <a:path w="86995" h="116204">
                <a:moveTo>
                  <a:pt x="42454" y="38535"/>
                </a:moveTo>
                <a:lnTo>
                  <a:pt x="41148" y="38100"/>
                </a:lnTo>
                <a:lnTo>
                  <a:pt x="41910" y="38100"/>
                </a:lnTo>
                <a:lnTo>
                  <a:pt x="42367" y="38404"/>
                </a:lnTo>
                <a:lnTo>
                  <a:pt x="42454" y="38535"/>
                </a:lnTo>
                <a:close/>
              </a:path>
              <a:path w="86995" h="116204">
                <a:moveTo>
                  <a:pt x="43107" y="38753"/>
                </a:moveTo>
                <a:lnTo>
                  <a:pt x="42976" y="38709"/>
                </a:lnTo>
                <a:lnTo>
                  <a:pt x="42672" y="38100"/>
                </a:lnTo>
                <a:lnTo>
                  <a:pt x="43107" y="38753"/>
                </a:lnTo>
                <a:close/>
              </a:path>
              <a:path w="86995" h="116204">
                <a:moveTo>
                  <a:pt x="43434" y="38862"/>
                </a:moveTo>
                <a:lnTo>
                  <a:pt x="43107" y="38753"/>
                </a:lnTo>
                <a:lnTo>
                  <a:pt x="42672" y="38100"/>
                </a:lnTo>
                <a:lnTo>
                  <a:pt x="43434" y="38862"/>
                </a:lnTo>
                <a:close/>
              </a:path>
              <a:path w="86995" h="116204">
                <a:moveTo>
                  <a:pt x="43434" y="38862"/>
                </a:moveTo>
                <a:lnTo>
                  <a:pt x="42672" y="38100"/>
                </a:lnTo>
                <a:lnTo>
                  <a:pt x="43688" y="38608"/>
                </a:lnTo>
                <a:lnTo>
                  <a:pt x="43434" y="38862"/>
                </a:lnTo>
                <a:close/>
              </a:path>
              <a:path w="86995" h="116204">
                <a:moveTo>
                  <a:pt x="43815" y="38671"/>
                </a:moveTo>
                <a:lnTo>
                  <a:pt x="43760" y="38535"/>
                </a:lnTo>
                <a:lnTo>
                  <a:pt x="44196" y="38100"/>
                </a:lnTo>
                <a:lnTo>
                  <a:pt x="43815" y="38671"/>
                </a:lnTo>
                <a:close/>
              </a:path>
              <a:path w="86995" h="116204">
                <a:moveTo>
                  <a:pt x="43891" y="38709"/>
                </a:moveTo>
                <a:lnTo>
                  <a:pt x="43905" y="38535"/>
                </a:lnTo>
                <a:lnTo>
                  <a:pt x="44195" y="38100"/>
                </a:lnTo>
                <a:lnTo>
                  <a:pt x="43891" y="38709"/>
                </a:lnTo>
                <a:close/>
              </a:path>
              <a:path w="86995" h="116204">
                <a:moveTo>
                  <a:pt x="44196" y="38862"/>
                </a:moveTo>
                <a:lnTo>
                  <a:pt x="44413" y="38535"/>
                </a:lnTo>
                <a:lnTo>
                  <a:pt x="45719" y="38100"/>
                </a:lnTo>
                <a:lnTo>
                  <a:pt x="47244" y="38100"/>
                </a:lnTo>
                <a:lnTo>
                  <a:pt x="44196" y="38862"/>
                </a:lnTo>
                <a:close/>
              </a:path>
              <a:path w="86995" h="116204">
                <a:moveTo>
                  <a:pt x="44500" y="39014"/>
                </a:moveTo>
                <a:lnTo>
                  <a:pt x="44196" y="38862"/>
                </a:lnTo>
                <a:lnTo>
                  <a:pt x="47244" y="38100"/>
                </a:lnTo>
                <a:lnTo>
                  <a:pt x="44500" y="39014"/>
                </a:lnTo>
                <a:close/>
              </a:path>
              <a:path w="86995" h="116204">
                <a:moveTo>
                  <a:pt x="84690" y="39624"/>
                </a:moveTo>
                <a:lnTo>
                  <a:pt x="45719" y="39624"/>
                </a:lnTo>
                <a:lnTo>
                  <a:pt x="44500" y="39014"/>
                </a:lnTo>
                <a:lnTo>
                  <a:pt x="47244" y="38100"/>
                </a:lnTo>
                <a:lnTo>
                  <a:pt x="84255" y="38100"/>
                </a:lnTo>
                <a:lnTo>
                  <a:pt x="84690" y="39624"/>
                </a:lnTo>
                <a:close/>
              </a:path>
              <a:path w="86995" h="116204">
                <a:moveTo>
                  <a:pt x="42671" y="38608"/>
                </a:moveTo>
                <a:lnTo>
                  <a:pt x="42454" y="38535"/>
                </a:lnTo>
                <a:lnTo>
                  <a:pt x="42367" y="38404"/>
                </a:lnTo>
                <a:lnTo>
                  <a:pt x="42671" y="38608"/>
                </a:lnTo>
                <a:close/>
              </a:path>
              <a:path w="86995" h="116204">
                <a:moveTo>
                  <a:pt x="42810" y="39069"/>
                </a:moveTo>
                <a:lnTo>
                  <a:pt x="42454" y="38535"/>
                </a:lnTo>
                <a:lnTo>
                  <a:pt x="42671" y="38608"/>
                </a:lnTo>
                <a:lnTo>
                  <a:pt x="43052" y="38862"/>
                </a:lnTo>
                <a:lnTo>
                  <a:pt x="42810" y="39069"/>
                </a:lnTo>
                <a:close/>
              </a:path>
              <a:path w="86995" h="116204">
                <a:moveTo>
                  <a:pt x="44196" y="38862"/>
                </a:moveTo>
                <a:lnTo>
                  <a:pt x="43891" y="38709"/>
                </a:lnTo>
                <a:lnTo>
                  <a:pt x="44413" y="38535"/>
                </a:lnTo>
                <a:lnTo>
                  <a:pt x="44196" y="38862"/>
                </a:lnTo>
                <a:close/>
              </a:path>
              <a:path w="86995" h="116204">
                <a:moveTo>
                  <a:pt x="43053" y="38862"/>
                </a:moveTo>
                <a:lnTo>
                  <a:pt x="42671" y="38608"/>
                </a:lnTo>
                <a:lnTo>
                  <a:pt x="42976" y="38709"/>
                </a:lnTo>
                <a:lnTo>
                  <a:pt x="43053" y="38862"/>
                </a:lnTo>
                <a:close/>
              </a:path>
              <a:path w="86995" h="116204">
                <a:moveTo>
                  <a:pt x="43434" y="38862"/>
                </a:moveTo>
                <a:lnTo>
                  <a:pt x="43688" y="38608"/>
                </a:lnTo>
                <a:lnTo>
                  <a:pt x="43760" y="38753"/>
                </a:lnTo>
                <a:lnTo>
                  <a:pt x="43434" y="38862"/>
                </a:lnTo>
                <a:close/>
              </a:path>
              <a:path w="86995" h="116204">
                <a:moveTo>
                  <a:pt x="43760" y="38753"/>
                </a:moveTo>
                <a:lnTo>
                  <a:pt x="43891" y="38709"/>
                </a:lnTo>
                <a:lnTo>
                  <a:pt x="43760" y="38753"/>
                </a:lnTo>
                <a:close/>
              </a:path>
              <a:path w="86995" h="116204">
                <a:moveTo>
                  <a:pt x="43180" y="38946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180" y="38946"/>
                </a:lnTo>
                <a:close/>
              </a:path>
              <a:path w="86995" h="116204">
                <a:moveTo>
                  <a:pt x="43760" y="38970"/>
                </a:moveTo>
                <a:lnTo>
                  <a:pt x="43760" y="38753"/>
                </a:lnTo>
                <a:lnTo>
                  <a:pt x="43891" y="38709"/>
                </a:lnTo>
                <a:lnTo>
                  <a:pt x="43760" y="38970"/>
                </a:lnTo>
                <a:close/>
              </a:path>
              <a:path w="86995" h="116204">
                <a:moveTo>
                  <a:pt x="43760" y="38970"/>
                </a:moveTo>
                <a:lnTo>
                  <a:pt x="43891" y="38709"/>
                </a:lnTo>
                <a:lnTo>
                  <a:pt x="44196" y="38862"/>
                </a:lnTo>
                <a:lnTo>
                  <a:pt x="43760" y="38970"/>
                </a:lnTo>
                <a:close/>
              </a:path>
              <a:path w="86995" h="116204">
                <a:moveTo>
                  <a:pt x="43226" y="38931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26" y="38931"/>
                </a:lnTo>
                <a:close/>
              </a:path>
              <a:path w="86995" h="116204">
                <a:moveTo>
                  <a:pt x="43641" y="38931"/>
                </a:moveTo>
                <a:lnTo>
                  <a:pt x="43434" y="38862"/>
                </a:lnTo>
                <a:lnTo>
                  <a:pt x="43760" y="38753"/>
                </a:lnTo>
                <a:lnTo>
                  <a:pt x="43641" y="38931"/>
                </a:lnTo>
                <a:close/>
              </a:path>
              <a:path w="86995" h="116204">
                <a:moveTo>
                  <a:pt x="43107" y="38970"/>
                </a:moveTo>
                <a:close/>
              </a:path>
              <a:path w="86995" h="116204">
                <a:moveTo>
                  <a:pt x="43281" y="39014"/>
                </a:move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6204">
                <a:moveTo>
                  <a:pt x="43364" y="39069"/>
                </a:moveTo>
                <a:lnTo>
                  <a:pt x="43434" y="38862"/>
                </a:lnTo>
                <a:lnTo>
                  <a:pt x="43586" y="39014"/>
                </a:lnTo>
                <a:lnTo>
                  <a:pt x="43364" y="39069"/>
                </a:lnTo>
                <a:close/>
              </a:path>
              <a:path w="86995" h="116204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6995" h="116204">
                <a:moveTo>
                  <a:pt x="44057" y="39069"/>
                </a:moveTo>
                <a:lnTo>
                  <a:pt x="43760" y="38970"/>
                </a:lnTo>
                <a:lnTo>
                  <a:pt x="44196" y="38862"/>
                </a:lnTo>
                <a:lnTo>
                  <a:pt x="44057" y="39069"/>
                </a:lnTo>
                <a:close/>
              </a:path>
              <a:path w="86995" h="116204">
                <a:moveTo>
                  <a:pt x="44195" y="39116"/>
                </a:moveTo>
                <a:lnTo>
                  <a:pt x="44123" y="38970"/>
                </a:lnTo>
                <a:lnTo>
                  <a:pt x="44500" y="39014"/>
                </a:lnTo>
                <a:lnTo>
                  <a:pt x="44195" y="39116"/>
                </a:lnTo>
                <a:close/>
              </a:path>
              <a:path w="86995" h="116204">
                <a:moveTo>
                  <a:pt x="43586" y="39014"/>
                </a:moveTo>
                <a:lnTo>
                  <a:pt x="43760" y="38970"/>
                </a:lnTo>
                <a:lnTo>
                  <a:pt x="43586" y="39014"/>
                </a:lnTo>
                <a:close/>
              </a:path>
              <a:path w="86995" h="116204">
                <a:moveTo>
                  <a:pt x="42889" y="39188"/>
                </a:moveTo>
                <a:lnTo>
                  <a:pt x="43107" y="38970"/>
                </a:lnTo>
                <a:lnTo>
                  <a:pt x="43180" y="39116"/>
                </a:lnTo>
                <a:lnTo>
                  <a:pt x="42889" y="39188"/>
                </a:lnTo>
                <a:close/>
              </a:path>
              <a:path w="86995" h="116204">
                <a:moveTo>
                  <a:pt x="43688" y="39116"/>
                </a:moveTo>
                <a:lnTo>
                  <a:pt x="43760" y="38970"/>
                </a:lnTo>
                <a:lnTo>
                  <a:pt x="43688" y="39116"/>
                </a:lnTo>
                <a:close/>
              </a:path>
              <a:path w="86995" h="116204">
                <a:moveTo>
                  <a:pt x="43815" y="39243"/>
                </a:moveTo>
                <a:lnTo>
                  <a:pt x="43760" y="38970"/>
                </a:lnTo>
                <a:lnTo>
                  <a:pt x="44057" y="39069"/>
                </a:lnTo>
                <a:lnTo>
                  <a:pt x="43815" y="39243"/>
                </a:lnTo>
                <a:close/>
              </a:path>
              <a:path w="86995" h="116204">
                <a:moveTo>
                  <a:pt x="43180" y="39116"/>
                </a:moveTo>
                <a:lnTo>
                  <a:pt x="43325" y="39079"/>
                </a:lnTo>
                <a:lnTo>
                  <a:pt x="43180" y="39116"/>
                </a:lnTo>
                <a:close/>
              </a:path>
              <a:path w="86995" h="116204">
                <a:moveTo>
                  <a:pt x="43492" y="39155"/>
                </a:moveTo>
                <a:lnTo>
                  <a:pt x="43364" y="39069"/>
                </a:lnTo>
                <a:lnTo>
                  <a:pt x="43586" y="39014"/>
                </a:lnTo>
                <a:lnTo>
                  <a:pt x="43492" y="39155"/>
                </a:lnTo>
                <a:close/>
              </a:path>
              <a:path w="86995" h="116204">
                <a:moveTo>
                  <a:pt x="43624" y="39243"/>
                </a:moveTo>
                <a:lnTo>
                  <a:pt x="43586" y="39014"/>
                </a:lnTo>
                <a:lnTo>
                  <a:pt x="43624" y="39243"/>
                </a:lnTo>
                <a:close/>
              </a:path>
              <a:path w="86995" h="116204">
                <a:moveTo>
                  <a:pt x="45719" y="39624"/>
                </a:moveTo>
                <a:lnTo>
                  <a:pt x="44195" y="39116"/>
                </a:lnTo>
                <a:lnTo>
                  <a:pt x="44500" y="39014"/>
                </a:lnTo>
                <a:lnTo>
                  <a:pt x="45719" y="39624"/>
                </a:lnTo>
                <a:close/>
              </a:path>
              <a:path w="86995" h="116204">
                <a:moveTo>
                  <a:pt x="43434" y="39243"/>
                </a:moveTo>
                <a:lnTo>
                  <a:pt x="43364" y="39069"/>
                </a:lnTo>
                <a:lnTo>
                  <a:pt x="43434" y="39243"/>
                </a:lnTo>
                <a:close/>
              </a:path>
              <a:path w="86995" h="116204">
                <a:moveTo>
                  <a:pt x="43978" y="39188"/>
                </a:moveTo>
                <a:lnTo>
                  <a:pt x="44195" y="39116"/>
                </a:lnTo>
                <a:lnTo>
                  <a:pt x="43978" y="39188"/>
                </a:lnTo>
                <a:close/>
              </a:path>
              <a:path w="86995" h="116204">
                <a:moveTo>
                  <a:pt x="43325" y="39406"/>
                </a:moveTo>
                <a:lnTo>
                  <a:pt x="43180" y="39116"/>
                </a:lnTo>
                <a:lnTo>
                  <a:pt x="43325" y="39079"/>
                </a:lnTo>
                <a:lnTo>
                  <a:pt x="43325" y="39406"/>
                </a:lnTo>
                <a:close/>
              </a:path>
              <a:path w="86995" h="116204">
                <a:moveTo>
                  <a:pt x="42976" y="39319"/>
                </a:moveTo>
                <a:lnTo>
                  <a:pt x="42889" y="39188"/>
                </a:lnTo>
                <a:lnTo>
                  <a:pt x="43180" y="39116"/>
                </a:lnTo>
                <a:lnTo>
                  <a:pt x="42976" y="39319"/>
                </a:lnTo>
                <a:close/>
              </a:path>
              <a:path w="86995" h="116204">
                <a:moveTo>
                  <a:pt x="43087" y="39485"/>
                </a:moveTo>
                <a:lnTo>
                  <a:pt x="43053" y="39243"/>
                </a:lnTo>
                <a:lnTo>
                  <a:pt x="43180" y="39116"/>
                </a:lnTo>
                <a:lnTo>
                  <a:pt x="43325" y="39406"/>
                </a:lnTo>
                <a:lnTo>
                  <a:pt x="43087" y="39485"/>
                </a:lnTo>
                <a:close/>
              </a:path>
              <a:path w="86995" h="116204">
                <a:moveTo>
                  <a:pt x="43688" y="39285"/>
                </a:moveTo>
                <a:lnTo>
                  <a:pt x="43688" y="39116"/>
                </a:lnTo>
                <a:lnTo>
                  <a:pt x="43815" y="39243"/>
                </a:lnTo>
                <a:close/>
              </a:path>
              <a:path w="86995" h="116204">
                <a:moveTo>
                  <a:pt x="47244" y="70104"/>
                </a:moveTo>
                <a:lnTo>
                  <a:pt x="48768" y="65532"/>
                </a:lnTo>
                <a:lnTo>
                  <a:pt x="48768" y="48768"/>
                </a:lnTo>
                <a:lnTo>
                  <a:pt x="44195" y="39624"/>
                </a:lnTo>
                <a:lnTo>
                  <a:pt x="44057" y="39485"/>
                </a:lnTo>
                <a:lnTo>
                  <a:pt x="43978" y="39188"/>
                </a:lnTo>
                <a:lnTo>
                  <a:pt x="44195" y="39116"/>
                </a:lnTo>
                <a:lnTo>
                  <a:pt x="45719" y="39624"/>
                </a:lnTo>
                <a:lnTo>
                  <a:pt x="84690" y="39624"/>
                </a:lnTo>
                <a:lnTo>
                  <a:pt x="86868" y="47244"/>
                </a:lnTo>
                <a:lnTo>
                  <a:pt x="86868" y="67056"/>
                </a:lnTo>
                <a:lnTo>
                  <a:pt x="48768" y="67056"/>
                </a:lnTo>
                <a:lnTo>
                  <a:pt x="47244" y="70104"/>
                </a:lnTo>
                <a:close/>
              </a:path>
              <a:path w="86995" h="116204">
                <a:moveTo>
                  <a:pt x="43503" y="39346"/>
                </a:moveTo>
                <a:lnTo>
                  <a:pt x="43492" y="39155"/>
                </a:lnTo>
                <a:lnTo>
                  <a:pt x="43503" y="39346"/>
                </a:lnTo>
                <a:close/>
              </a:path>
              <a:path w="86995" h="116204">
                <a:moveTo>
                  <a:pt x="42672" y="39624"/>
                </a:moveTo>
                <a:lnTo>
                  <a:pt x="41148" y="39624"/>
                </a:lnTo>
                <a:lnTo>
                  <a:pt x="42889" y="39188"/>
                </a:lnTo>
                <a:lnTo>
                  <a:pt x="42810" y="39485"/>
                </a:lnTo>
                <a:lnTo>
                  <a:pt x="42672" y="39624"/>
                </a:lnTo>
                <a:close/>
              </a:path>
              <a:path w="86995" h="116204">
                <a:moveTo>
                  <a:pt x="43891" y="39319"/>
                </a:moveTo>
                <a:lnTo>
                  <a:pt x="43978" y="39188"/>
                </a:lnTo>
                <a:lnTo>
                  <a:pt x="43891" y="39319"/>
                </a:lnTo>
                <a:close/>
              </a:path>
              <a:path w="86995" h="116204">
                <a:moveTo>
                  <a:pt x="43325" y="39406"/>
                </a:moveTo>
                <a:lnTo>
                  <a:pt x="43434" y="39243"/>
                </a:lnTo>
                <a:lnTo>
                  <a:pt x="43325" y="39406"/>
                </a:lnTo>
                <a:close/>
              </a:path>
              <a:path w="86995" h="116204">
                <a:moveTo>
                  <a:pt x="43586" y="39319"/>
                </a:moveTo>
                <a:close/>
              </a:path>
              <a:path w="86995" h="116204">
                <a:moveTo>
                  <a:pt x="43844" y="39389"/>
                </a:moveTo>
                <a:lnTo>
                  <a:pt x="43688" y="39285"/>
                </a:lnTo>
                <a:lnTo>
                  <a:pt x="43844" y="39389"/>
                </a:lnTo>
                <a:close/>
              </a:path>
              <a:path w="86995" h="116204">
                <a:moveTo>
                  <a:pt x="43688" y="39624"/>
                </a:moveTo>
                <a:lnTo>
                  <a:pt x="43595" y="39485"/>
                </a:lnTo>
                <a:lnTo>
                  <a:pt x="43586" y="39319"/>
                </a:lnTo>
                <a:lnTo>
                  <a:pt x="43780" y="39346"/>
                </a:lnTo>
                <a:lnTo>
                  <a:pt x="43688" y="39624"/>
                </a:lnTo>
                <a:close/>
              </a:path>
              <a:path w="86995" h="116204">
                <a:moveTo>
                  <a:pt x="42672" y="39624"/>
                </a:moveTo>
                <a:lnTo>
                  <a:pt x="42976" y="39319"/>
                </a:lnTo>
                <a:lnTo>
                  <a:pt x="43087" y="39485"/>
                </a:lnTo>
                <a:lnTo>
                  <a:pt x="42672" y="39624"/>
                </a:lnTo>
                <a:close/>
              </a:path>
              <a:path w="86995" h="116204">
                <a:moveTo>
                  <a:pt x="44195" y="39624"/>
                </a:moveTo>
                <a:lnTo>
                  <a:pt x="43869" y="39406"/>
                </a:lnTo>
                <a:lnTo>
                  <a:pt x="44195" y="39624"/>
                </a:lnTo>
                <a:close/>
              </a:path>
              <a:path w="86995" h="116204">
                <a:moveTo>
                  <a:pt x="45719" y="42672"/>
                </a:moveTo>
                <a:lnTo>
                  <a:pt x="43833" y="39841"/>
                </a:lnTo>
                <a:lnTo>
                  <a:pt x="43780" y="39485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6995" h="116204">
                <a:moveTo>
                  <a:pt x="43180" y="39624"/>
                </a:moveTo>
                <a:lnTo>
                  <a:pt x="43087" y="39485"/>
                </a:lnTo>
                <a:lnTo>
                  <a:pt x="43325" y="39406"/>
                </a:lnTo>
                <a:lnTo>
                  <a:pt x="43180" y="39624"/>
                </a:lnTo>
                <a:close/>
              </a:path>
              <a:path w="86995" h="116204">
                <a:moveTo>
                  <a:pt x="43325" y="39841"/>
                </a:moveTo>
                <a:lnTo>
                  <a:pt x="43272" y="39485"/>
                </a:lnTo>
                <a:lnTo>
                  <a:pt x="43434" y="39624"/>
                </a:lnTo>
                <a:lnTo>
                  <a:pt x="43325" y="39841"/>
                </a:lnTo>
                <a:close/>
              </a:path>
              <a:path w="86995" h="116204">
                <a:moveTo>
                  <a:pt x="43542" y="39841"/>
                </a:moveTo>
                <a:lnTo>
                  <a:pt x="43503" y="39485"/>
                </a:lnTo>
                <a:lnTo>
                  <a:pt x="43688" y="39624"/>
                </a:lnTo>
                <a:lnTo>
                  <a:pt x="43542" y="39841"/>
                </a:lnTo>
                <a:close/>
              </a:path>
              <a:path w="86995" h="116204">
                <a:moveTo>
                  <a:pt x="41148" y="42672"/>
                </a:moveTo>
                <a:lnTo>
                  <a:pt x="42672" y="39624"/>
                </a:lnTo>
                <a:lnTo>
                  <a:pt x="43087" y="39485"/>
                </a:lnTo>
                <a:lnTo>
                  <a:pt x="43180" y="39624"/>
                </a:lnTo>
                <a:lnTo>
                  <a:pt x="41148" y="42672"/>
                </a:lnTo>
                <a:close/>
              </a:path>
              <a:path w="86995" h="116204">
                <a:moveTo>
                  <a:pt x="43434" y="40005"/>
                </a:moveTo>
                <a:lnTo>
                  <a:pt x="43325" y="39841"/>
                </a:lnTo>
                <a:lnTo>
                  <a:pt x="43434" y="39624"/>
                </a:lnTo>
                <a:lnTo>
                  <a:pt x="43542" y="39841"/>
                </a:lnTo>
                <a:lnTo>
                  <a:pt x="43434" y="40005"/>
                </a:lnTo>
                <a:close/>
              </a:path>
              <a:path w="86995" h="116204">
                <a:moveTo>
                  <a:pt x="42672" y="41148"/>
                </a:moveTo>
                <a:lnTo>
                  <a:pt x="43325" y="39841"/>
                </a:lnTo>
                <a:lnTo>
                  <a:pt x="43434" y="40005"/>
                </a:lnTo>
                <a:lnTo>
                  <a:pt x="42672" y="41148"/>
                </a:lnTo>
                <a:close/>
              </a:path>
              <a:path w="86995" h="116204">
                <a:moveTo>
                  <a:pt x="44195" y="41148"/>
                </a:moveTo>
                <a:lnTo>
                  <a:pt x="43434" y="40005"/>
                </a:lnTo>
                <a:lnTo>
                  <a:pt x="43542" y="39841"/>
                </a:lnTo>
                <a:lnTo>
                  <a:pt x="44195" y="41148"/>
                </a:lnTo>
                <a:close/>
              </a:path>
              <a:path w="86995" h="116204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6204">
                <a:moveTo>
                  <a:pt x="39624" y="70104"/>
                </a:moveTo>
                <a:lnTo>
                  <a:pt x="38100" y="67056"/>
                </a:lnTo>
                <a:lnTo>
                  <a:pt x="39014" y="67056"/>
                </a:lnTo>
                <a:lnTo>
                  <a:pt x="39624" y="70104"/>
                </a:lnTo>
                <a:close/>
              </a:path>
              <a:path w="86995" h="116204">
                <a:moveTo>
                  <a:pt x="46482" y="72771"/>
                </a:moveTo>
                <a:lnTo>
                  <a:pt x="48768" y="67056"/>
                </a:lnTo>
                <a:lnTo>
                  <a:pt x="86868" y="67056"/>
                </a:lnTo>
                <a:lnTo>
                  <a:pt x="86214" y="71628"/>
                </a:lnTo>
                <a:lnTo>
                  <a:pt x="47244" y="71628"/>
                </a:lnTo>
                <a:lnTo>
                  <a:pt x="46482" y="72771"/>
                </a:lnTo>
                <a:close/>
              </a:path>
              <a:path w="86995" h="116204">
                <a:moveTo>
                  <a:pt x="41148" y="74676"/>
                </a:moveTo>
                <a:lnTo>
                  <a:pt x="39624" y="71628"/>
                </a:lnTo>
                <a:lnTo>
                  <a:pt x="40386" y="72771"/>
                </a:lnTo>
                <a:lnTo>
                  <a:pt x="41148" y="74676"/>
                </a:lnTo>
                <a:close/>
              </a:path>
              <a:path w="86995" h="116204">
                <a:moveTo>
                  <a:pt x="40386" y="72771"/>
                </a:moveTo>
                <a:lnTo>
                  <a:pt x="39624" y="71628"/>
                </a:lnTo>
                <a:lnTo>
                  <a:pt x="39928" y="71628"/>
                </a:lnTo>
                <a:lnTo>
                  <a:pt x="40386" y="72771"/>
                </a:lnTo>
                <a:close/>
              </a:path>
              <a:path w="86995" h="116204">
                <a:moveTo>
                  <a:pt x="45719" y="74676"/>
                </a:moveTo>
                <a:lnTo>
                  <a:pt x="46482" y="72771"/>
                </a:lnTo>
                <a:lnTo>
                  <a:pt x="47244" y="71628"/>
                </a:lnTo>
                <a:lnTo>
                  <a:pt x="45719" y="74676"/>
                </a:lnTo>
                <a:close/>
              </a:path>
              <a:path w="86995" h="116204">
                <a:moveTo>
                  <a:pt x="44500" y="78028"/>
                </a:moveTo>
                <a:lnTo>
                  <a:pt x="43891" y="77419"/>
                </a:lnTo>
                <a:lnTo>
                  <a:pt x="45719" y="74676"/>
                </a:lnTo>
                <a:lnTo>
                  <a:pt x="47244" y="71628"/>
                </a:lnTo>
                <a:lnTo>
                  <a:pt x="86214" y="71628"/>
                </a:lnTo>
                <a:lnTo>
                  <a:pt x="85344" y="77724"/>
                </a:lnTo>
                <a:lnTo>
                  <a:pt x="45719" y="77724"/>
                </a:lnTo>
                <a:lnTo>
                  <a:pt x="44500" y="78028"/>
                </a:lnTo>
                <a:close/>
              </a:path>
              <a:path w="86995" h="116204">
                <a:moveTo>
                  <a:pt x="42672" y="76200"/>
                </a:moveTo>
                <a:lnTo>
                  <a:pt x="41148" y="74676"/>
                </a:lnTo>
                <a:lnTo>
                  <a:pt x="40386" y="72771"/>
                </a:lnTo>
                <a:lnTo>
                  <a:pt x="42672" y="76200"/>
                </a:lnTo>
                <a:close/>
              </a:path>
              <a:path w="86995" h="116204">
                <a:moveTo>
                  <a:pt x="44195" y="76200"/>
                </a:moveTo>
                <a:lnTo>
                  <a:pt x="46482" y="72771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6204">
                <a:moveTo>
                  <a:pt x="43180" y="77216"/>
                </a:moveTo>
                <a:lnTo>
                  <a:pt x="42672" y="76200"/>
                </a:lnTo>
                <a:lnTo>
                  <a:pt x="43434" y="76962"/>
                </a:lnTo>
                <a:lnTo>
                  <a:pt x="43180" y="77216"/>
                </a:lnTo>
                <a:close/>
              </a:path>
              <a:path w="86995" h="116204">
                <a:moveTo>
                  <a:pt x="43688" y="77216"/>
                </a:moveTo>
                <a:lnTo>
                  <a:pt x="43434" y="76962"/>
                </a:lnTo>
                <a:lnTo>
                  <a:pt x="44195" y="76200"/>
                </a:lnTo>
                <a:lnTo>
                  <a:pt x="43688" y="77216"/>
                </a:lnTo>
                <a:close/>
              </a:path>
              <a:path w="86995" h="116204">
                <a:moveTo>
                  <a:pt x="43434" y="77724"/>
                </a:moveTo>
                <a:lnTo>
                  <a:pt x="43180" y="77216"/>
                </a:lnTo>
                <a:lnTo>
                  <a:pt x="43434" y="76962"/>
                </a:lnTo>
                <a:lnTo>
                  <a:pt x="43688" y="77216"/>
                </a:lnTo>
                <a:lnTo>
                  <a:pt x="43434" y="77724"/>
                </a:lnTo>
                <a:close/>
              </a:path>
              <a:path w="86995" h="116204">
                <a:moveTo>
                  <a:pt x="43325" y="77941"/>
                </a:moveTo>
                <a:lnTo>
                  <a:pt x="42976" y="77419"/>
                </a:lnTo>
                <a:lnTo>
                  <a:pt x="43180" y="77216"/>
                </a:lnTo>
                <a:lnTo>
                  <a:pt x="43434" y="77724"/>
                </a:lnTo>
                <a:lnTo>
                  <a:pt x="43325" y="77941"/>
                </a:lnTo>
                <a:close/>
              </a:path>
              <a:path w="86995" h="116204">
                <a:moveTo>
                  <a:pt x="43542" y="77941"/>
                </a:moveTo>
                <a:lnTo>
                  <a:pt x="43434" y="77724"/>
                </a:lnTo>
                <a:lnTo>
                  <a:pt x="43688" y="77216"/>
                </a:lnTo>
                <a:lnTo>
                  <a:pt x="43891" y="77419"/>
                </a:lnTo>
                <a:lnTo>
                  <a:pt x="43542" y="77941"/>
                </a:lnTo>
                <a:close/>
              </a:path>
              <a:path w="86995" h="116204">
                <a:moveTo>
                  <a:pt x="43325" y="77941"/>
                </a:moveTo>
                <a:lnTo>
                  <a:pt x="42672" y="77724"/>
                </a:lnTo>
                <a:lnTo>
                  <a:pt x="42976" y="77419"/>
                </a:lnTo>
                <a:lnTo>
                  <a:pt x="43325" y="77941"/>
                </a:lnTo>
                <a:close/>
              </a:path>
              <a:path w="86995" h="116204">
                <a:moveTo>
                  <a:pt x="43542" y="77941"/>
                </a:moveTo>
                <a:lnTo>
                  <a:pt x="43891" y="77419"/>
                </a:lnTo>
                <a:lnTo>
                  <a:pt x="44195" y="77724"/>
                </a:lnTo>
                <a:lnTo>
                  <a:pt x="43542" y="77941"/>
                </a:lnTo>
                <a:close/>
              </a:path>
              <a:path w="86995" h="116204">
                <a:moveTo>
                  <a:pt x="42367" y="78028"/>
                </a:moveTo>
                <a:lnTo>
                  <a:pt x="41148" y="77724"/>
                </a:lnTo>
                <a:lnTo>
                  <a:pt x="42672" y="77724"/>
                </a:lnTo>
                <a:lnTo>
                  <a:pt x="42367" y="78028"/>
                </a:lnTo>
                <a:close/>
              </a:path>
              <a:path w="86995" h="116204">
                <a:moveTo>
                  <a:pt x="42889" y="78159"/>
                </a:moveTo>
                <a:lnTo>
                  <a:pt x="42367" y="78028"/>
                </a:lnTo>
                <a:lnTo>
                  <a:pt x="42672" y="77724"/>
                </a:lnTo>
                <a:lnTo>
                  <a:pt x="43281" y="78028"/>
                </a:lnTo>
                <a:lnTo>
                  <a:pt x="42889" y="78159"/>
                </a:lnTo>
                <a:close/>
              </a:path>
              <a:path w="86995" h="116204">
                <a:moveTo>
                  <a:pt x="43281" y="78028"/>
                </a:moveTo>
                <a:lnTo>
                  <a:pt x="42672" y="77724"/>
                </a:lnTo>
                <a:lnTo>
                  <a:pt x="43325" y="77941"/>
                </a:lnTo>
                <a:close/>
              </a:path>
              <a:path w="86995" h="116204">
                <a:moveTo>
                  <a:pt x="43586" y="78028"/>
                </a:moveTo>
                <a:lnTo>
                  <a:pt x="44195" y="77724"/>
                </a:lnTo>
                <a:lnTo>
                  <a:pt x="43586" y="78028"/>
                </a:lnTo>
                <a:close/>
              </a:path>
              <a:path w="86995" h="116204">
                <a:moveTo>
                  <a:pt x="43978" y="78159"/>
                </a:moveTo>
                <a:lnTo>
                  <a:pt x="43586" y="78028"/>
                </a:lnTo>
                <a:lnTo>
                  <a:pt x="44195" y="77724"/>
                </a:lnTo>
                <a:lnTo>
                  <a:pt x="44500" y="78028"/>
                </a:lnTo>
                <a:lnTo>
                  <a:pt x="43978" y="78159"/>
                </a:lnTo>
                <a:close/>
              </a:path>
              <a:path w="86995" h="116204">
                <a:moveTo>
                  <a:pt x="83820" y="79248"/>
                </a:moveTo>
                <a:lnTo>
                  <a:pt x="47244" y="79248"/>
                </a:lnTo>
                <a:lnTo>
                  <a:pt x="44958" y="78486"/>
                </a:lnTo>
                <a:lnTo>
                  <a:pt x="44577" y="78105"/>
                </a:lnTo>
                <a:lnTo>
                  <a:pt x="45719" y="77724"/>
                </a:lnTo>
                <a:lnTo>
                  <a:pt x="85344" y="77724"/>
                </a:lnTo>
                <a:lnTo>
                  <a:pt x="83820" y="79248"/>
                </a:lnTo>
                <a:close/>
              </a:path>
              <a:path w="86995" h="116204">
                <a:moveTo>
                  <a:pt x="43503" y="78001"/>
                </a:moveTo>
                <a:close/>
              </a:path>
              <a:path w="86995" h="116204">
                <a:moveTo>
                  <a:pt x="43434" y="78105"/>
                </a:moveTo>
                <a:lnTo>
                  <a:pt x="43586" y="78028"/>
                </a:lnTo>
                <a:lnTo>
                  <a:pt x="43434" y="78105"/>
                </a:lnTo>
                <a:close/>
              </a:path>
              <a:path w="86995" h="116204">
                <a:moveTo>
                  <a:pt x="42672" y="78232"/>
                </a:moveTo>
                <a:lnTo>
                  <a:pt x="42454" y="78159"/>
                </a:lnTo>
                <a:lnTo>
                  <a:pt x="42367" y="78028"/>
                </a:lnTo>
                <a:lnTo>
                  <a:pt x="42889" y="78159"/>
                </a:lnTo>
                <a:lnTo>
                  <a:pt x="42672" y="78232"/>
                </a:lnTo>
                <a:close/>
              </a:path>
              <a:path w="86995" h="116204">
                <a:moveTo>
                  <a:pt x="43180" y="78232"/>
                </a:moveTo>
                <a:lnTo>
                  <a:pt x="42889" y="78159"/>
                </a:lnTo>
                <a:lnTo>
                  <a:pt x="43281" y="78028"/>
                </a:lnTo>
                <a:lnTo>
                  <a:pt x="43180" y="78232"/>
                </a:lnTo>
                <a:close/>
              </a:path>
              <a:path w="86995" h="116204">
                <a:moveTo>
                  <a:pt x="43180" y="78232"/>
                </a:moveTo>
                <a:lnTo>
                  <a:pt x="43281" y="78028"/>
                </a:lnTo>
                <a:lnTo>
                  <a:pt x="43434" y="78105"/>
                </a:lnTo>
                <a:lnTo>
                  <a:pt x="43180" y="78232"/>
                </a:lnTo>
                <a:close/>
              </a:path>
              <a:path w="86995" h="116204">
                <a:moveTo>
                  <a:pt x="43687" y="78232"/>
                </a:moveTo>
                <a:lnTo>
                  <a:pt x="43434" y="78105"/>
                </a:lnTo>
                <a:lnTo>
                  <a:pt x="43586" y="78028"/>
                </a:lnTo>
                <a:lnTo>
                  <a:pt x="43687" y="78232"/>
                </a:lnTo>
                <a:close/>
              </a:path>
              <a:path w="86995" h="116204">
                <a:moveTo>
                  <a:pt x="43688" y="78232"/>
                </a:moveTo>
                <a:lnTo>
                  <a:pt x="43586" y="78028"/>
                </a:lnTo>
                <a:lnTo>
                  <a:pt x="43978" y="78159"/>
                </a:lnTo>
                <a:lnTo>
                  <a:pt x="43688" y="78232"/>
                </a:lnTo>
                <a:close/>
              </a:path>
              <a:path w="86995" h="116204">
                <a:moveTo>
                  <a:pt x="44196" y="78232"/>
                </a:moveTo>
                <a:lnTo>
                  <a:pt x="43978" y="78159"/>
                </a:lnTo>
                <a:lnTo>
                  <a:pt x="44500" y="78028"/>
                </a:lnTo>
                <a:lnTo>
                  <a:pt x="44196" y="78232"/>
                </a:lnTo>
                <a:close/>
              </a:path>
              <a:path w="86995" h="116204">
                <a:moveTo>
                  <a:pt x="41910" y="78486"/>
                </a:moveTo>
                <a:lnTo>
                  <a:pt x="42291" y="78105"/>
                </a:lnTo>
                <a:lnTo>
                  <a:pt x="42672" y="78232"/>
                </a:lnTo>
                <a:lnTo>
                  <a:pt x="41910" y="78486"/>
                </a:lnTo>
                <a:close/>
              </a:path>
              <a:path w="86995" h="116204">
                <a:moveTo>
                  <a:pt x="43325" y="78268"/>
                </a:moveTo>
                <a:lnTo>
                  <a:pt x="43180" y="78232"/>
                </a:lnTo>
                <a:lnTo>
                  <a:pt x="43434" y="78105"/>
                </a:lnTo>
                <a:lnTo>
                  <a:pt x="43325" y="78268"/>
                </a:lnTo>
                <a:close/>
              </a:path>
              <a:path w="86995" h="116204">
                <a:moveTo>
                  <a:pt x="43434" y="78295"/>
                </a:moveTo>
                <a:lnTo>
                  <a:pt x="43434" y="78105"/>
                </a:lnTo>
                <a:lnTo>
                  <a:pt x="43542" y="78268"/>
                </a:lnTo>
                <a:close/>
              </a:path>
              <a:path w="86995" h="116204">
                <a:moveTo>
                  <a:pt x="43542" y="78268"/>
                </a:moveTo>
                <a:lnTo>
                  <a:pt x="43434" y="78105"/>
                </a:lnTo>
                <a:lnTo>
                  <a:pt x="43687" y="78232"/>
                </a:lnTo>
                <a:lnTo>
                  <a:pt x="43542" y="78268"/>
                </a:lnTo>
                <a:close/>
              </a:path>
              <a:path w="86995" h="116204">
                <a:moveTo>
                  <a:pt x="44958" y="78486"/>
                </a:moveTo>
                <a:lnTo>
                  <a:pt x="44196" y="78232"/>
                </a:lnTo>
                <a:lnTo>
                  <a:pt x="44577" y="78105"/>
                </a:lnTo>
                <a:lnTo>
                  <a:pt x="44958" y="78486"/>
                </a:lnTo>
                <a:close/>
              </a:path>
              <a:path w="86995" h="116204">
                <a:moveTo>
                  <a:pt x="42976" y="78333"/>
                </a:moveTo>
                <a:lnTo>
                  <a:pt x="42672" y="78232"/>
                </a:lnTo>
                <a:lnTo>
                  <a:pt x="42889" y="78159"/>
                </a:lnTo>
                <a:lnTo>
                  <a:pt x="43180" y="78232"/>
                </a:lnTo>
                <a:lnTo>
                  <a:pt x="42976" y="78333"/>
                </a:lnTo>
                <a:close/>
              </a:path>
              <a:path w="86995" h="116204">
                <a:moveTo>
                  <a:pt x="43891" y="78333"/>
                </a:moveTo>
                <a:lnTo>
                  <a:pt x="43688" y="78232"/>
                </a:lnTo>
                <a:lnTo>
                  <a:pt x="43978" y="78159"/>
                </a:lnTo>
                <a:lnTo>
                  <a:pt x="44196" y="78232"/>
                </a:lnTo>
                <a:lnTo>
                  <a:pt x="43891" y="78333"/>
                </a:lnTo>
                <a:close/>
              </a:path>
              <a:path w="86995" h="116204">
                <a:moveTo>
                  <a:pt x="41656" y="78740"/>
                </a:moveTo>
                <a:lnTo>
                  <a:pt x="41910" y="78486"/>
                </a:lnTo>
                <a:lnTo>
                  <a:pt x="42672" y="78232"/>
                </a:lnTo>
                <a:lnTo>
                  <a:pt x="42862" y="78295"/>
                </a:lnTo>
                <a:lnTo>
                  <a:pt x="42672" y="78486"/>
                </a:lnTo>
                <a:lnTo>
                  <a:pt x="41656" y="78740"/>
                </a:lnTo>
                <a:close/>
              </a:path>
              <a:path w="86995" h="116204">
                <a:moveTo>
                  <a:pt x="43107" y="78377"/>
                </a:moveTo>
                <a:lnTo>
                  <a:pt x="43180" y="78232"/>
                </a:lnTo>
                <a:lnTo>
                  <a:pt x="43107" y="78377"/>
                </a:lnTo>
                <a:close/>
              </a:path>
              <a:path w="86995" h="116204">
                <a:moveTo>
                  <a:pt x="43760" y="78377"/>
                </a:moveTo>
                <a:lnTo>
                  <a:pt x="43687" y="78232"/>
                </a:lnTo>
                <a:lnTo>
                  <a:pt x="43891" y="78333"/>
                </a:lnTo>
                <a:lnTo>
                  <a:pt x="43760" y="78377"/>
                </a:lnTo>
                <a:close/>
              </a:path>
              <a:path w="86995" h="116204">
                <a:moveTo>
                  <a:pt x="45211" y="78740"/>
                </a:moveTo>
                <a:lnTo>
                  <a:pt x="44196" y="78486"/>
                </a:lnTo>
                <a:lnTo>
                  <a:pt x="43891" y="78333"/>
                </a:lnTo>
                <a:lnTo>
                  <a:pt x="44196" y="78232"/>
                </a:lnTo>
                <a:lnTo>
                  <a:pt x="44958" y="78486"/>
                </a:lnTo>
                <a:lnTo>
                  <a:pt x="45211" y="78740"/>
                </a:lnTo>
                <a:close/>
              </a:path>
              <a:path w="86995" h="116204">
                <a:moveTo>
                  <a:pt x="43281" y="78333"/>
                </a:moveTo>
                <a:lnTo>
                  <a:pt x="43434" y="78295"/>
                </a:lnTo>
                <a:lnTo>
                  <a:pt x="43281" y="78333"/>
                </a:lnTo>
                <a:close/>
              </a:path>
              <a:path w="86995" h="116204">
                <a:moveTo>
                  <a:pt x="43586" y="78333"/>
                </a:moveTo>
                <a:lnTo>
                  <a:pt x="43434" y="78295"/>
                </a:lnTo>
                <a:lnTo>
                  <a:pt x="43586" y="78333"/>
                </a:lnTo>
                <a:close/>
              </a:path>
              <a:path w="86995" h="116204">
                <a:moveTo>
                  <a:pt x="42672" y="78486"/>
                </a:moveTo>
                <a:lnTo>
                  <a:pt x="42976" y="78333"/>
                </a:lnTo>
                <a:lnTo>
                  <a:pt x="43107" y="78377"/>
                </a:lnTo>
                <a:lnTo>
                  <a:pt x="42672" y="78486"/>
                </a:lnTo>
                <a:close/>
              </a:path>
              <a:path w="86995" h="116204">
                <a:moveTo>
                  <a:pt x="43226" y="78416"/>
                </a:moveTo>
                <a:close/>
              </a:path>
              <a:path w="86995" h="116204">
                <a:moveTo>
                  <a:pt x="43641" y="78416"/>
                </a:moveTo>
                <a:close/>
              </a:path>
              <a:path w="86995" h="116204">
                <a:moveTo>
                  <a:pt x="44196" y="78486"/>
                </a:moveTo>
                <a:lnTo>
                  <a:pt x="43760" y="78377"/>
                </a:lnTo>
                <a:lnTo>
                  <a:pt x="43891" y="78333"/>
                </a:lnTo>
                <a:lnTo>
                  <a:pt x="44196" y="78486"/>
                </a:lnTo>
                <a:close/>
              </a:path>
              <a:path w="86995" h="116204">
                <a:moveTo>
                  <a:pt x="41148" y="79248"/>
                </a:moveTo>
                <a:lnTo>
                  <a:pt x="42672" y="78486"/>
                </a:lnTo>
                <a:lnTo>
                  <a:pt x="43107" y="78377"/>
                </a:lnTo>
                <a:lnTo>
                  <a:pt x="42976" y="78638"/>
                </a:lnTo>
                <a:lnTo>
                  <a:pt x="41148" y="79248"/>
                </a:lnTo>
                <a:close/>
              </a:path>
              <a:path w="86995" h="116204">
                <a:moveTo>
                  <a:pt x="45719" y="79248"/>
                </a:moveTo>
                <a:lnTo>
                  <a:pt x="43891" y="78638"/>
                </a:lnTo>
                <a:lnTo>
                  <a:pt x="43760" y="78377"/>
                </a:lnTo>
                <a:lnTo>
                  <a:pt x="44195" y="78486"/>
                </a:lnTo>
                <a:lnTo>
                  <a:pt x="45719" y="79248"/>
                </a:lnTo>
                <a:close/>
              </a:path>
              <a:path w="86995" h="116204">
                <a:moveTo>
                  <a:pt x="43107" y="78594"/>
                </a:moveTo>
                <a:lnTo>
                  <a:pt x="43226" y="78416"/>
                </a:lnTo>
                <a:lnTo>
                  <a:pt x="43434" y="78486"/>
                </a:lnTo>
                <a:lnTo>
                  <a:pt x="43107" y="78594"/>
                </a:lnTo>
                <a:close/>
              </a:path>
              <a:path w="86995" h="116204">
                <a:moveTo>
                  <a:pt x="43760" y="78594"/>
                </a:moveTo>
                <a:lnTo>
                  <a:pt x="43434" y="78486"/>
                </a:lnTo>
                <a:lnTo>
                  <a:pt x="43641" y="78416"/>
                </a:lnTo>
                <a:lnTo>
                  <a:pt x="43760" y="78594"/>
                </a:lnTo>
                <a:close/>
              </a:path>
              <a:path w="86995" h="116204">
                <a:moveTo>
                  <a:pt x="39624" y="79248"/>
                </a:moveTo>
                <a:lnTo>
                  <a:pt x="41910" y="78486"/>
                </a:lnTo>
                <a:lnTo>
                  <a:pt x="41656" y="78740"/>
                </a:lnTo>
                <a:lnTo>
                  <a:pt x="39624" y="79248"/>
                </a:lnTo>
                <a:close/>
              </a:path>
              <a:path w="86995" h="116204">
                <a:moveTo>
                  <a:pt x="41148" y="79248"/>
                </a:moveTo>
                <a:lnTo>
                  <a:pt x="41656" y="78740"/>
                </a:lnTo>
                <a:lnTo>
                  <a:pt x="42672" y="78486"/>
                </a:lnTo>
                <a:lnTo>
                  <a:pt x="41148" y="79248"/>
                </a:lnTo>
                <a:close/>
              </a:path>
              <a:path w="86995" h="116204">
                <a:moveTo>
                  <a:pt x="44195" y="79248"/>
                </a:moveTo>
                <a:lnTo>
                  <a:pt x="42672" y="79248"/>
                </a:lnTo>
                <a:lnTo>
                  <a:pt x="43107" y="78594"/>
                </a:lnTo>
                <a:lnTo>
                  <a:pt x="43434" y="78486"/>
                </a:lnTo>
                <a:lnTo>
                  <a:pt x="43760" y="78594"/>
                </a:lnTo>
                <a:lnTo>
                  <a:pt x="44195" y="79248"/>
                </a:lnTo>
                <a:close/>
              </a:path>
              <a:path w="86995" h="116204">
                <a:moveTo>
                  <a:pt x="45719" y="79248"/>
                </a:moveTo>
                <a:lnTo>
                  <a:pt x="44196" y="78486"/>
                </a:lnTo>
                <a:lnTo>
                  <a:pt x="45211" y="78740"/>
                </a:lnTo>
                <a:lnTo>
                  <a:pt x="45719" y="79248"/>
                </a:lnTo>
                <a:close/>
              </a:path>
              <a:path w="86995" h="116204">
                <a:moveTo>
                  <a:pt x="47244" y="79248"/>
                </a:moveTo>
                <a:lnTo>
                  <a:pt x="45211" y="78740"/>
                </a:lnTo>
                <a:lnTo>
                  <a:pt x="44958" y="78486"/>
                </a:lnTo>
                <a:lnTo>
                  <a:pt x="47244" y="79248"/>
                </a:lnTo>
                <a:close/>
              </a:path>
              <a:path w="86995" h="116204">
                <a:moveTo>
                  <a:pt x="42672" y="79248"/>
                </a:moveTo>
                <a:lnTo>
                  <a:pt x="42976" y="78638"/>
                </a:lnTo>
                <a:lnTo>
                  <a:pt x="43107" y="78594"/>
                </a:lnTo>
                <a:lnTo>
                  <a:pt x="42672" y="79248"/>
                </a:lnTo>
                <a:close/>
              </a:path>
              <a:path w="86995" h="116204">
                <a:moveTo>
                  <a:pt x="44195" y="79248"/>
                </a:moveTo>
                <a:lnTo>
                  <a:pt x="43760" y="78594"/>
                </a:lnTo>
                <a:lnTo>
                  <a:pt x="43891" y="78638"/>
                </a:lnTo>
                <a:lnTo>
                  <a:pt x="44195" y="79248"/>
                </a:lnTo>
                <a:close/>
              </a:path>
              <a:path w="86995" h="116204">
                <a:moveTo>
                  <a:pt x="42672" y="79248"/>
                </a:moveTo>
                <a:lnTo>
                  <a:pt x="41148" y="79248"/>
                </a:lnTo>
                <a:lnTo>
                  <a:pt x="42976" y="78638"/>
                </a:lnTo>
                <a:lnTo>
                  <a:pt x="42672" y="79248"/>
                </a:lnTo>
                <a:close/>
              </a:path>
              <a:path w="86995" h="116204">
                <a:moveTo>
                  <a:pt x="45719" y="79248"/>
                </a:moveTo>
                <a:lnTo>
                  <a:pt x="44195" y="79248"/>
                </a:lnTo>
                <a:lnTo>
                  <a:pt x="43891" y="78638"/>
                </a:lnTo>
                <a:lnTo>
                  <a:pt x="45719" y="79248"/>
                </a:lnTo>
                <a:close/>
              </a:path>
              <a:path w="86995" h="116204">
                <a:moveTo>
                  <a:pt x="41148" y="79248"/>
                </a:moveTo>
                <a:lnTo>
                  <a:pt x="39624" y="79248"/>
                </a:lnTo>
                <a:lnTo>
                  <a:pt x="41656" y="78740"/>
                </a:lnTo>
                <a:lnTo>
                  <a:pt x="41148" y="79248"/>
                </a:lnTo>
                <a:close/>
              </a:path>
              <a:path w="86995" h="116204">
                <a:moveTo>
                  <a:pt x="47244" y="79248"/>
                </a:moveTo>
                <a:lnTo>
                  <a:pt x="45719" y="79248"/>
                </a:lnTo>
                <a:lnTo>
                  <a:pt x="45211" y="78740"/>
                </a:lnTo>
                <a:lnTo>
                  <a:pt x="47244" y="79248"/>
                </a:lnTo>
                <a:close/>
              </a:path>
              <a:path w="86995" h="116204">
                <a:moveTo>
                  <a:pt x="71628" y="103632"/>
                </a:moveTo>
                <a:lnTo>
                  <a:pt x="15240" y="103632"/>
                </a:lnTo>
                <a:lnTo>
                  <a:pt x="15240" y="102108"/>
                </a:lnTo>
                <a:lnTo>
                  <a:pt x="10668" y="97536"/>
                </a:lnTo>
                <a:lnTo>
                  <a:pt x="10668" y="96012"/>
                </a:lnTo>
                <a:lnTo>
                  <a:pt x="76200" y="96012"/>
                </a:lnTo>
                <a:lnTo>
                  <a:pt x="76200" y="97536"/>
                </a:lnTo>
                <a:lnTo>
                  <a:pt x="73152" y="102108"/>
                </a:lnTo>
                <a:lnTo>
                  <a:pt x="71628" y="103632"/>
                </a:lnTo>
                <a:close/>
              </a:path>
              <a:path w="86995" h="116204">
                <a:moveTo>
                  <a:pt x="62484" y="111252"/>
                </a:moveTo>
                <a:lnTo>
                  <a:pt x="24384" y="111252"/>
                </a:lnTo>
                <a:lnTo>
                  <a:pt x="21336" y="108204"/>
                </a:lnTo>
                <a:lnTo>
                  <a:pt x="16764" y="105156"/>
                </a:lnTo>
                <a:lnTo>
                  <a:pt x="16764" y="103632"/>
                </a:lnTo>
                <a:lnTo>
                  <a:pt x="70104" y="103632"/>
                </a:lnTo>
                <a:lnTo>
                  <a:pt x="70104" y="105156"/>
                </a:lnTo>
                <a:lnTo>
                  <a:pt x="65532" y="108204"/>
                </a:lnTo>
                <a:lnTo>
                  <a:pt x="62484" y="111252"/>
                </a:lnTo>
                <a:close/>
              </a:path>
              <a:path w="86995" h="116204">
                <a:moveTo>
                  <a:pt x="56387" y="114300"/>
                </a:moveTo>
                <a:lnTo>
                  <a:pt x="30480" y="114300"/>
                </a:lnTo>
                <a:lnTo>
                  <a:pt x="25908" y="111252"/>
                </a:lnTo>
                <a:lnTo>
                  <a:pt x="60960" y="111252"/>
                </a:lnTo>
                <a:lnTo>
                  <a:pt x="56387" y="114300"/>
                </a:lnTo>
                <a:close/>
              </a:path>
              <a:path w="86995" h="116204">
                <a:moveTo>
                  <a:pt x="53339" y="115824"/>
                </a:moveTo>
                <a:lnTo>
                  <a:pt x="33528" y="115824"/>
                </a:lnTo>
                <a:lnTo>
                  <a:pt x="32004" y="114300"/>
                </a:lnTo>
                <a:lnTo>
                  <a:pt x="54864" y="114300"/>
                </a:lnTo>
                <a:lnTo>
                  <a:pt x="53339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937048" y="3801352"/>
            <a:ext cx="27940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R</a:t>
            </a:r>
            <a:r>
              <a:rPr dirty="0" baseline="-21367" sz="1950" spc="22">
                <a:latin typeface="Times New Roman"/>
                <a:cs typeface="Times New Roman"/>
              </a:rPr>
              <a:t>1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53100" y="4332232"/>
            <a:ext cx="520065" cy="171450"/>
          </a:xfrm>
          <a:custGeom>
            <a:avLst/>
            <a:gdLst/>
            <a:ahLst/>
            <a:cxnLst/>
            <a:rect l="l" t="t" r="r" b="b"/>
            <a:pathLst>
              <a:path w="520064" h="171450">
                <a:moveTo>
                  <a:pt x="443864" y="85844"/>
                </a:moveTo>
                <a:lnTo>
                  <a:pt x="358139" y="35552"/>
                </a:lnTo>
                <a:lnTo>
                  <a:pt x="352448" y="30218"/>
                </a:lnTo>
                <a:lnTo>
                  <a:pt x="349186" y="23741"/>
                </a:lnTo>
                <a:lnTo>
                  <a:pt x="348495" y="16692"/>
                </a:lnTo>
                <a:lnTo>
                  <a:pt x="350519" y="9644"/>
                </a:lnTo>
                <a:lnTo>
                  <a:pt x="356092" y="3952"/>
                </a:lnTo>
                <a:lnTo>
                  <a:pt x="363092" y="690"/>
                </a:lnTo>
                <a:lnTo>
                  <a:pt x="370665" y="0"/>
                </a:lnTo>
                <a:lnTo>
                  <a:pt x="377952" y="2024"/>
                </a:lnTo>
                <a:lnTo>
                  <a:pt x="486183" y="66032"/>
                </a:lnTo>
                <a:lnTo>
                  <a:pt x="481584" y="66032"/>
                </a:lnTo>
                <a:lnTo>
                  <a:pt x="481584" y="69080"/>
                </a:lnTo>
                <a:lnTo>
                  <a:pt x="472439" y="69080"/>
                </a:lnTo>
                <a:lnTo>
                  <a:pt x="443864" y="85844"/>
                </a:lnTo>
                <a:close/>
              </a:path>
              <a:path w="520064" h="171450">
                <a:moveTo>
                  <a:pt x="412692" y="104132"/>
                </a:moveTo>
                <a:lnTo>
                  <a:pt x="0" y="104132"/>
                </a:lnTo>
                <a:lnTo>
                  <a:pt x="0" y="66032"/>
                </a:lnTo>
                <a:lnTo>
                  <a:pt x="410094" y="66032"/>
                </a:lnTo>
                <a:lnTo>
                  <a:pt x="443864" y="85844"/>
                </a:lnTo>
                <a:lnTo>
                  <a:pt x="412692" y="104132"/>
                </a:lnTo>
                <a:close/>
              </a:path>
              <a:path w="520064" h="171450">
                <a:moveTo>
                  <a:pt x="487849" y="104132"/>
                </a:moveTo>
                <a:lnTo>
                  <a:pt x="481584" y="104132"/>
                </a:lnTo>
                <a:lnTo>
                  <a:pt x="481584" y="66032"/>
                </a:lnTo>
                <a:lnTo>
                  <a:pt x="486183" y="66032"/>
                </a:lnTo>
                <a:lnTo>
                  <a:pt x="519684" y="85844"/>
                </a:lnTo>
                <a:lnTo>
                  <a:pt x="487849" y="104132"/>
                </a:lnTo>
                <a:close/>
              </a:path>
              <a:path w="520064" h="171450">
                <a:moveTo>
                  <a:pt x="472439" y="102608"/>
                </a:moveTo>
                <a:lnTo>
                  <a:pt x="443864" y="85844"/>
                </a:lnTo>
                <a:lnTo>
                  <a:pt x="472439" y="69080"/>
                </a:lnTo>
                <a:lnTo>
                  <a:pt x="472439" y="102608"/>
                </a:lnTo>
                <a:close/>
              </a:path>
              <a:path w="520064" h="171450">
                <a:moveTo>
                  <a:pt x="481584" y="102608"/>
                </a:moveTo>
                <a:lnTo>
                  <a:pt x="472439" y="102608"/>
                </a:lnTo>
                <a:lnTo>
                  <a:pt x="472439" y="69080"/>
                </a:lnTo>
                <a:lnTo>
                  <a:pt x="481584" y="69080"/>
                </a:lnTo>
                <a:lnTo>
                  <a:pt x="481584" y="102608"/>
                </a:lnTo>
                <a:close/>
              </a:path>
              <a:path w="520064" h="171450">
                <a:moveTo>
                  <a:pt x="369379" y="171045"/>
                </a:moveTo>
                <a:lnTo>
                  <a:pt x="362330" y="170807"/>
                </a:lnTo>
                <a:lnTo>
                  <a:pt x="355853" y="167711"/>
                </a:lnTo>
                <a:lnTo>
                  <a:pt x="350519" y="162044"/>
                </a:lnTo>
                <a:lnTo>
                  <a:pt x="348495" y="154781"/>
                </a:lnTo>
                <a:lnTo>
                  <a:pt x="349186" y="147375"/>
                </a:lnTo>
                <a:lnTo>
                  <a:pt x="352448" y="140827"/>
                </a:lnTo>
                <a:lnTo>
                  <a:pt x="358139" y="136136"/>
                </a:lnTo>
                <a:lnTo>
                  <a:pt x="443864" y="85844"/>
                </a:lnTo>
                <a:lnTo>
                  <a:pt x="472439" y="102608"/>
                </a:lnTo>
                <a:lnTo>
                  <a:pt x="481584" y="102608"/>
                </a:lnTo>
                <a:lnTo>
                  <a:pt x="481584" y="104132"/>
                </a:lnTo>
                <a:lnTo>
                  <a:pt x="487849" y="104132"/>
                </a:lnTo>
                <a:lnTo>
                  <a:pt x="376428" y="168140"/>
                </a:lnTo>
                <a:lnTo>
                  <a:pt x="369379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947702" y="4381487"/>
            <a:ext cx="2120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15559" y="4037409"/>
            <a:ext cx="442595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r>
              <a:rPr dirty="0" sz="2400" spc="-950">
                <a:latin typeface="宋体"/>
                <a:cs typeface="宋体"/>
              </a:rPr>
              <a:t> </a:t>
            </a:r>
            <a:r>
              <a:rPr dirty="0" baseline="-35879" sz="3600" spc="-7">
                <a:latin typeface="Times New Roman"/>
                <a:cs typeface="Times New Roman"/>
              </a:rPr>
              <a:t>A</a:t>
            </a:r>
            <a:endParaRPr baseline="-35879" sz="3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00884" y="3989773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98335" y="3447288"/>
            <a:ext cx="135890" cy="431800"/>
          </a:xfrm>
          <a:custGeom>
            <a:avLst/>
            <a:gdLst/>
            <a:ahLst/>
            <a:cxnLst/>
            <a:rect l="l" t="t" r="r" b="b"/>
            <a:pathLst>
              <a:path w="135890" h="431800">
                <a:moveTo>
                  <a:pt x="0" y="0"/>
                </a:moveTo>
                <a:lnTo>
                  <a:pt x="135635" y="0"/>
                </a:lnTo>
                <a:lnTo>
                  <a:pt x="135635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78523" y="3427476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59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9812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59" h="46990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59" h="46990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137160" y="19812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38100"/>
                </a:moveTo>
                <a:lnTo>
                  <a:pt x="155448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59" h="469900">
                <a:moveTo>
                  <a:pt x="38100" y="451104"/>
                </a:moveTo>
                <a:lnTo>
                  <a:pt x="19812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59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59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79191" y="3304032"/>
            <a:ext cx="171450" cy="467995"/>
          </a:xfrm>
          <a:custGeom>
            <a:avLst/>
            <a:gdLst/>
            <a:ahLst/>
            <a:cxnLst/>
            <a:rect l="l" t="t" r="r" b="b"/>
            <a:pathLst>
              <a:path w="171450" h="467995">
                <a:moveTo>
                  <a:pt x="16692" y="170545"/>
                </a:moveTo>
                <a:lnTo>
                  <a:pt x="9644" y="167639"/>
                </a:lnTo>
                <a:lnTo>
                  <a:pt x="3952" y="162948"/>
                </a:lnTo>
                <a:lnTo>
                  <a:pt x="690" y="156400"/>
                </a:lnTo>
                <a:lnTo>
                  <a:pt x="0" y="148994"/>
                </a:lnTo>
                <a:lnTo>
                  <a:pt x="2024" y="141731"/>
                </a:lnTo>
                <a:lnTo>
                  <a:pt x="85844" y="0"/>
                </a:lnTo>
                <a:lnTo>
                  <a:pt x="107966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35552" y="161543"/>
                </a:lnTo>
                <a:lnTo>
                  <a:pt x="30218" y="167211"/>
                </a:lnTo>
                <a:lnTo>
                  <a:pt x="23741" y="170306"/>
                </a:lnTo>
                <a:lnTo>
                  <a:pt x="16692" y="170545"/>
                </a:lnTo>
                <a:close/>
              </a:path>
              <a:path w="171450" h="467995">
                <a:moveTo>
                  <a:pt x="66032" y="109589"/>
                </a:moveTo>
                <a:lnTo>
                  <a:pt x="66032" y="38100"/>
                </a:lnTo>
                <a:lnTo>
                  <a:pt x="104132" y="38100"/>
                </a:lnTo>
                <a:lnTo>
                  <a:pt x="104132" y="47243"/>
                </a:lnTo>
                <a:lnTo>
                  <a:pt x="69080" y="47243"/>
                </a:lnTo>
                <a:lnTo>
                  <a:pt x="85844" y="75818"/>
                </a:lnTo>
                <a:lnTo>
                  <a:pt x="66032" y="109589"/>
                </a:lnTo>
                <a:close/>
              </a:path>
              <a:path w="171450" h="467995">
                <a:moveTo>
                  <a:pt x="154781" y="170545"/>
                </a:moveTo>
                <a:lnTo>
                  <a:pt x="147375" y="170306"/>
                </a:lnTo>
                <a:lnTo>
                  <a:pt x="140827" y="167211"/>
                </a:lnTo>
                <a:lnTo>
                  <a:pt x="136136" y="161543"/>
                </a:lnTo>
                <a:lnTo>
                  <a:pt x="104132" y="106991"/>
                </a:lnTo>
                <a:lnTo>
                  <a:pt x="104132" y="38100"/>
                </a:lnTo>
                <a:lnTo>
                  <a:pt x="107966" y="38100"/>
                </a:lnTo>
                <a:lnTo>
                  <a:pt x="168140" y="141731"/>
                </a:lnTo>
                <a:lnTo>
                  <a:pt x="171045" y="148994"/>
                </a:lnTo>
                <a:lnTo>
                  <a:pt x="170807" y="156400"/>
                </a:lnTo>
                <a:lnTo>
                  <a:pt x="167711" y="162948"/>
                </a:lnTo>
                <a:lnTo>
                  <a:pt x="162044" y="167639"/>
                </a:lnTo>
                <a:lnTo>
                  <a:pt x="154781" y="170545"/>
                </a:lnTo>
                <a:close/>
              </a:path>
              <a:path w="171450" h="467995">
                <a:moveTo>
                  <a:pt x="85844" y="75818"/>
                </a:moveTo>
                <a:lnTo>
                  <a:pt x="69080" y="47243"/>
                </a:lnTo>
                <a:lnTo>
                  <a:pt x="102608" y="47243"/>
                </a:lnTo>
                <a:lnTo>
                  <a:pt x="85844" y="75818"/>
                </a:lnTo>
                <a:close/>
              </a:path>
              <a:path w="171450" h="467995">
                <a:moveTo>
                  <a:pt x="104132" y="106991"/>
                </a:moveTo>
                <a:lnTo>
                  <a:pt x="85844" y="75818"/>
                </a:lnTo>
                <a:lnTo>
                  <a:pt x="102608" y="47243"/>
                </a:lnTo>
                <a:lnTo>
                  <a:pt x="104132" y="47243"/>
                </a:lnTo>
                <a:lnTo>
                  <a:pt x="104132" y="106991"/>
                </a:lnTo>
                <a:close/>
              </a:path>
              <a:path w="171450" h="467995">
                <a:moveTo>
                  <a:pt x="104132" y="467867"/>
                </a:moveTo>
                <a:lnTo>
                  <a:pt x="66032" y="467867"/>
                </a:lnTo>
                <a:lnTo>
                  <a:pt x="66032" y="109589"/>
                </a:lnTo>
                <a:lnTo>
                  <a:pt x="85844" y="75818"/>
                </a:lnTo>
                <a:lnTo>
                  <a:pt x="104132" y="106991"/>
                </a:lnTo>
                <a:lnTo>
                  <a:pt x="104132" y="467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689906" y="3735277"/>
            <a:ext cx="2120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28974" y="2947356"/>
            <a:ext cx="363855" cy="850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450" indent="-32384">
              <a:lnSpc>
                <a:spcPct val="100000"/>
              </a:lnSpc>
            </a:pPr>
            <a:r>
              <a:rPr dirty="0" baseline="13888" sz="3600" spc="-209">
                <a:latin typeface="Times New Roman"/>
                <a:cs typeface="Times New Roman"/>
              </a:rPr>
              <a:t>v</a:t>
            </a:r>
            <a:r>
              <a:rPr dirty="0" sz="1600" spc="-5">
                <a:latin typeface="Times New Roman"/>
                <a:cs typeface="Times New Roman"/>
              </a:rPr>
              <a:t>o1</a:t>
            </a:r>
            <a:endParaRPr sz="1600">
              <a:latin typeface="Times New Roman"/>
              <a:cs typeface="Times New Roman"/>
            </a:endParaRPr>
          </a:p>
          <a:p>
            <a:pPr marL="44450">
              <a:lnSpc>
                <a:spcPct val="100000"/>
              </a:lnSpc>
              <a:spcBef>
                <a:spcPts val="1035"/>
              </a:spcBef>
            </a:pP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baseline="-21367" sz="1950" spc="7">
                <a:latin typeface="Times New Roman"/>
                <a:cs typeface="Times New Roman"/>
              </a:rPr>
              <a:t>2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125205" y="4346448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961376" y="4320540"/>
            <a:ext cx="193675" cy="323215"/>
          </a:xfrm>
          <a:custGeom>
            <a:avLst/>
            <a:gdLst/>
            <a:ahLst/>
            <a:cxnLst/>
            <a:rect l="l" t="t" r="r" b="b"/>
            <a:pathLst>
              <a:path w="193675" h="323214">
                <a:moveTo>
                  <a:pt x="0" y="323087"/>
                </a:moveTo>
                <a:lnTo>
                  <a:pt x="0" y="0"/>
                </a:lnTo>
                <a:lnTo>
                  <a:pt x="49299" y="41148"/>
                </a:lnTo>
                <a:lnTo>
                  <a:pt x="38100" y="41148"/>
                </a:lnTo>
                <a:lnTo>
                  <a:pt x="7620" y="54864"/>
                </a:lnTo>
                <a:lnTo>
                  <a:pt x="38099" y="80480"/>
                </a:lnTo>
                <a:lnTo>
                  <a:pt x="38100" y="241083"/>
                </a:lnTo>
                <a:lnTo>
                  <a:pt x="7620" y="266700"/>
                </a:lnTo>
                <a:lnTo>
                  <a:pt x="38100" y="281940"/>
                </a:lnTo>
                <a:lnTo>
                  <a:pt x="49299" y="281940"/>
                </a:lnTo>
                <a:lnTo>
                  <a:pt x="0" y="323087"/>
                </a:lnTo>
                <a:close/>
              </a:path>
              <a:path w="193675" h="323214">
                <a:moveTo>
                  <a:pt x="38100" y="80480"/>
                </a:moveTo>
                <a:lnTo>
                  <a:pt x="7620" y="54864"/>
                </a:lnTo>
                <a:lnTo>
                  <a:pt x="38100" y="41148"/>
                </a:lnTo>
                <a:lnTo>
                  <a:pt x="38100" y="80480"/>
                </a:lnTo>
                <a:close/>
              </a:path>
              <a:path w="193675" h="323214">
                <a:moveTo>
                  <a:pt x="133649" y="160782"/>
                </a:moveTo>
                <a:lnTo>
                  <a:pt x="38100" y="80480"/>
                </a:lnTo>
                <a:lnTo>
                  <a:pt x="38100" y="41148"/>
                </a:lnTo>
                <a:lnTo>
                  <a:pt x="49299" y="41148"/>
                </a:lnTo>
                <a:lnTo>
                  <a:pt x="175288" y="146304"/>
                </a:lnTo>
                <a:lnTo>
                  <a:pt x="150876" y="146304"/>
                </a:lnTo>
                <a:lnTo>
                  <a:pt x="133649" y="160782"/>
                </a:lnTo>
                <a:close/>
              </a:path>
              <a:path w="193675" h="323214">
                <a:moveTo>
                  <a:pt x="150876" y="175260"/>
                </a:moveTo>
                <a:lnTo>
                  <a:pt x="133649" y="160782"/>
                </a:lnTo>
                <a:lnTo>
                  <a:pt x="150876" y="146304"/>
                </a:lnTo>
                <a:lnTo>
                  <a:pt x="150876" y="175260"/>
                </a:lnTo>
                <a:close/>
              </a:path>
              <a:path w="193675" h="323214">
                <a:moveTo>
                  <a:pt x="177114" y="175260"/>
                </a:moveTo>
                <a:lnTo>
                  <a:pt x="150876" y="175260"/>
                </a:lnTo>
                <a:lnTo>
                  <a:pt x="150876" y="146304"/>
                </a:lnTo>
                <a:lnTo>
                  <a:pt x="175288" y="146304"/>
                </a:lnTo>
                <a:lnTo>
                  <a:pt x="193548" y="161543"/>
                </a:lnTo>
                <a:lnTo>
                  <a:pt x="177114" y="175260"/>
                </a:lnTo>
                <a:close/>
              </a:path>
              <a:path w="193675" h="323214">
                <a:moveTo>
                  <a:pt x="49299" y="281940"/>
                </a:moveTo>
                <a:lnTo>
                  <a:pt x="38100" y="281940"/>
                </a:lnTo>
                <a:lnTo>
                  <a:pt x="38100" y="241083"/>
                </a:lnTo>
                <a:lnTo>
                  <a:pt x="133649" y="160782"/>
                </a:lnTo>
                <a:lnTo>
                  <a:pt x="150876" y="175260"/>
                </a:lnTo>
                <a:lnTo>
                  <a:pt x="177114" y="175260"/>
                </a:lnTo>
                <a:lnTo>
                  <a:pt x="49299" y="281940"/>
                </a:lnTo>
                <a:close/>
              </a:path>
              <a:path w="193675" h="323214">
                <a:moveTo>
                  <a:pt x="38100" y="281940"/>
                </a:moveTo>
                <a:lnTo>
                  <a:pt x="7620" y="266700"/>
                </a:lnTo>
                <a:lnTo>
                  <a:pt x="38100" y="241083"/>
                </a:lnTo>
                <a:lnTo>
                  <a:pt x="38100" y="2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61019" y="4732020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59" h="433070">
                <a:moveTo>
                  <a:pt x="0" y="0"/>
                </a:moveTo>
                <a:lnTo>
                  <a:pt x="137160" y="0"/>
                </a:lnTo>
                <a:lnTo>
                  <a:pt x="137160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42732" y="4713732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173736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3736" y="0"/>
                </a:lnTo>
                <a:lnTo>
                  <a:pt x="173736" y="18287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8288" y="431291"/>
                </a:lnTo>
                <a:lnTo>
                  <a:pt x="38100" y="451104"/>
                </a:lnTo>
                <a:lnTo>
                  <a:pt x="173736" y="451104"/>
                </a:lnTo>
                <a:lnTo>
                  <a:pt x="173736" y="469391"/>
                </a:lnTo>
                <a:close/>
              </a:path>
              <a:path w="173990" h="4699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3990" h="469900">
                <a:moveTo>
                  <a:pt x="135636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5636" y="18288"/>
                </a:lnTo>
                <a:lnTo>
                  <a:pt x="135636" y="38100"/>
                </a:lnTo>
                <a:close/>
              </a:path>
              <a:path w="173990" h="469900">
                <a:moveTo>
                  <a:pt x="135636" y="451104"/>
                </a:moveTo>
                <a:lnTo>
                  <a:pt x="135636" y="18288"/>
                </a:lnTo>
                <a:lnTo>
                  <a:pt x="155448" y="38100"/>
                </a:lnTo>
                <a:lnTo>
                  <a:pt x="173736" y="38100"/>
                </a:lnTo>
                <a:lnTo>
                  <a:pt x="173736" y="431291"/>
                </a:lnTo>
                <a:lnTo>
                  <a:pt x="155448" y="431291"/>
                </a:lnTo>
                <a:lnTo>
                  <a:pt x="135636" y="451104"/>
                </a:lnTo>
                <a:close/>
              </a:path>
              <a:path w="173990" h="469900">
                <a:moveTo>
                  <a:pt x="173736" y="38100"/>
                </a:moveTo>
                <a:lnTo>
                  <a:pt x="155448" y="38100"/>
                </a:lnTo>
                <a:lnTo>
                  <a:pt x="135636" y="18288"/>
                </a:lnTo>
                <a:lnTo>
                  <a:pt x="173736" y="18287"/>
                </a:lnTo>
                <a:lnTo>
                  <a:pt x="173736" y="38100"/>
                </a:lnTo>
                <a:close/>
              </a:path>
              <a:path w="173990" h="469900">
                <a:moveTo>
                  <a:pt x="38100" y="451104"/>
                </a:moveTo>
                <a:lnTo>
                  <a:pt x="18288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3990" h="469900">
                <a:moveTo>
                  <a:pt x="135636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5636" y="431291"/>
                </a:lnTo>
                <a:lnTo>
                  <a:pt x="135636" y="451104"/>
                </a:lnTo>
                <a:close/>
              </a:path>
              <a:path w="173990" h="469900">
                <a:moveTo>
                  <a:pt x="173736" y="451104"/>
                </a:moveTo>
                <a:lnTo>
                  <a:pt x="135636" y="451104"/>
                </a:lnTo>
                <a:lnTo>
                  <a:pt x="155448" y="431291"/>
                </a:lnTo>
                <a:lnTo>
                  <a:pt x="173736" y="431291"/>
                </a:lnTo>
                <a:lnTo>
                  <a:pt x="173736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86344" y="544753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191292" y="2981897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02423" y="3632453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50885" y="2782824"/>
            <a:ext cx="0" cy="856615"/>
          </a:xfrm>
          <a:custGeom>
            <a:avLst/>
            <a:gdLst/>
            <a:ahLst/>
            <a:cxnLst/>
            <a:rect l="l" t="t" r="r" b="b"/>
            <a:pathLst>
              <a:path w="0" h="856614">
                <a:moveTo>
                  <a:pt x="0" y="0"/>
                </a:moveTo>
                <a:lnTo>
                  <a:pt x="0" y="8564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02423" y="278358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34071" y="2936748"/>
            <a:ext cx="338455" cy="546100"/>
          </a:xfrm>
          <a:custGeom>
            <a:avLst/>
            <a:gdLst/>
            <a:ahLst/>
            <a:cxnLst/>
            <a:rect l="l" t="t" r="r" b="b"/>
            <a:pathLst>
              <a:path w="338454" h="546100">
                <a:moveTo>
                  <a:pt x="304800" y="545591"/>
                </a:moveTo>
                <a:lnTo>
                  <a:pt x="0" y="18287"/>
                </a:lnTo>
                <a:lnTo>
                  <a:pt x="33528" y="0"/>
                </a:lnTo>
                <a:lnTo>
                  <a:pt x="338328" y="527303"/>
                </a:lnTo>
                <a:lnTo>
                  <a:pt x="304800" y="545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34071" y="2935224"/>
            <a:ext cx="338455" cy="546100"/>
          </a:xfrm>
          <a:custGeom>
            <a:avLst/>
            <a:gdLst/>
            <a:ahLst/>
            <a:cxnLst/>
            <a:rect l="l" t="t" r="r" b="b"/>
            <a:pathLst>
              <a:path w="338454" h="546100">
                <a:moveTo>
                  <a:pt x="33528" y="545591"/>
                </a:moveTo>
                <a:lnTo>
                  <a:pt x="0" y="527303"/>
                </a:lnTo>
                <a:lnTo>
                  <a:pt x="304800" y="0"/>
                </a:lnTo>
                <a:lnTo>
                  <a:pt x="338328" y="18287"/>
                </a:lnTo>
                <a:lnTo>
                  <a:pt x="33528" y="545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50964" y="2785872"/>
            <a:ext cx="269875" cy="431800"/>
          </a:xfrm>
          <a:custGeom>
            <a:avLst/>
            <a:gdLst/>
            <a:ahLst/>
            <a:cxnLst/>
            <a:rect l="l" t="t" r="r" b="b"/>
            <a:pathLst>
              <a:path w="269875" h="431800">
                <a:moveTo>
                  <a:pt x="32003" y="431291"/>
                </a:moveTo>
                <a:lnTo>
                  <a:pt x="0" y="411479"/>
                </a:lnTo>
                <a:lnTo>
                  <a:pt x="237743" y="0"/>
                </a:lnTo>
                <a:lnTo>
                  <a:pt x="269748" y="19811"/>
                </a:lnTo>
                <a:lnTo>
                  <a:pt x="32003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47916" y="3211067"/>
            <a:ext cx="271780" cy="431800"/>
          </a:xfrm>
          <a:custGeom>
            <a:avLst/>
            <a:gdLst/>
            <a:ahLst/>
            <a:cxnLst/>
            <a:rect l="l" t="t" r="r" b="b"/>
            <a:pathLst>
              <a:path w="271779" h="431800">
                <a:moveTo>
                  <a:pt x="237744" y="431291"/>
                </a:moveTo>
                <a:lnTo>
                  <a:pt x="0" y="18288"/>
                </a:lnTo>
                <a:lnTo>
                  <a:pt x="33528" y="0"/>
                </a:lnTo>
                <a:lnTo>
                  <a:pt x="271271" y="411480"/>
                </a:lnTo>
                <a:lnTo>
                  <a:pt x="237744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020755" y="5696220"/>
            <a:ext cx="2163445" cy="1052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宋体"/>
                <a:cs typeface="宋体"/>
              </a:rPr>
              <a:t>负</a:t>
            </a:r>
            <a:r>
              <a:rPr dirty="0" sz="2800" spc="20">
                <a:latin typeface="宋体"/>
                <a:cs typeface="宋体"/>
              </a:rPr>
              <a:t>反</a:t>
            </a:r>
            <a:r>
              <a:rPr dirty="0" sz="2800" spc="-5">
                <a:latin typeface="宋体"/>
                <a:cs typeface="宋体"/>
              </a:rPr>
              <a:t>馈</a:t>
            </a:r>
            <a:r>
              <a:rPr dirty="0" sz="2800" spc="20">
                <a:latin typeface="宋体"/>
                <a:cs typeface="宋体"/>
              </a:rPr>
              <a:t>条</a:t>
            </a:r>
            <a:r>
              <a:rPr dirty="0" sz="2800" spc="-5">
                <a:latin typeface="宋体"/>
                <a:cs typeface="宋体"/>
              </a:rPr>
              <a:t>件？</a:t>
            </a:r>
            <a:endParaRPr sz="2800">
              <a:latin typeface="宋体"/>
              <a:cs typeface="宋体"/>
            </a:endParaRPr>
          </a:p>
          <a:p>
            <a:pPr marL="27940">
              <a:lnSpc>
                <a:spcPct val="100000"/>
              </a:lnSpc>
              <a:spcBef>
                <a:spcPts val="1340"/>
              </a:spcBef>
            </a:pPr>
            <a:r>
              <a:rPr dirty="0" sz="2950" spc="-150">
                <a:solidFill>
                  <a:srgbClr val="0000CC"/>
                </a:solidFill>
                <a:latin typeface="宋体"/>
                <a:cs typeface="宋体"/>
              </a:rPr>
              <a:t>开立方？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71038" y="4864227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 h="0">
                <a:moveTo>
                  <a:pt x="0" y="0"/>
                </a:moveTo>
                <a:lnTo>
                  <a:pt x="314325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348227" y="4864227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0812" y="0"/>
                </a:lnTo>
              </a:path>
            </a:pathLst>
          </a:custGeom>
          <a:ln w="16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748438" y="4955857"/>
            <a:ext cx="32384" cy="45720"/>
          </a:xfrm>
          <a:custGeom>
            <a:avLst/>
            <a:gdLst/>
            <a:ahLst/>
            <a:cxnLst/>
            <a:rect l="l" t="t" r="r" b="b"/>
            <a:pathLst>
              <a:path w="32385" h="45720">
                <a:moveTo>
                  <a:pt x="0" y="45339"/>
                </a:moveTo>
                <a:lnTo>
                  <a:pt x="32289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780728" y="4955857"/>
            <a:ext cx="81280" cy="336550"/>
          </a:xfrm>
          <a:custGeom>
            <a:avLst/>
            <a:gdLst/>
            <a:ahLst/>
            <a:cxnLst/>
            <a:rect l="l" t="t" r="r" b="b"/>
            <a:pathLst>
              <a:path w="81280" h="336550">
                <a:moveTo>
                  <a:pt x="0" y="0"/>
                </a:moveTo>
                <a:lnTo>
                  <a:pt x="81248" y="33594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861976" y="4409503"/>
            <a:ext cx="90170" cy="882650"/>
          </a:xfrm>
          <a:custGeom>
            <a:avLst/>
            <a:gdLst/>
            <a:ahLst/>
            <a:cxnLst/>
            <a:rect l="l" t="t" r="r" b="b"/>
            <a:pathLst>
              <a:path w="90169" h="882650">
                <a:moveTo>
                  <a:pt x="0" y="882300"/>
                </a:moveTo>
                <a:lnTo>
                  <a:pt x="89916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951892" y="4409503"/>
            <a:ext cx="1576070" cy="0"/>
          </a:xfrm>
          <a:custGeom>
            <a:avLst/>
            <a:gdLst/>
            <a:ahLst/>
            <a:cxnLst/>
            <a:rect l="l" t="t" r="r" b="b"/>
            <a:pathLst>
              <a:path w="1576070" h="0">
                <a:moveTo>
                  <a:pt x="0" y="0"/>
                </a:moveTo>
                <a:lnTo>
                  <a:pt x="1576006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744057" y="4401692"/>
            <a:ext cx="1784350" cy="890269"/>
          </a:xfrm>
          <a:custGeom>
            <a:avLst/>
            <a:gdLst/>
            <a:ahLst/>
            <a:cxnLst/>
            <a:rect l="l" t="t" r="r" b="b"/>
            <a:pathLst>
              <a:path w="1784350" h="890270">
                <a:moveTo>
                  <a:pt x="134501" y="812482"/>
                </a:moveTo>
                <a:lnTo>
                  <a:pt x="117919" y="812482"/>
                </a:lnTo>
                <a:lnTo>
                  <a:pt x="200786" y="0"/>
                </a:lnTo>
                <a:lnTo>
                  <a:pt x="1783841" y="0"/>
                </a:lnTo>
                <a:lnTo>
                  <a:pt x="1783841" y="16573"/>
                </a:lnTo>
                <a:lnTo>
                  <a:pt x="215645" y="16573"/>
                </a:lnTo>
                <a:lnTo>
                  <a:pt x="134501" y="812482"/>
                </a:lnTo>
                <a:close/>
              </a:path>
              <a:path w="1784350" h="890270">
                <a:moveTo>
                  <a:pt x="8763" y="603027"/>
                </a:moveTo>
                <a:lnTo>
                  <a:pt x="0" y="596931"/>
                </a:lnTo>
                <a:lnTo>
                  <a:pt x="46291" y="534066"/>
                </a:lnTo>
                <a:lnTo>
                  <a:pt x="56608" y="574166"/>
                </a:lnTo>
                <a:lnTo>
                  <a:pt x="27051" y="574166"/>
                </a:lnTo>
                <a:lnTo>
                  <a:pt x="8763" y="603027"/>
                </a:lnTo>
                <a:close/>
              </a:path>
              <a:path w="1784350" h="890270">
                <a:moveTo>
                  <a:pt x="126587" y="890111"/>
                </a:moveTo>
                <a:lnTo>
                  <a:pt x="110013" y="890111"/>
                </a:lnTo>
                <a:lnTo>
                  <a:pt x="27051" y="574166"/>
                </a:lnTo>
                <a:lnTo>
                  <a:pt x="56608" y="574166"/>
                </a:lnTo>
                <a:lnTo>
                  <a:pt x="117919" y="812482"/>
                </a:lnTo>
                <a:lnTo>
                  <a:pt x="134501" y="812482"/>
                </a:lnTo>
                <a:lnTo>
                  <a:pt x="126587" y="890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3591559" y="4602480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75" name="object 75"/>
          <p:cNvSpPr txBox="1"/>
          <p:nvPr/>
        </p:nvSpPr>
        <p:spPr>
          <a:xfrm>
            <a:off x="4260596" y="4818888"/>
            <a:ext cx="12255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186432" y="4818888"/>
            <a:ext cx="177800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10"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32251" y="4406392"/>
            <a:ext cx="58864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2425" algn="l"/>
              </a:tabLst>
            </a:pPr>
            <a:r>
              <a:rPr dirty="0" sz="2600" spc="15">
                <a:latin typeface="Times New Roman"/>
                <a:cs typeface="Times New Roman"/>
              </a:rPr>
              <a:t>1</a:t>
            </a:r>
            <a:r>
              <a:rPr dirty="0" sz="2600" spc="15">
                <a:latin typeface="Times New Roman"/>
                <a:cs typeface="Times New Roman"/>
              </a:rPr>
              <a:t>	</a:t>
            </a:r>
            <a:r>
              <a:rPr dirty="0" sz="2600" spc="20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995675" y="4880355"/>
            <a:ext cx="71564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7510" algn="l"/>
              </a:tabLst>
            </a:pPr>
            <a:r>
              <a:rPr dirty="0" sz="2600" spc="-125">
                <a:latin typeface="Times New Roman"/>
                <a:cs typeface="Times New Roman"/>
              </a:rPr>
              <a:t>K</a:t>
            </a:r>
            <a:r>
              <a:rPr dirty="0" sz="2600" spc="-125">
                <a:latin typeface="Times New Roman"/>
                <a:cs typeface="Times New Roman"/>
              </a:rPr>
              <a:t>	</a:t>
            </a:r>
            <a:r>
              <a:rPr dirty="0" sz="2600" spc="-105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27936" y="4622800"/>
            <a:ext cx="63436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7515" algn="l"/>
              </a:tabLst>
            </a:pPr>
            <a:r>
              <a:rPr dirty="0" sz="2600" spc="-135">
                <a:latin typeface="Times New Roman"/>
                <a:cs typeface="Times New Roman"/>
              </a:rPr>
              <a:t>v </a:t>
            </a:r>
            <a:r>
              <a:rPr dirty="0" sz="2600">
                <a:latin typeface="Times New Roman"/>
                <a:cs typeface="Times New Roman"/>
              </a:rPr>
              <a:t>	 </a:t>
            </a:r>
            <a:r>
              <a:rPr dirty="0" sz="2600" spc="-210">
                <a:latin typeface="Times New Roman"/>
                <a:cs typeface="Times New Roman"/>
              </a:rPr>
              <a:t>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83584" y="4622800"/>
            <a:ext cx="74739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2300" algn="l"/>
              </a:tabLst>
            </a:pPr>
            <a:r>
              <a:rPr dirty="0" sz="2600" spc="100">
                <a:latin typeface="Times New Roman"/>
                <a:cs typeface="Times New Roman"/>
              </a:rPr>
              <a:t>(</a:t>
            </a:r>
            <a:r>
              <a:rPr dirty="0" sz="2600" spc="-70">
                <a:latin typeface="Times New Roman"/>
                <a:cs typeface="Times New Roman"/>
              </a:rPr>
              <a:t>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1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5833" y="644250"/>
            <a:ext cx="839469" cy="493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宋体"/>
                <a:cs typeface="宋体"/>
              </a:rPr>
              <a:t>思考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9752" y="1626553"/>
            <a:ext cx="4926965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/>
              <a:t>如何保证</a:t>
            </a:r>
            <a:r>
              <a:rPr dirty="0" spc="10">
                <a:solidFill>
                  <a:srgbClr val="0000CC"/>
                </a:solidFill>
              </a:rPr>
              <a:t>深度负反馈</a:t>
            </a:r>
            <a:r>
              <a:rPr dirty="0" spc="10"/>
              <a:t>条件？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2237" y="2347912"/>
            <a:ext cx="7834630" cy="3327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宋体"/>
                <a:cs typeface="宋体"/>
              </a:rPr>
              <a:t>通频带内，</a:t>
            </a:r>
            <a:endParaRPr sz="2400">
              <a:latin typeface="宋体"/>
              <a:cs typeface="宋体"/>
            </a:endParaRPr>
          </a:p>
          <a:p>
            <a:pPr marL="621665">
              <a:lnSpc>
                <a:spcPct val="100000"/>
              </a:lnSpc>
              <a:spcBef>
                <a:spcPts val="1585"/>
              </a:spcBef>
            </a:pPr>
            <a:r>
              <a:rPr dirty="0" sz="2400" spc="10">
                <a:latin typeface="宋体"/>
                <a:cs typeface="宋体"/>
              </a:rPr>
              <a:t>负反馈：</a:t>
            </a:r>
            <a:r>
              <a:rPr dirty="0" sz="2400" spc="-605">
                <a:latin typeface="宋体"/>
                <a:cs typeface="宋体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r>
              <a:rPr dirty="0" sz="2400" spc="-25">
                <a:latin typeface="Times New Roman"/>
                <a:cs typeface="Times New Roman"/>
              </a:rPr>
              <a:t>A</a:t>
            </a:r>
            <a:r>
              <a:rPr dirty="0" baseline="-20833" sz="2400" spc="-37">
                <a:latin typeface="Times New Roman"/>
                <a:cs typeface="Times New Roman"/>
              </a:rPr>
              <a:t>f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Times New Roman"/>
                <a:cs typeface="Times New Roman"/>
              </a:rPr>
              <a:t>=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|</a:t>
            </a:r>
            <a:r>
              <a:rPr dirty="0" sz="2400" spc="-20">
                <a:latin typeface="Times New Roman"/>
                <a:cs typeface="Times New Roman"/>
              </a:rPr>
              <a:t>A</a:t>
            </a:r>
            <a:r>
              <a:rPr dirty="0" sz="2400" spc="-20">
                <a:latin typeface="Times New Roman"/>
                <a:cs typeface="Times New Roman"/>
              </a:rPr>
              <a:t>|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/</a:t>
            </a:r>
            <a:r>
              <a:rPr dirty="0" sz="2800" spc="-100">
                <a:latin typeface="Times New Roman"/>
                <a:cs typeface="Times New Roman"/>
              </a:rPr>
              <a:t> </a:t>
            </a:r>
            <a:r>
              <a:rPr dirty="0" sz="2400" spc="30">
                <a:latin typeface="Times New Roman"/>
                <a:cs typeface="Times New Roman"/>
              </a:rPr>
              <a:t>|1+</a:t>
            </a:r>
            <a:r>
              <a:rPr dirty="0" sz="2400" spc="30">
                <a:latin typeface="Times New Roman"/>
                <a:cs typeface="Times New Roman"/>
              </a:rPr>
              <a:t>AF</a:t>
            </a:r>
            <a:r>
              <a:rPr dirty="0" sz="2400" spc="30">
                <a:latin typeface="Times New Roman"/>
                <a:cs typeface="Times New Roman"/>
              </a:rPr>
              <a:t>|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Times New Roman"/>
                <a:cs typeface="Times New Roman"/>
              </a:rPr>
              <a:t>&lt;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r>
              <a:rPr dirty="0" sz="2400" spc="-25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  <a:p>
            <a:pPr marL="621665">
              <a:lnSpc>
                <a:spcPct val="100000"/>
              </a:lnSpc>
              <a:spcBef>
                <a:spcPts val="1540"/>
              </a:spcBef>
            </a:pPr>
            <a:r>
              <a:rPr dirty="0" sz="2400" spc="20">
                <a:latin typeface="宋体"/>
                <a:cs typeface="宋体"/>
              </a:rPr>
              <a:t>深度负反馈：</a:t>
            </a:r>
            <a:r>
              <a:rPr dirty="0" sz="2400" spc="20">
                <a:latin typeface="Times New Roman"/>
                <a:cs typeface="Times New Roman"/>
              </a:rPr>
              <a:t>|</a:t>
            </a:r>
            <a:r>
              <a:rPr dirty="0" sz="2400" spc="20">
                <a:latin typeface="Times New Roman"/>
                <a:cs typeface="Times New Roman"/>
              </a:rPr>
              <a:t>AF</a:t>
            </a:r>
            <a:r>
              <a:rPr dirty="0" sz="2400" spc="20">
                <a:latin typeface="Times New Roman"/>
                <a:cs typeface="Times New Roman"/>
              </a:rPr>
              <a:t>| </a:t>
            </a:r>
            <a:r>
              <a:rPr dirty="0" sz="2400" spc="-5">
                <a:latin typeface="Times New Roman"/>
                <a:cs typeface="Times New Roman"/>
              </a:rPr>
              <a:t>&gt;&gt; </a:t>
            </a:r>
            <a:r>
              <a:rPr dirty="0" sz="2400">
                <a:latin typeface="Times New Roman"/>
                <a:cs typeface="Times New Roman"/>
              </a:rPr>
              <a:t>1  </a:t>
            </a:r>
            <a:r>
              <a:rPr dirty="0" sz="2400" spc="15">
                <a:latin typeface="Times New Roman"/>
                <a:cs typeface="Times New Roman"/>
              </a:rPr>
              <a:t>&lt;==&gt;  </a:t>
            </a:r>
            <a:r>
              <a:rPr dirty="0" sz="2400" spc="260">
                <a:latin typeface="Times New Roman"/>
                <a:cs typeface="Times New Roman"/>
              </a:rPr>
              <a:t>F </a:t>
            </a:r>
            <a:r>
              <a:rPr dirty="0" sz="2400" spc="10">
                <a:latin typeface="Times New Roman"/>
                <a:cs typeface="Times New Roman"/>
              </a:rPr>
              <a:t>&lt;&lt; </a:t>
            </a:r>
            <a:r>
              <a:rPr dirty="0" sz="2400" spc="-5">
                <a:latin typeface="Times New Roman"/>
                <a:cs typeface="Times New Roman"/>
              </a:rPr>
              <a:t>1/</a:t>
            </a:r>
            <a:r>
              <a:rPr dirty="0" sz="2400" spc="-35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r>
              <a:rPr dirty="0" sz="2400" spc="-25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 marR="5080">
              <a:lnSpc>
                <a:spcPct val="149900"/>
              </a:lnSpc>
            </a:pPr>
            <a:r>
              <a:rPr dirty="0" sz="2800" spc="-5">
                <a:latin typeface="宋体"/>
                <a:cs typeface="宋体"/>
              </a:rPr>
              <a:t>通</a:t>
            </a:r>
            <a:r>
              <a:rPr dirty="0" sz="2800" spc="20">
                <a:latin typeface="宋体"/>
                <a:cs typeface="宋体"/>
              </a:rPr>
              <a:t>常</a:t>
            </a:r>
            <a:r>
              <a:rPr dirty="0" sz="2800" spc="-5">
                <a:latin typeface="宋体"/>
                <a:cs typeface="宋体"/>
              </a:rPr>
              <a:t>，</a:t>
            </a:r>
            <a:r>
              <a:rPr dirty="0" sz="2800" spc="20">
                <a:latin typeface="宋体"/>
                <a:cs typeface="宋体"/>
              </a:rPr>
              <a:t>设</a:t>
            </a:r>
            <a:r>
              <a:rPr dirty="0" sz="2800" spc="-5">
                <a:latin typeface="宋体"/>
                <a:cs typeface="宋体"/>
              </a:rPr>
              <a:t>计</a:t>
            </a:r>
            <a:r>
              <a:rPr dirty="0" sz="2800" spc="20">
                <a:latin typeface="宋体"/>
                <a:cs typeface="宋体"/>
              </a:rPr>
              <a:t>反</a:t>
            </a:r>
            <a:r>
              <a:rPr dirty="0" sz="2800" spc="-5">
                <a:latin typeface="宋体"/>
                <a:cs typeface="宋体"/>
              </a:rPr>
              <a:t>馈</a:t>
            </a:r>
            <a:r>
              <a:rPr dirty="0" sz="2800" spc="20">
                <a:latin typeface="宋体"/>
                <a:cs typeface="宋体"/>
              </a:rPr>
              <a:t>电</a:t>
            </a:r>
            <a:r>
              <a:rPr dirty="0" sz="2800" spc="-5">
                <a:latin typeface="宋体"/>
                <a:cs typeface="宋体"/>
              </a:rPr>
              <a:t>路的</a:t>
            </a:r>
            <a:r>
              <a:rPr dirty="0" sz="2800" spc="20">
                <a:latin typeface="宋体"/>
                <a:cs typeface="宋体"/>
              </a:rPr>
              <a:t>增</a:t>
            </a:r>
            <a:r>
              <a:rPr dirty="0" sz="2800">
                <a:latin typeface="宋体"/>
                <a:cs typeface="宋体"/>
              </a:rPr>
              <a:t>益</a:t>
            </a:r>
            <a:r>
              <a:rPr dirty="0" sz="2800" spc="-165">
                <a:latin typeface="Times New Roman"/>
                <a:cs typeface="Times New Roman"/>
              </a:rPr>
              <a:t>A</a:t>
            </a:r>
            <a:r>
              <a:rPr dirty="0" baseline="-21021" sz="2775" spc="7">
                <a:latin typeface="Times New Roman"/>
                <a:cs typeface="Times New Roman"/>
              </a:rPr>
              <a:t>f</a:t>
            </a:r>
            <a:r>
              <a:rPr dirty="0" sz="2800" spc="20">
                <a:latin typeface="宋体"/>
                <a:cs typeface="宋体"/>
              </a:rPr>
              <a:t>应</a:t>
            </a:r>
            <a:r>
              <a:rPr dirty="0" sz="2800" spc="-5">
                <a:latin typeface="宋体"/>
                <a:cs typeface="宋体"/>
              </a:rPr>
              <a:t>比</a:t>
            </a:r>
            <a:r>
              <a:rPr dirty="0" sz="2800" spc="20">
                <a:latin typeface="宋体"/>
                <a:cs typeface="宋体"/>
              </a:rPr>
              <a:t>运</a:t>
            </a:r>
            <a:r>
              <a:rPr dirty="0" sz="2800" spc="-5">
                <a:latin typeface="宋体"/>
                <a:cs typeface="宋体"/>
              </a:rPr>
              <a:t>放</a:t>
            </a:r>
            <a:r>
              <a:rPr dirty="0" sz="2800" spc="20">
                <a:latin typeface="宋体"/>
                <a:cs typeface="宋体"/>
              </a:rPr>
              <a:t>开</a:t>
            </a:r>
            <a:r>
              <a:rPr dirty="0" sz="2800" spc="-5">
                <a:latin typeface="宋体"/>
                <a:cs typeface="宋体"/>
              </a:rPr>
              <a:t>环</a:t>
            </a:r>
            <a:r>
              <a:rPr dirty="0" sz="2800" spc="20">
                <a:latin typeface="宋体"/>
                <a:cs typeface="宋体"/>
              </a:rPr>
              <a:t>电压</a:t>
            </a:r>
            <a:r>
              <a:rPr dirty="0" sz="2800" spc="-5">
                <a:latin typeface="宋体"/>
                <a:cs typeface="宋体"/>
              </a:rPr>
              <a:t>增 </a:t>
            </a:r>
            <a:r>
              <a:rPr dirty="0" sz="2800" spc="-5">
                <a:latin typeface="宋体"/>
                <a:cs typeface="宋体"/>
              </a:rPr>
              <a:t> </a:t>
            </a:r>
            <a:r>
              <a:rPr dirty="0" sz="2800" spc="-5">
                <a:latin typeface="宋体"/>
                <a:cs typeface="宋体"/>
              </a:rPr>
              <a:t>益</a:t>
            </a:r>
            <a:r>
              <a:rPr dirty="0" sz="2800" spc="-745">
                <a:latin typeface="宋体"/>
                <a:cs typeface="宋体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A</a:t>
            </a:r>
            <a:r>
              <a:rPr dirty="0" sz="2800" spc="-20">
                <a:latin typeface="宋体"/>
                <a:cs typeface="宋体"/>
              </a:rPr>
              <a:t>低</a:t>
            </a:r>
            <a:r>
              <a:rPr dirty="0" sz="2800" spc="-20">
                <a:latin typeface="Times New Roman"/>
                <a:cs typeface="Times New Roman"/>
              </a:rPr>
              <a:t>100</a:t>
            </a:r>
            <a:r>
              <a:rPr dirty="0" sz="2800" spc="-20">
                <a:latin typeface="宋体"/>
                <a:cs typeface="宋体"/>
              </a:rPr>
              <a:t>倍以上。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39085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2.5</a:t>
            </a:r>
            <a:r>
              <a:rPr dirty="0" spc="45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模拟乘法器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569" y="1478116"/>
            <a:ext cx="127571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dirty="0" sz="2800" spc="-5">
                <a:latin typeface="宋体"/>
                <a:cs typeface="宋体"/>
              </a:rPr>
              <a:t>3</a:t>
            </a:r>
            <a:r>
              <a:rPr dirty="0" sz="2800" spc="-5">
                <a:latin typeface="宋体"/>
                <a:cs typeface="宋体"/>
              </a:rPr>
              <a:t>	</a:t>
            </a:r>
            <a:r>
              <a:rPr dirty="0" sz="2800" spc="-5">
                <a:latin typeface="宋体"/>
                <a:cs typeface="宋体"/>
              </a:rPr>
              <a:t>应用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5516" y="1491987"/>
            <a:ext cx="36017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5">
                <a:solidFill>
                  <a:srgbClr val="0000CC"/>
                </a:solidFill>
                <a:latin typeface="宋体"/>
                <a:cs typeface="宋体"/>
              </a:rPr>
              <a:t>-----</a:t>
            </a:r>
            <a:r>
              <a:rPr dirty="0" sz="2800" spc="-6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立方根运算电路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5967" y="4916678"/>
            <a:ext cx="11811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8479" y="4979923"/>
            <a:ext cx="434340" cy="356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05"/>
              </a:lnSpc>
            </a:pPr>
            <a:r>
              <a:rPr dirty="0" baseline="8888" sz="3750" spc="22">
                <a:latin typeface="Times New Roman"/>
                <a:cs typeface="Times New Roman"/>
              </a:rPr>
              <a:t>v</a:t>
            </a:r>
            <a:r>
              <a:rPr dirty="0" sz="1450" spc="170">
                <a:latin typeface="Times New Roman"/>
                <a:cs typeface="Times New Roman"/>
              </a:rPr>
              <a:t>O</a:t>
            </a:r>
            <a:r>
              <a:rPr dirty="0" sz="145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2736" y="4926583"/>
            <a:ext cx="857250" cy="409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7975" indent="-295275">
              <a:lnSpc>
                <a:spcPct val="100000"/>
              </a:lnSpc>
              <a:buFont typeface="Times New Roman"/>
              <a:buChar char="□"/>
              <a:tabLst>
                <a:tab pos="308610" algn="l"/>
              </a:tabLst>
            </a:pPr>
            <a:r>
              <a:rPr dirty="0" sz="2500">
                <a:latin typeface="Times New Roman"/>
                <a:cs typeface="Times New Roman"/>
              </a:rPr>
              <a:t>K</a:t>
            </a:r>
            <a:r>
              <a:rPr dirty="0" sz="2500" spc="25">
                <a:latin typeface="Times New Roman"/>
                <a:cs typeface="Times New Roman"/>
              </a:rPr>
              <a:t>v</a:t>
            </a:r>
            <a:r>
              <a:rPr dirty="0" baseline="-15325" sz="2175" spc="120">
                <a:latin typeface="Times New Roman"/>
                <a:cs typeface="Times New Roman"/>
              </a:rPr>
              <a:t>O</a:t>
            </a:r>
            <a:endParaRPr baseline="-15325" sz="21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79146" y="6467951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 h="0">
                <a:moveTo>
                  <a:pt x="0" y="0"/>
                </a:moveTo>
                <a:lnTo>
                  <a:pt x="400621" y="0"/>
                </a:lnTo>
              </a:path>
            </a:pathLst>
          </a:custGeom>
          <a:ln w="16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89479" y="6422135"/>
            <a:ext cx="2730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00">
                <a:latin typeface="Times New Roman"/>
                <a:cs typeface="Times New Roman"/>
              </a:rPr>
              <a:t>O</a:t>
            </a:r>
            <a:r>
              <a:rPr dirty="0" sz="1500" spc="1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8470" y="6422135"/>
            <a:ext cx="165735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">
                <a:latin typeface="Times New Roman"/>
                <a:cs typeface="Times New Roman"/>
              </a:rPr>
              <a:t>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1500" y="6483603"/>
            <a:ext cx="32956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10">
                <a:latin typeface="Times New Roman"/>
                <a:cs typeface="Times New Roman"/>
              </a:rPr>
              <a:t>R</a:t>
            </a:r>
            <a:r>
              <a:rPr dirty="0" baseline="-16666" sz="2250" spc="15">
                <a:latin typeface="Times New Roman"/>
                <a:cs typeface="Times New Roman"/>
              </a:rPr>
              <a:t>1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0983" y="6227571"/>
            <a:ext cx="1661795" cy="408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8955" algn="l"/>
              </a:tabLst>
            </a:pPr>
            <a:r>
              <a:rPr dirty="0" sz="2600" spc="-135">
                <a:latin typeface="Times New Roman"/>
                <a:cs typeface="Times New Roman"/>
              </a:rPr>
              <a:t>v	</a:t>
            </a:r>
            <a:r>
              <a:rPr dirty="0" sz="2600" spc="-210">
                <a:latin typeface="Times New Roman"/>
                <a:cs typeface="Times New Roman"/>
              </a:rPr>
              <a:t>   </a:t>
            </a:r>
            <a:r>
              <a:rPr dirty="0" baseline="36324" sz="3900" spc="-7">
                <a:latin typeface="Times New Roman"/>
                <a:cs typeface="Times New Roman"/>
              </a:rPr>
              <a:t>R</a:t>
            </a:r>
            <a:r>
              <a:rPr dirty="0" baseline="46296" sz="2250" spc="-7">
                <a:latin typeface="Times New Roman"/>
                <a:cs typeface="Times New Roman"/>
              </a:rPr>
              <a:t>2 </a:t>
            </a:r>
            <a:r>
              <a:rPr dirty="0" baseline="46296" sz="2250" spc="-307">
                <a:latin typeface="Times New Roman"/>
                <a:cs typeface="Times New Roman"/>
              </a:rPr>
              <a:t> </a:t>
            </a:r>
            <a:r>
              <a:rPr dirty="0" sz="2600" spc="-135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39240" y="5676900"/>
            <a:ext cx="311150" cy="847725"/>
          </a:xfrm>
          <a:custGeom>
            <a:avLst/>
            <a:gdLst/>
            <a:ahLst/>
            <a:cxnLst/>
            <a:rect l="l" t="t" r="r" b="b"/>
            <a:pathLst>
              <a:path w="311150" h="847725">
                <a:moveTo>
                  <a:pt x="161544" y="361187"/>
                </a:moveTo>
                <a:lnTo>
                  <a:pt x="152400" y="361187"/>
                </a:lnTo>
                <a:lnTo>
                  <a:pt x="152400" y="74675"/>
                </a:lnTo>
                <a:lnTo>
                  <a:pt x="153924" y="67056"/>
                </a:lnTo>
                <a:lnTo>
                  <a:pt x="153924" y="65531"/>
                </a:lnTo>
                <a:lnTo>
                  <a:pt x="156972" y="59435"/>
                </a:lnTo>
                <a:lnTo>
                  <a:pt x="156972" y="57912"/>
                </a:lnTo>
                <a:lnTo>
                  <a:pt x="160020" y="51816"/>
                </a:lnTo>
                <a:lnTo>
                  <a:pt x="161544" y="50291"/>
                </a:lnTo>
                <a:lnTo>
                  <a:pt x="166116" y="44195"/>
                </a:lnTo>
                <a:lnTo>
                  <a:pt x="172211" y="38100"/>
                </a:lnTo>
                <a:lnTo>
                  <a:pt x="224028" y="12191"/>
                </a:lnTo>
                <a:lnTo>
                  <a:pt x="263652" y="3047"/>
                </a:lnTo>
                <a:lnTo>
                  <a:pt x="294132" y="0"/>
                </a:lnTo>
                <a:lnTo>
                  <a:pt x="309372" y="0"/>
                </a:lnTo>
                <a:lnTo>
                  <a:pt x="310896" y="9143"/>
                </a:lnTo>
                <a:lnTo>
                  <a:pt x="295656" y="9143"/>
                </a:lnTo>
                <a:lnTo>
                  <a:pt x="265176" y="12191"/>
                </a:lnTo>
                <a:lnTo>
                  <a:pt x="214884" y="24383"/>
                </a:lnTo>
                <a:lnTo>
                  <a:pt x="187451" y="39623"/>
                </a:lnTo>
                <a:lnTo>
                  <a:pt x="179832" y="44195"/>
                </a:lnTo>
                <a:lnTo>
                  <a:pt x="173736" y="50291"/>
                </a:lnTo>
                <a:lnTo>
                  <a:pt x="164592" y="62483"/>
                </a:lnTo>
                <a:lnTo>
                  <a:pt x="166116" y="62483"/>
                </a:lnTo>
                <a:lnTo>
                  <a:pt x="163068" y="68579"/>
                </a:lnTo>
                <a:lnTo>
                  <a:pt x="163068" y="355091"/>
                </a:lnTo>
                <a:lnTo>
                  <a:pt x="161544" y="361187"/>
                </a:lnTo>
                <a:close/>
              </a:path>
              <a:path w="311150" h="847725">
                <a:moveTo>
                  <a:pt x="58673" y="423671"/>
                </a:moveTo>
                <a:lnTo>
                  <a:pt x="51815" y="422147"/>
                </a:lnTo>
                <a:lnTo>
                  <a:pt x="21335" y="419100"/>
                </a:lnTo>
                <a:lnTo>
                  <a:pt x="36576" y="417576"/>
                </a:lnTo>
                <a:lnTo>
                  <a:pt x="77723" y="409956"/>
                </a:lnTo>
                <a:lnTo>
                  <a:pt x="120396" y="394715"/>
                </a:lnTo>
                <a:lnTo>
                  <a:pt x="129540" y="388619"/>
                </a:lnTo>
                <a:lnTo>
                  <a:pt x="137160" y="384047"/>
                </a:lnTo>
                <a:lnTo>
                  <a:pt x="143255" y="377952"/>
                </a:lnTo>
                <a:lnTo>
                  <a:pt x="147828" y="371856"/>
                </a:lnTo>
                <a:lnTo>
                  <a:pt x="146303" y="371856"/>
                </a:lnTo>
                <a:lnTo>
                  <a:pt x="150876" y="365759"/>
                </a:lnTo>
                <a:lnTo>
                  <a:pt x="152400" y="359663"/>
                </a:lnTo>
                <a:lnTo>
                  <a:pt x="152400" y="361187"/>
                </a:lnTo>
                <a:lnTo>
                  <a:pt x="161544" y="361187"/>
                </a:lnTo>
                <a:lnTo>
                  <a:pt x="161544" y="362711"/>
                </a:lnTo>
                <a:lnTo>
                  <a:pt x="160020" y="368807"/>
                </a:lnTo>
                <a:lnTo>
                  <a:pt x="158496" y="370331"/>
                </a:lnTo>
                <a:lnTo>
                  <a:pt x="155447" y="376428"/>
                </a:lnTo>
                <a:lnTo>
                  <a:pt x="155447" y="377952"/>
                </a:lnTo>
                <a:lnTo>
                  <a:pt x="141731" y="391667"/>
                </a:lnTo>
                <a:lnTo>
                  <a:pt x="134112" y="397763"/>
                </a:lnTo>
                <a:lnTo>
                  <a:pt x="103631" y="413004"/>
                </a:lnTo>
                <a:lnTo>
                  <a:pt x="91440" y="416052"/>
                </a:lnTo>
                <a:lnTo>
                  <a:pt x="79247" y="420624"/>
                </a:lnTo>
                <a:lnTo>
                  <a:pt x="65531" y="422147"/>
                </a:lnTo>
                <a:lnTo>
                  <a:pt x="58673" y="423671"/>
                </a:lnTo>
                <a:close/>
              </a:path>
              <a:path w="311150" h="847725">
                <a:moveTo>
                  <a:pt x="6096" y="428243"/>
                </a:moveTo>
                <a:lnTo>
                  <a:pt x="3048" y="428243"/>
                </a:lnTo>
                <a:lnTo>
                  <a:pt x="0" y="426719"/>
                </a:lnTo>
                <a:lnTo>
                  <a:pt x="0" y="420624"/>
                </a:lnTo>
                <a:lnTo>
                  <a:pt x="3048" y="419100"/>
                </a:lnTo>
                <a:lnTo>
                  <a:pt x="6096" y="419100"/>
                </a:lnTo>
                <a:lnTo>
                  <a:pt x="6096" y="428243"/>
                </a:lnTo>
                <a:close/>
              </a:path>
              <a:path w="311150" h="847725">
                <a:moveTo>
                  <a:pt x="21335" y="428243"/>
                </a:moveTo>
                <a:lnTo>
                  <a:pt x="6096" y="428243"/>
                </a:lnTo>
                <a:lnTo>
                  <a:pt x="6096" y="419100"/>
                </a:lnTo>
                <a:lnTo>
                  <a:pt x="21335" y="419100"/>
                </a:lnTo>
                <a:lnTo>
                  <a:pt x="51815" y="422147"/>
                </a:lnTo>
                <a:lnTo>
                  <a:pt x="58673" y="423671"/>
                </a:lnTo>
                <a:lnTo>
                  <a:pt x="51815" y="425195"/>
                </a:lnTo>
                <a:lnTo>
                  <a:pt x="21335" y="428243"/>
                </a:lnTo>
                <a:close/>
              </a:path>
              <a:path w="311150" h="847725">
                <a:moveTo>
                  <a:pt x="309372" y="847343"/>
                </a:moveTo>
                <a:lnTo>
                  <a:pt x="294132" y="847343"/>
                </a:lnTo>
                <a:lnTo>
                  <a:pt x="263652" y="844295"/>
                </a:lnTo>
                <a:lnTo>
                  <a:pt x="249936" y="841247"/>
                </a:lnTo>
                <a:lnTo>
                  <a:pt x="236220" y="839723"/>
                </a:lnTo>
                <a:lnTo>
                  <a:pt x="224028" y="835151"/>
                </a:lnTo>
                <a:lnTo>
                  <a:pt x="211836" y="832103"/>
                </a:lnTo>
                <a:lnTo>
                  <a:pt x="201168" y="826007"/>
                </a:lnTo>
                <a:lnTo>
                  <a:pt x="166116" y="803147"/>
                </a:lnTo>
                <a:lnTo>
                  <a:pt x="161544" y="797051"/>
                </a:lnTo>
                <a:lnTo>
                  <a:pt x="160020" y="797051"/>
                </a:lnTo>
                <a:lnTo>
                  <a:pt x="160020" y="795527"/>
                </a:lnTo>
                <a:lnTo>
                  <a:pt x="156972" y="789431"/>
                </a:lnTo>
                <a:lnTo>
                  <a:pt x="156972" y="787907"/>
                </a:lnTo>
                <a:lnTo>
                  <a:pt x="153924" y="781811"/>
                </a:lnTo>
                <a:lnTo>
                  <a:pt x="153924" y="780287"/>
                </a:lnTo>
                <a:lnTo>
                  <a:pt x="152400" y="774191"/>
                </a:lnTo>
                <a:lnTo>
                  <a:pt x="152400" y="487680"/>
                </a:lnTo>
                <a:lnTo>
                  <a:pt x="150876" y="481583"/>
                </a:lnTo>
                <a:lnTo>
                  <a:pt x="146303" y="475487"/>
                </a:lnTo>
                <a:lnTo>
                  <a:pt x="147828" y="475487"/>
                </a:lnTo>
                <a:lnTo>
                  <a:pt x="111252" y="448056"/>
                </a:lnTo>
                <a:lnTo>
                  <a:pt x="64007" y="434339"/>
                </a:lnTo>
                <a:lnTo>
                  <a:pt x="35052" y="429767"/>
                </a:lnTo>
                <a:lnTo>
                  <a:pt x="21335" y="428243"/>
                </a:lnTo>
                <a:lnTo>
                  <a:pt x="51815" y="425195"/>
                </a:lnTo>
                <a:lnTo>
                  <a:pt x="58673" y="423671"/>
                </a:lnTo>
                <a:lnTo>
                  <a:pt x="92964" y="431291"/>
                </a:lnTo>
                <a:lnTo>
                  <a:pt x="103631" y="435863"/>
                </a:lnTo>
                <a:lnTo>
                  <a:pt x="115823" y="440435"/>
                </a:lnTo>
                <a:lnTo>
                  <a:pt x="124967" y="445007"/>
                </a:lnTo>
                <a:lnTo>
                  <a:pt x="143255" y="457200"/>
                </a:lnTo>
                <a:lnTo>
                  <a:pt x="155447" y="469391"/>
                </a:lnTo>
                <a:lnTo>
                  <a:pt x="155447" y="470915"/>
                </a:lnTo>
                <a:lnTo>
                  <a:pt x="158496" y="477011"/>
                </a:lnTo>
                <a:lnTo>
                  <a:pt x="160020" y="478535"/>
                </a:lnTo>
                <a:lnTo>
                  <a:pt x="161544" y="484631"/>
                </a:lnTo>
                <a:lnTo>
                  <a:pt x="161544" y="486156"/>
                </a:lnTo>
                <a:lnTo>
                  <a:pt x="163068" y="493776"/>
                </a:lnTo>
                <a:lnTo>
                  <a:pt x="163068" y="780287"/>
                </a:lnTo>
                <a:lnTo>
                  <a:pt x="163830" y="780287"/>
                </a:lnTo>
                <a:lnTo>
                  <a:pt x="166116" y="784859"/>
                </a:lnTo>
                <a:lnTo>
                  <a:pt x="164592" y="784859"/>
                </a:lnTo>
                <a:lnTo>
                  <a:pt x="173736" y="797051"/>
                </a:lnTo>
                <a:lnTo>
                  <a:pt x="214884" y="822959"/>
                </a:lnTo>
                <a:lnTo>
                  <a:pt x="265176" y="835151"/>
                </a:lnTo>
                <a:lnTo>
                  <a:pt x="280416" y="836675"/>
                </a:lnTo>
                <a:lnTo>
                  <a:pt x="294132" y="838199"/>
                </a:lnTo>
                <a:lnTo>
                  <a:pt x="310896" y="838199"/>
                </a:lnTo>
                <a:lnTo>
                  <a:pt x="309372" y="847343"/>
                </a:lnTo>
                <a:close/>
              </a:path>
              <a:path w="311150" h="847725">
                <a:moveTo>
                  <a:pt x="163830" y="780287"/>
                </a:moveTo>
                <a:lnTo>
                  <a:pt x="163068" y="780287"/>
                </a:lnTo>
                <a:lnTo>
                  <a:pt x="163068" y="778763"/>
                </a:lnTo>
                <a:lnTo>
                  <a:pt x="163830" y="780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3364" y="5860065"/>
            <a:ext cx="930275" cy="0"/>
          </a:xfrm>
          <a:custGeom>
            <a:avLst/>
            <a:gdLst/>
            <a:ahLst/>
            <a:cxnLst/>
            <a:rect l="l" t="t" r="r" b="b"/>
            <a:pathLst>
              <a:path w="930275" h="0">
                <a:moveTo>
                  <a:pt x="0" y="0"/>
                </a:moveTo>
                <a:lnTo>
                  <a:pt x="930211" y="0"/>
                </a:lnTo>
              </a:path>
            </a:pathLst>
          </a:custGeom>
          <a:ln w="19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59963" y="5967507"/>
            <a:ext cx="38100" cy="53340"/>
          </a:xfrm>
          <a:custGeom>
            <a:avLst/>
            <a:gdLst/>
            <a:ahLst/>
            <a:cxnLst/>
            <a:rect l="l" t="t" r="r" b="b"/>
            <a:pathLst>
              <a:path w="38100" h="53339">
                <a:moveTo>
                  <a:pt x="0" y="53244"/>
                </a:moveTo>
                <a:lnTo>
                  <a:pt x="37813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97777" y="5967507"/>
            <a:ext cx="95250" cy="394335"/>
          </a:xfrm>
          <a:custGeom>
            <a:avLst/>
            <a:gdLst/>
            <a:ahLst/>
            <a:cxnLst/>
            <a:rect l="l" t="t" r="r" b="b"/>
            <a:pathLst>
              <a:path w="95250" h="394335">
                <a:moveTo>
                  <a:pt x="0" y="0"/>
                </a:moveTo>
                <a:lnTo>
                  <a:pt x="95154" y="394049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92931" y="5326951"/>
            <a:ext cx="106045" cy="1035050"/>
          </a:xfrm>
          <a:custGeom>
            <a:avLst/>
            <a:gdLst/>
            <a:ahLst/>
            <a:cxnLst/>
            <a:rect l="l" t="t" r="r" b="b"/>
            <a:pathLst>
              <a:path w="106045" h="1035050">
                <a:moveTo>
                  <a:pt x="0" y="1034605"/>
                </a:moveTo>
                <a:lnTo>
                  <a:pt x="105441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98373" y="5326951"/>
            <a:ext cx="1716405" cy="0"/>
          </a:xfrm>
          <a:custGeom>
            <a:avLst/>
            <a:gdLst/>
            <a:ahLst/>
            <a:cxnLst/>
            <a:rect l="l" t="t" r="r" b="b"/>
            <a:pathLst>
              <a:path w="1716404" h="0">
                <a:moveTo>
                  <a:pt x="0" y="0"/>
                </a:moveTo>
                <a:lnTo>
                  <a:pt x="1716214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4819" y="5317807"/>
            <a:ext cx="1960245" cy="1043940"/>
          </a:xfrm>
          <a:custGeom>
            <a:avLst/>
            <a:gdLst/>
            <a:ahLst/>
            <a:cxnLst/>
            <a:rect l="l" t="t" r="r" b="b"/>
            <a:pathLst>
              <a:path w="1960245" h="1043939">
                <a:moveTo>
                  <a:pt x="157689" y="952595"/>
                </a:moveTo>
                <a:lnTo>
                  <a:pt x="138112" y="952595"/>
                </a:lnTo>
                <a:lnTo>
                  <a:pt x="235362" y="0"/>
                </a:lnTo>
                <a:lnTo>
                  <a:pt x="1959768" y="0"/>
                </a:lnTo>
                <a:lnTo>
                  <a:pt x="1959768" y="19431"/>
                </a:lnTo>
                <a:lnTo>
                  <a:pt x="252793" y="19431"/>
                </a:lnTo>
                <a:lnTo>
                  <a:pt x="157689" y="952595"/>
                </a:lnTo>
                <a:close/>
              </a:path>
              <a:path w="1960245" h="1043939">
                <a:moveTo>
                  <a:pt x="10191" y="707040"/>
                </a:moveTo>
                <a:lnTo>
                  <a:pt x="0" y="699897"/>
                </a:lnTo>
                <a:lnTo>
                  <a:pt x="54197" y="626173"/>
                </a:lnTo>
                <a:lnTo>
                  <a:pt x="66318" y="673322"/>
                </a:lnTo>
                <a:lnTo>
                  <a:pt x="31718" y="673322"/>
                </a:lnTo>
                <a:lnTo>
                  <a:pt x="10191" y="707040"/>
                </a:lnTo>
                <a:close/>
              </a:path>
              <a:path w="1960245" h="1043939">
                <a:moveTo>
                  <a:pt x="148399" y="1043749"/>
                </a:moveTo>
                <a:lnTo>
                  <a:pt x="128968" y="1043749"/>
                </a:lnTo>
                <a:lnTo>
                  <a:pt x="31718" y="673322"/>
                </a:lnTo>
                <a:lnTo>
                  <a:pt x="66318" y="673322"/>
                </a:lnTo>
                <a:lnTo>
                  <a:pt x="138112" y="952595"/>
                </a:lnTo>
                <a:lnTo>
                  <a:pt x="157689" y="952595"/>
                </a:lnTo>
                <a:lnTo>
                  <a:pt x="148399" y="104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065011" y="5808217"/>
            <a:ext cx="201930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25">
                <a:latin typeface="Times New Roman"/>
                <a:cs typeface="Times New Roman"/>
              </a:rPr>
              <a:t>O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9848" y="5808217"/>
            <a:ext cx="18986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25">
                <a:latin typeface="Times New Roman"/>
                <a:cs typeface="Times New Roman"/>
              </a:rPr>
              <a:t>X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1140" y="5867653"/>
            <a:ext cx="13906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5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63459" y="5316728"/>
            <a:ext cx="396875" cy="504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45">
                <a:latin typeface="Times New Roman"/>
                <a:cs typeface="Times New Roman"/>
              </a:rPr>
              <a:t>R</a:t>
            </a:r>
            <a:r>
              <a:rPr dirty="0" baseline="-15873" sz="2625" spc="22">
                <a:latin typeface="Times New Roman"/>
                <a:cs typeface="Times New Roman"/>
              </a:rPr>
              <a:t>2</a:t>
            </a:r>
            <a:endParaRPr baseline="-15873" sz="262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83421" y="5571235"/>
            <a:ext cx="200025" cy="483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180">
                <a:latin typeface="Times New Roman"/>
                <a:cs typeface="Times New Roman"/>
              </a:rPr>
              <a:t>v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33335" y="5871464"/>
            <a:ext cx="676275" cy="504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75">
                <a:latin typeface="Times New Roman"/>
                <a:cs typeface="Times New Roman"/>
              </a:rPr>
              <a:t>R</a:t>
            </a:r>
            <a:r>
              <a:rPr dirty="0" baseline="-15873" sz="2625" spc="-112">
                <a:latin typeface="Times New Roman"/>
                <a:cs typeface="Times New Roman"/>
              </a:rPr>
              <a:t>1</a:t>
            </a:r>
            <a:r>
              <a:rPr dirty="0" baseline="-15873" sz="2625" spc="-412">
                <a:latin typeface="Times New Roman"/>
                <a:cs typeface="Times New Roman"/>
              </a:rPr>
              <a:t> </a:t>
            </a:r>
            <a:r>
              <a:rPr dirty="0" sz="3100" spc="-180">
                <a:latin typeface="Times New Roman"/>
                <a:cs typeface="Times New Roman"/>
              </a:rPr>
              <a:t>K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79084" y="5571235"/>
            <a:ext cx="1164590" cy="483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9895" algn="l"/>
              </a:tabLst>
            </a:pPr>
            <a:r>
              <a:rPr dirty="0" sz="3100" spc="-180">
                <a:latin typeface="Times New Roman"/>
                <a:cs typeface="Times New Roman"/>
              </a:rPr>
              <a:t>v	</a:t>
            </a:r>
            <a:r>
              <a:rPr dirty="0" sz="3100" spc="10">
                <a:latin typeface="Times New Roman"/>
                <a:cs typeface="Times New Roman"/>
              </a:rPr>
              <a:t>=</a:t>
            </a:r>
            <a:r>
              <a:rPr dirty="0" sz="3100" spc="-484">
                <a:latin typeface="Times New Roman"/>
                <a:cs typeface="Times New Roman"/>
              </a:rPr>
              <a:t> </a:t>
            </a:r>
            <a:r>
              <a:rPr dirty="0" baseline="11111" sz="2625" spc="22">
                <a:latin typeface="Times New Roman"/>
                <a:cs typeface="Times New Roman"/>
              </a:rPr>
              <a:t>3 </a:t>
            </a:r>
            <a:r>
              <a:rPr dirty="0" baseline="11111" sz="2625" spc="-509">
                <a:latin typeface="Times New Roman"/>
                <a:cs typeface="Times New Roman"/>
              </a:rPr>
              <a:t> </a:t>
            </a:r>
            <a:r>
              <a:rPr dirty="0" sz="3100" spc="-295">
                <a:latin typeface="Times New Roman"/>
                <a:cs typeface="Times New Roman"/>
              </a:rPr>
              <a:t>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02100" y="5472683"/>
            <a:ext cx="413384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02895" algn="l"/>
              </a:tabLst>
            </a:pPr>
            <a:r>
              <a:rPr dirty="0" sz="1500" spc="10">
                <a:latin typeface="Times New Roman"/>
                <a:cs typeface="Times New Roman"/>
              </a:rPr>
              <a:t>2</a:t>
            </a:r>
            <a:r>
              <a:rPr dirty="0" sz="1500" spc="10">
                <a:latin typeface="Times New Roman"/>
                <a:cs typeface="Times New Roman"/>
              </a:rPr>
              <a:t>	</a:t>
            </a:r>
            <a:r>
              <a:rPr dirty="0" sz="1500" spc="1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00504" y="5482335"/>
            <a:ext cx="254571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20595" algn="l"/>
              </a:tabLst>
            </a:pPr>
            <a:r>
              <a:rPr dirty="0" sz="2600" spc="-60">
                <a:latin typeface="Times New Roman"/>
                <a:cs typeface="Times New Roman"/>
              </a:rPr>
              <a:t>v</a:t>
            </a:r>
            <a:r>
              <a:rPr dirty="0" baseline="-16666" sz="2250" spc="150">
                <a:latin typeface="Times New Roman"/>
                <a:cs typeface="Times New Roman"/>
              </a:rPr>
              <a:t>O</a:t>
            </a:r>
            <a:r>
              <a:rPr dirty="0" baseline="-16666" sz="2250" spc="15">
                <a:latin typeface="Times New Roman"/>
                <a:cs typeface="Times New Roman"/>
              </a:rPr>
              <a:t>2</a:t>
            </a:r>
            <a:r>
              <a:rPr dirty="0" baseline="-16666" sz="2250" spc="-52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Times New Roman"/>
                <a:cs typeface="Times New Roman"/>
              </a:rPr>
              <a:t>=</a:t>
            </a:r>
            <a:r>
              <a:rPr dirty="0" sz="2600" spc="-120">
                <a:latin typeface="Times New Roman"/>
                <a:cs typeface="Times New Roman"/>
              </a:rPr>
              <a:t>K</a:t>
            </a:r>
            <a:r>
              <a:rPr dirty="0" sz="2600" spc="-30">
                <a:latin typeface="Times New Roman"/>
                <a:cs typeface="Times New Roman"/>
              </a:rPr>
              <a:t>v</a:t>
            </a:r>
            <a:r>
              <a:rPr dirty="0" baseline="-16666" sz="2250" spc="150">
                <a:latin typeface="Times New Roman"/>
                <a:cs typeface="Times New Roman"/>
              </a:rPr>
              <a:t>O</a:t>
            </a:r>
            <a:r>
              <a:rPr dirty="0" baseline="-16666" sz="2250" spc="75">
                <a:latin typeface="Times New Roman"/>
                <a:cs typeface="Times New Roman"/>
              </a:rPr>
              <a:t>1</a:t>
            </a:r>
            <a:r>
              <a:rPr dirty="0" sz="2600" spc="-60">
                <a:latin typeface="Times New Roman"/>
                <a:cs typeface="Times New Roman"/>
              </a:rPr>
              <a:t>v</a:t>
            </a:r>
            <a:r>
              <a:rPr dirty="0" baseline="-16666" sz="2250" spc="150">
                <a:latin typeface="Times New Roman"/>
                <a:cs typeface="Times New Roman"/>
              </a:rPr>
              <a:t>O</a:t>
            </a:r>
            <a:r>
              <a:rPr dirty="0" baseline="-16666" sz="2250" spc="-44">
                <a:latin typeface="Times New Roman"/>
                <a:cs typeface="Times New Roman"/>
              </a:rPr>
              <a:t> </a:t>
            </a:r>
            <a:r>
              <a:rPr dirty="0" sz="2600" spc="25">
                <a:latin typeface="Times New Roman"/>
                <a:cs typeface="Times New Roman"/>
              </a:rPr>
              <a:t>=</a:t>
            </a:r>
            <a:r>
              <a:rPr dirty="0" sz="2600" spc="-120">
                <a:latin typeface="Times New Roman"/>
                <a:cs typeface="Times New Roman"/>
              </a:rPr>
              <a:t>K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-40">
                <a:latin typeface="Times New Roman"/>
                <a:cs typeface="Times New Roman"/>
              </a:rPr>
              <a:t>v</a:t>
            </a:r>
            <a:r>
              <a:rPr dirty="0" baseline="-16666" sz="2250" spc="150">
                <a:latin typeface="Times New Roman"/>
                <a:cs typeface="Times New Roman"/>
              </a:rPr>
              <a:t>O</a:t>
            </a:r>
            <a:endParaRPr baseline="-16666" sz="22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41747" y="286283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 h="0">
                <a:moveTo>
                  <a:pt x="0" y="0"/>
                </a:moveTo>
                <a:lnTo>
                  <a:pt x="3611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35679" y="2687574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 h="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494968" y="2804147"/>
            <a:ext cx="363855" cy="346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5"/>
              </a:lnSpc>
            </a:pPr>
            <a:r>
              <a:rPr dirty="0" baseline="13888" sz="3600" spc="-202">
                <a:latin typeface="Times New Roman"/>
                <a:cs typeface="Times New Roman"/>
              </a:rPr>
              <a:t>v</a:t>
            </a:r>
            <a:r>
              <a:rPr dirty="0" sz="1600" spc="-5">
                <a:latin typeface="Times New Roman"/>
                <a:cs typeface="Times New Roman"/>
              </a:rPr>
              <a:t>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44796" y="2439161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38550" y="407517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38550" y="4607052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96078" y="2866643"/>
            <a:ext cx="0" cy="1001394"/>
          </a:xfrm>
          <a:custGeom>
            <a:avLst/>
            <a:gdLst/>
            <a:ahLst/>
            <a:cxnLst/>
            <a:rect l="l" t="t" r="r" b="b"/>
            <a:pathLst>
              <a:path w="0" h="1001395">
                <a:moveTo>
                  <a:pt x="0" y="0"/>
                </a:moveTo>
                <a:lnTo>
                  <a:pt x="0" y="10012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41826" y="3369564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33444" y="3352800"/>
            <a:ext cx="974090" cy="536575"/>
          </a:xfrm>
          <a:custGeom>
            <a:avLst/>
            <a:gdLst/>
            <a:ahLst/>
            <a:cxnLst/>
            <a:rect l="l" t="t" r="r" b="b"/>
            <a:pathLst>
              <a:path w="974089" h="536575">
                <a:moveTo>
                  <a:pt x="955548" y="536448"/>
                </a:moveTo>
                <a:lnTo>
                  <a:pt x="0" y="33527"/>
                </a:lnTo>
                <a:lnTo>
                  <a:pt x="16764" y="0"/>
                </a:lnTo>
                <a:lnTo>
                  <a:pt x="973836" y="502919"/>
                </a:lnTo>
                <a:lnTo>
                  <a:pt x="955548" y="536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33444" y="3855720"/>
            <a:ext cx="972819" cy="467995"/>
          </a:xfrm>
          <a:custGeom>
            <a:avLst/>
            <a:gdLst/>
            <a:ahLst/>
            <a:cxnLst/>
            <a:rect l="l" t="t" r="r" b="b"/>
            <a:pathLst>
              <a:path w="972820" h="467995">
                <a:moveTo>
                  <a:pt x="16764" y="467868"/>
                </a:moveTo>
                <a:lnTo>
                  <a:pt x="0" y="432816"/>
                </a:lnTo>
                <a:lnTo>
                  <a:pt x="957072" y="0"/>
                </a:lnTo>
                <a:lnTo>
                  <a:pt x="972311" y="33528"/>
                </a:lnTo>
                <a:lnTo>
                  <a:pt x="16764" y="467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955653" y="3452812"/>
            <a:ext cx="205740" cy="849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0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38500" y="3611117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48127" y="3611117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36264" y="4054602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70732" y="4207764"/>
            <a:ext cx="135890" cy="399415"/>
          </a:xfrm>
          <a:custGeom>
            <a:avLst/>
            <a:gdLst/>
            <a:ahLst/>
            <a:cxnLst/>
            <a:rect l="l" t="t" r="r" b="b"/>
            <a:pathLst>
              <a:path w="135889" h="399414">
                <a:moveTo>
                  <a:pt x="0" y="0"/>
                </a:moveTo>
                <a:lnTo>
                  <a:pt x="135635" y="0"/>
                </a:lnTo>
                <a:lnTo>
                  <a:pt x="135635" y="399287"/>
                </a:lnTo>
                <a:lnTo>
                  <a:pt x="0" y="3992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50920" y="4187952"/>
            <a:ext cx="175260" cy="439420"/>
          </a:xfrm>
          <a:custGeom>
            <a:avLst/>
            <a:gdLst/>
            <a:ahLst/>
            <a:cxnLst/>
            <a:rect l="l" t="t" r="r" b="b"/>
            <a:pathLst>
              <a:path w="175260" h="439420">
                <a:moveTo>
                  <a:pt x="175260" y="438912"/>
                </a:moveTo>
                <a:lnTo>
                  <a:pt x="0" y="438912"/>
                </a:lnTo>
                <a:lnTo>
                  <a:pt x="0" y="0"/>
                </a:lnTo>
                <a:lnTo>
                  <a:pt x="175260" y="0"/>
                </a:lnTo>
                <a:lnTo>
                  <a:pt x="175260" y="19812"/>
                </a:lnTo>
                <a:lnTo>
                  <a:pt x="38100" y="19812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400812"/>
                </a:lnTo>
                <a:lnTo>
                  <a:pt x="19812" y="400812"/>
                </a:lnTo>
                <a:lnTo>
                  <a:pt x="38100" y="419100"/>
                </a:lnTo>
                <a:lnTo>
                  <a:pt x="175260" y="419100"/>
                </a:lnTo>
                <a:lnTo>
                  <a:pt x="175260" y="438912"/>
                </a:lnTo>
                <a:close/>
              </a:path>
              <a:path w="175260" h="439420">
                <a:moveTo>
                  <a:pt x="38100" y="38100"/>
                </a:moveTo>
                <a:lnTo>
                  <a:pt x="19812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175260" h="439420">
                <a:moveTo>
                  <a:pt x="137160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137160" y="19812"/>
                </a:lnTo>
                <a:lnTo>
                  <a:pt x="137160" y="38100"/>
                </a:lnTo>
                <a:close/>
              </a:path>
              <a:path w="175260" h="439420">
                <a:moveTo>
                  <a:pt x="137160" y="419100"/>
                </a:moveTo>
                <a:lnTo>
                  <a:pt x="137160" y="19812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00812"/>
                </a:lnTo>
                <a:lnTo>
                  <a:pt x="155448" y="400812"/>
                </a:lnTo>
                <a:lnTo>
                  <a:pt x="137160" y="419100"/>
                </a:lnTo>
                <a:close/>
              </a:path>
              <a:path w="175260" h="439420">
                <a:moveTo>
                  <a:pt x="175260" y="38100"/>
                </a:moveTo>
                <a:lnTo>
                  <a:pt x="155448" y="38100"/>
                </a:lnTo>
                <a:lnTo>
                  <a:pt x="137160" y="19812"/>
                </a:lnTo>
                <a:lnTo>
                  <a:pt x="175260" y="19812"/>
                </a:lnTo>
                <a:lnTo>
                  <a:pt x="175260" y="38100"/>
                </a:lnTo>
                <a:close/>
              </a:path>
              <a:path w="175260" h="439420">
                <a:moveTo>
                  <a:pt x="38100" y="419100"/>
                </a:moveTo>
                <a:lnTo>
                  <a:pt x="19812" y="400812"/>
                </a:lnTo>
                <a:lnTo>
                  <a:pt x="38100" y="400812"/>
                </a:lnTo>
                <a:lnTo>
                  <a:pt x="38100" y="419100"/>
                </a:lnTo>
                <a:close/>
              </a:path>
              <a:path w="175260" h="439420">
                <a:moveTo>
                  <a:pt x="137160" y="419100"/>
                </a:moveTo>
                <a:lnTo>
                  <a:pt x="38100" y="419100"/>
                </a:lnTo>
                <a:lnTo>
                  <a:pt x="38100" y="400812"/>
                </a:lnTo>
                <a:lnTo>
                  <a:pt x="137160" y="400812"/>
                </a:lnTo>
                <a:lnTo>
                  <a:pt x="137160" y="419100"/>
                </a:lnTo>
                <a:close/>
              </a:path>
              <a:path w="175260" h="439420">
                <a:moveTo>
                  <a:pt x="175260" y="419100"/>
                </a:moveTo>
                <a:lnTo>
                  <a:pt x="137160" y="419100"/>
                </a:lnTo>
                <a:lnTo>
                  <a:pt x="155448" y="400812"/>
                </a:lnTo>
                <a:lnTo>
                  <a:pt x="175260" y="400812"/>
                </a:lnTo>
                <a:lnTo>
                  <a:pt x="175260" y="419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98135" y="3864102"/>
            <a:ext cx="2950845" cy="0"/>
          </a:xfrm>
          <a:custGeom>
            <a:avLst/>
            <a:gdLst/>
            <a:ahLst/>
            <a:cxnLst/>
            <a:rect l="l" t="t" r="r" b="b"/>
            <a:pathLst>
              <a:path w="2950845" h="0">
                <a:moveTo>
                  <a:pt x="0" y="0"/>
                </a:moveTo>
                <a:lnTo>
                  <a:pt x="295046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61260" y="3541776"/>
            <a:ext cx="128270" cy="120650"/>
          </a:xfrm>
          <a:custGeom>
            <a:avLst/>
            <a:gdLst/>
            <a:ahLst/>
            <a:cxnLst/>
            <a:rect l="l" t="t" r="r" b="b"/>
            <a:pathLst>
              <a:path w="128269" h="120650">
                <a:moveTo>
                  <a:pt x="74676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5532" y="0"/>
                </a:lnTo>
                <a:lnTo>
                  <a:pt x="74676" y="1524"/>
                </a:lnTo>
                <a:close/>
              </a:path>
              <a:path w="128269" h="120650">
                <a:moveTo>
                  <a:pt x="86868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7724" y="1524"/>
                </a:lnTo>
                <a:lnTo>
                  <a:pt x="86868" y="4572"/>
                </a:lnTo>
                <a:close/>
              </a:path>
              <a:path w="128269" h="120650">
                <a:moveTo>
                  <a:pt x="99060" y="10668"/>
                </a:moveTo>
                <a:lnTo>
                  <a:pt x="28956" y="10668"/>
                </a:lnTo>
                <a:lnTo>
                  <a:pt x="30480" y="9144"/>
                </a:lnTo>
                <a:lnTo>
                  <a:pt x="38100" y="6096"/>
                </a:lnTo>
                <a:lnTo>
                  <a:pt x="39624" y="4572"/>
                </a:lnTo>
                <a:lnTo>
                  <a:pt x="88391" y="4572"/>
                </a:lnTo>
                <a:lnTo>
                  <a:pt x="89916" y="6096"/>
                </a:lnTo>
                <a:lnTo>
                  <a:pt x="97536" y="9144"/>
                </a:lnTo>
                <a:lnTo>
                  <a:pt x="99060" y="10668"/>
                </a:lnTo>
                <a:close/>
              </a:path>
              <a:path w="128269" h="120650">
                <a:moveTo>
                  <a:pt x="89916" y="115824"/>
                </a:moveTo>
                <a:lnTo>
                  <a:pt x="38100" y="115824"/>
                </a:lnTo>
                <a:lnTo>
                  <a:pt x="30480" y="112776"/>
                </a:lnTo>
                <a:lnTo>
                  <a:pt x="27432" y="109728"/>
                </a:lnTo>
                <a:lnTo>
                  <a:pt x="19812" y="105156"/>
                </a:lnTo>
                <a:lnTo>
                  <a:pt x="18288" y="103632"/>
                </a:lnTo>
                <a:lnTo>
                  <a:pt x="18288" y="102108"/>
                </a:lnTo>
                <a:lnTo>
                  <a:pt x="10668" y="94488"/>
                </a:lnTo>
                <a:lnTo>
                  <a:pt x="10668" y="92964"/>
                </a:lnTo>
                <a:lnTo>
                  <a:pt x="6096" y="86868"/>
                </a:lnTo>
                <a:lnTo>
                  <a:pt x="4572" y="85344"/>
                </a:lnTo>
                <a:lnTo>
                  <a:pt x="4572" y="82296"/>
                </a:lnTo>
                <a:lnTo>
                  <a:pt x="1524" y="74676"/>
                </a:lnTo>
                <a:lnTo>
                  <a:pt x="1524" y="73152"/>
                </a:lnTo>
                <a:lnTo>
                  <a:pt x="0" y="71628"/>
                </a:lnTo>
                <a:lnTo>
                  <a:pt x="0" y="50292"/>
                </a:lnTo>
                <a:lnTo>
                  <a:pt x="1524" y="48768"/>
                </a:lnTo>
                <a:lnTo>
                  <a:pt x="1524" y="45720"/>
                </a:lnTo>
                <a:lnTo>
                  <a:pt x="4572" y="38100"/>
                </a:lnTo>
                <a:lnTo>
                  <a:pt x="4572" y="36576"/>
                </a:lnTo>
                <a:lnTo>
                  <a:pt x="6096" y="35052"/>
                </a:lnTo>
                <a:lnTo>
                  <a:pt x="10668" y="27432"/>
                </a:lnTo>
                <a:lnTo>
                  <a:pt x="12192" y="25908"/>
                </a:lnTo>
                <a:lnTo>
                  <a:pt x="12192" y="24384"/>
                </a:lnTo>
                <a:lnTo>
                  <a:pt x="19812" y="16764"/>
                </a:lnTo>
                <a:lnTo>
                  <a:pt x="27432" y="10668"/>
                </a:lnTo>
                <a:lnTo>
                  <a:pt x="100584" y="10668"/>
                </a:lnTo>
                <a:lnTo>
                  <a:pt x="106679" y="16764"/>
                </a:lnTo>
                <a:lnTo>
                  <a:pt x="108204" y="16764"/>
                </a:lnTo>
                <a:lnTo>
                  <a:pt x="115824" y="24384"/>
                </a:lnTo>
                <a:lnTo>
                  <a:pt x="115824" y="25908"/>
                </a:lnTo>
                <a:lnTo>
                  <a:pt x="117348" y="27432"/>
                </a:lnTo>
                <a:lnTo>
                  <a:pt x="121920" y="35052"/>
                </a:lnTo>
                <a:lnTo>
                  <a:pt x="123444" y="36576"/>
                </a:lnTo>
                <a:lnTo>
                  <a:pt x="123444" y="38100"/>
                </a:lnTo>
                <a:lnTo>
                  <a:pt x="59436" y="38100"/>
                </a:lnTo>
                <a:lnTo>
                  <a:pt x="55625" y="39624"/>
                </a:lnTo>
                <a:lnTo>
                  <a:pt x="54864" y="39624"/>
                </a:lnTo>
                <a:lnTo>
                  <a:pt x="51816" y="41148"/>
                </a:lnTo>
                <a:lnTo>
                  <a:pt x="50292" y="41148"/>
                </a:lnTo>
                <a:lnTo>
                  <a:pt x="46482" y="44196"/>
                </a:lnTo>
                <a:lnTo>
                  <a:pt x="45719" y="44196"/>
                </a:lnTo>
                <a:lnTo>
                  <a:pt x="42672" y="47244"/>
                </a:lnTo>
                <a:lnTo>
                  <a:pt x="40843" y="50292"/>
                </a:lnTo>
                <a:lnTo>
                  <a:pt x="39624" y="50292"/>
                </a:lnTo>
                <a:lnTo>
                  <a:pt x="38100" y="54864"/>
                </a:lnTo>
                <a:lnTo>
                  <a:pt x="38100" y="67056"/>
                </a:lnTo>
                <a:lnTo>
                  <a:pt x="39624" y="70104"/>
                </a:lnTo>
                <a:lnTo>
                  <a:pt x="39928" y="70104"/>
                </a:lnTo>
                <a:lnTo>
                  <a:pt x="42672" y="74676"/>
                </a:lnTo>
                <a:lnTo>
                  <a:pt x="45719" y="77724"/>
                </a:lnTo>
                <a:lnTo>
                  <a:pt x="47244" y="77724"/>
                </a:lnTo>
                <a:lnTo>
                  <a:pt x="52324" y="80772"/>
                </a:lnTo>
                <a:lnTo>
                  <a:pt x="51816" y="80772"/>
                </a:lnTo>
                <a:lnTo>
                  <a:pt x="54864" y="82296"/>
                </a:lnTo>
                <a:lnTo>
                  <a:pt x="56387" y="82296"/>
                </a:lnTo>
                <a:lnTo>
                  <a:pt x="64008" y="83566"/>
                </a:lnTo>
                <a:lnTo>
                  <a:pt x="62484" y="83820"/>
                </a:lnTo>
                <a:lnTo>
                  <a:pt x="123444" y="83820"/>
                </a:lnTo>
                <a:lnTo>
                  <a:pt x="123444" y="85344"/>
                </a:lnTo>
                <a:lnTo>
                  <a:pt x="121920" y="86868"/>
                </a:lnTo>
                <a:lnTo>
                  <a:pt x="117348" y="92964"/>
                </a:lnTo>
                <a:lnTo>
                  <a:pt x="117348" y="94488"/>
                </a:lnTo>
                <a:lnTo>
                  <a:pt x="109728" y="102108"/>
                </a:lnTo>
                <a:lnTo>
                  <a:pt x="109728" y="103632"/>
                </a:lnTo>
                <a:lnTo>
                  <a:pt x="108204" y="105156"/>
                </a:lnTo>
                <a:lnTo>
                  <a:pt x="106679" y="105156"/>
                </a:lnTo>
                <a:lnTo>
                  <a:pt x="100584" y="109728"/>
                </a:lnTo>
                <a:lnTo>
                  <a:pt x="97536" y="112776"/>
                </a:lnTo>
                <a:lnTo>
                  <a:pt x="89916" y="115824"/>
                </a:lnTo>
                <a:close/>
              </a:path>
              <a:path w="128269" h="120650">
                <a:moveTo>
                  <a:pt x="56387" y="39624"/>
                </a:moveTo>
                <a:lnTo>
                  <a:pt x="59436" y="38100"/>
                </a:lnTo>
                <a:lnTo>
                  <a:pt x="62484" y="38100"/>
                </a:lnTo>
                <a:lnTo>
                  <a:pt x="64008" y="38354"/>
                </a:lnTo>
                <a:lnTo>
                  <a:pt x="56387" y="39624"/>
                </a:lnTo>
                <a:close/>
              </a:path>
              <a:path w="128269" h="120650">
                <a:moveTo>
                  <a:pt x="64008" y="38354"/>
                </a:moveTo>
                <a:lnTo>
                  <a:pt x="62484" y="38100"/>
                </a:lnTo>
                <a:lnTo>
                  <a:pt x="65532" y="38100"/>
                </a:lnTo>
                <a:lnTo>
                  <a:pt x="64008" y="38354"/>
                </a:lnTo>
                <a:close/>
              </a:path>
              <a:path w="128269" h="120650">
                <a:moveTo>
                  <a:pt x="71628" y="39624"/>
                </a:moveTo>
                <a:lnTo>
                  <a:pt x="64008" y="38354"/>
                </a:lnTo>
                <a:lnTo>
                  <a:pt x="65532" y="38100"/>
                </a:lnTo>
                <a:lnTo>
                  <a:pt x="68580" y="38100"/>
                </a:lnTo>
                <a:lnTo>
                  <a:pt x="71628" y="39624"/>
                </a:lnTo>
                <a:close/>
              </a:path>
              <a:path w="128269" h="120650">
                <a:moveTo>
                  <a:pt x="74675" y="40538"/>
                </a:moveTo>
                <a:lnTo>
                  <a:pt x="68580" y="38100"/>
                </a:lnTo>
                <a:lnTo>
                  <a:pt x="123444" y="38100"/>
                </a:lnTo>
                <a:lnTo>
                  <a:pt x="124053" y="39624"/>
                </a:lnTo>
                <a:lnTo>
                  <a:pt x="73152" y="39624"/>
                </a:lnTo>
                <a:lnTo>
                  <a:pt x="74675" y="40538"/>
                </a:lnTo>
                <a:close/>
              </a:path>
              <a:path w="128269" h="120650">
                <a:moveTo>
                  <a:pt x="51816" y="41148"/>
                </a:moveTo>
                <a:lnTo>
                  <a:pt x="54864" y="39624"/>
                </a:lnTo>
                <a:lnTo>
                  <a:pt x="53339" y="40538"/>
                </a:lnTo>
                <a:lnTo>
                  <a:pt x="51816" y="41148"/>
                </a:lnTo>
                <a:close/>
              </a:path>
              <a:path w="128269" h="120650">
                <a:moveTo>
                  <a:pt x="53339" y="40538"/>
                </a:moveTo>
                <a:lnTo>
                  <a:pt x="54864" y="39624"/>
                </a:lnTo>
                <a:lnTo>
                  <a:pt x="55625" y="39624"/>
                </a:lnTo>
                <a:lnTo>
                  <a:pt x="53339" y="40538"/>
                </a:lnTo>
                <a:close/>
              </a:path>
              <a:path w="128269" h="120650">
                <a:moveTo>
                  <a:pt x="76200" y="41148"/>
                </a:moveTo>
                <a:lnTo>
                  <a:pt x="74675" y="40538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8269" h="120650">
                <a:moveTo>
                  <a:pt x="83820" y="47244"/>
                </a:moveTo>
                <a:lnTo>
                  <a:pt x="77724" y="41148"/>
                </a:lnTo>
                <a:lnTo>
                  <a:pt x="76200" y="41148"/>
                </a:lnTo>
                <a:lnTo>
                  <a:pt x="73152" y="39624"/>
                </a:lnTo>
                <a:lnTo>
                  <a:pt x="124053" y="39624"/>
                </a:lnTo>
                <a:lnTo>
                  <a:pt x="125882" y="44196"/>
                </a:lnTo>
                <a:lnTo>
                  <a:pt x="82296" y="44196"/>
                </a:lnTo>
                <a:lnTo>
                  <a:pt x="83820" y="47244"/>
                </a:lnTo>
                <a:close/>
              </a:path>
              <a:path w="128269" h="120650">
                <a:moveTo>
                  <a:pt x="47244" y="44196"/>
                </a:moveTo>
                <a:lnTo>
                  <a:pt x="50292" y="41148"/>
                </a:lnTo>
                <a:lnTo>
                  <a:pt x="51816" y="41148"/>
                </a:lnTo>
                <a:lnTo>
                  <a:pt x="53339" y="40538"/>
                </a:lnTo>
                <a:lnTo>
                  <a:pt x="47244" y="44196"/>
                </a:lnTo>
                <a:close/>
              </a:path>
              <a:path w="128269" h="120650">
                <a:moveTo>
                  <a:pt x="80772" y="44196"/>
                </a:moveTo>
                <a:lnTo>
                  <a:pt x="74675" y="40538"/>
                </a:lnTo>
                <a:lnTo>
                  <a:pt x="76200" y="41148"/>
                </a:lnTo>
                <a:lnTo>
                  <a:pt x="77724" y="41148"/>
                </a:lnTo>
                <a:lnTo>
                  <a:pt x="80772" y="44196"/>
                </a:lnTo>
                <a:close/>
              </a:path>
              <a:path w="128269" h="120650">
                <a:moveTo>
                  <a:pt x="42672" y="47244"/>
                </a:moveTo>
                <a:lnTo>
                  <a:pt x="45719" y="44196"/>
                </a:lnTo>
                <a:lnTo>
                  <a:pt x="44577" y="45720"/>
                </a:lnTo>
                <a:lnTo>
                  <a:pt x="42672" y="47244"/>
                </a:lnTo>
                <a:close/>
              </a:path>
              <a:path w="128269" h="120650">
                <a:moveTo>
                  <a:pt x="44577" y="45720"/>
                </a:moveTo>
                <a:lnTo>
                  <a:pt x="45719" y="44196"/>
                </a:lnTo>
                <a:lnTo>
                  <a:pt x="46482" y="44196"/>
                </a:lnTo>
                <a:lnTo>
                  <a:pt x="44577" y="45720"/>
                </a:lnTo>
                <a:close/>
              </a:path>
              <a:path w="128269" h="120650">
                <a:moveTo>
                  <a:pt x="86868" y="50292"/>
                </a:moveTo>
                <a:lnTo>
                  <a:pt x="82296" y="44196"/>
                </a:lnTo>
                <a:lnTo>
                  <a:pt x="125882" y="44196"/>
                </a:lnTo>
                <a:lnTo>
                  <a:pt x="126491" y="45720"/>
                </a:lnTo>
                <a:lnTo>
                  <a:pt x="126491" y="47244"/>
                </a:lnTo>
                <a:lnTo>
                  <a:pt x="85344" y="47244"/>
                </a:lnTo>
                <a:lnTo>
                  <a:pt x="86868" y="50292"/>
                </a:lnTo>
                <a:close/>
              </a:path>
              <a:path w="128269" h="120650">
                <a:moveTo>
                  <a:pt x="41148" y="50292"/>
                </a:moveTo>
                <a:lnTo>
                  <a:pt x="42672" y="47244"/>
                </a:lnTo>
                <a:lnTo>
                  <a:pt x="44577" y="45720"/>
                </a:lnTo>
                <a:lnTo>
                  <a:pt x="41148" y="50292"/>
                </a:lnTo>
                <a:close/>
              </a:path>
              <a:path w="128269" h="120650">
                <a:moveTo>
                  <a:pt x="126491" y="74676"/>
                </a:moveTo>
                <a:lnTo>
                  <a:pt x="85344" y="74676"/>
                </a:lnTo>
                <a:lnTo>
                  <a:pt x="89916" y="67056"/>
                </a:lnTo>
                <a:lnTo>
                  <a:pt x="89916" y="54864"/>
                </a:lnTo>
                <a:lnTo>
                  <a:pt x="85344" y="47244"/>
                </a:lnTo>
                <a:lnTo>
                  <a:pt x="126491" y="47244"/>
                </a:lnTo>
                <a:lnTo>
                  <a:pt x="126491" y="50292"/>
                </a:lnTo>
                <a:lnTo>
                  <a:pt x="128016" y="57912"/>
                </a:lnTo>
                <a:lnTo>
                  <a:pt x="128016" y="62484"/>
                </a:lnTo>
                <a:lnTo>
                  <a:pt x="126491" y="71628"/>
                </a:lnTo>
                <a:lnTo>
                  <a:pt x="126491" y="74676"/>
                </a:lnTo>
                <a:close/>
              </a:path>
              <a:path w="128269" h="120650">
                <a:moveTo>
                  <a:pt x="38100" y="54864"/>
                </a:moveTo>
                <a:lnTo>
                  <a:pt x="39624" y="50292"/>
                </a:lnTo>
                <a:lnTo>
                  <a:pt x="39014" y="53340"/>
                </a:lnTo>
                <a:lnTo>
                  <a:pt x="38100" y="54864"/>
                </a:lnTo>
                <a:close/>
              </a:path>
              <a:path w="128269" h="120650">
                <a:moveTo>
                  <a:pt x="39014" y="53340"/>
                </a:moveTo>
                <a:lnTo>
                  <a:pt x="39624" y="50292"/>
                </a:lnTo>
                <a:lnTo>
                  <a:pt x="40843" y="50292"/>
                </a:lnTo>
                <a:lnTo>
                  <a:pt x="39014" y="53340"/>
                </a:lnTo>
                <a:close/>
              </a:path>
              <a:path w="128269" h="120650">
                <a:moveTo>
                  <a:pt x="89916" y="57912"/>
                </a:moveTo>
                <a:lnTo>
                  <a:pt x="86868" y="50292"/>
                </a:lnTo>
                <a:lnTo>
                  <a:pt x="89916" y="54864"/>
                </a:lnTo>
                <a:lnTo>
                  <a:pt x="89916" y="57912"/>
                </a:lnTo>
                <a:close/>
              </a:path>
              <a:path w="128269" h="120650">
                <a:moveTo>
                  <a:pt x="38100" y="57912"/>
                </a:moveTo>
                <a:lnTo>
                  <a:pt x="38100" y="54864"/>
                </a:lnTo>
                <a:lnTo>
                  <a:pt x="39014" y="53340"/>
                </a:lnTo>
                <a:lnTo>
                  <a:pt x="38100" y="57912"/>
                </a:lnTo>
                <a:close/>
              </a:path>
              <a:path w="128269" h="120650">
                <a:moveTo>
                  <a:pt x="39471" y="69342"/>
                </a:moveTo>
                <a:lnTo>
                  <a:pt x="38100" y="67056"/>
                </a:lnTo>
                <a:lnTo>
                  <a:pt x="38100" y="62484"/>
                </a:lnTo>
                <a:lnTo>
                  <a:pt x="39471" y="69342"/>
                </a:lnTo>
                <a:close/>
              </a:path>
              <a:path w="128269" h="120650">
                <a:moveTo>
                  <a:pt x="86868" y="70104"/>
                </a:moveTo>
                <a:lnTo>
                  <a:pt x="89916" y="62484"/>
                </a:lnTo>
                <a:lnTo>
                  <a:pt x="89916" y="67056"/>
                </a:lnTo>
                <a:lnTo>
                  <a:pt x="86868" y="70104"/>
                </a:lnTo>
                <a:close/>
              </a:path>
              <a:path w="128269" h="120650">
                <a:moveTo>
                  <a:pt x="39624" y="70104"/>
                </a:moveTo>
                <a:lnTo>
                  <a:pt x="38100" y="67056"/>
                </a:lnTo>
                <a:lnTo>
                  <a:pt x="39471" y="69342"/>
                </a:lnTo>
                <a:lnTo>
                  <a:pt x="39624" y="70104"/>
                </a:lnTo>
                <a:close/>
              </a:path>
              <a:path w="128269" h="120650">
                <a:moveTo>
                  <a:pt x="39928" y="70104"/>
                </a:moveTo>
                <a:lnTo>
                  <a:pt x="39624" y="70104"/>
                </a:lnTo>
                <a:lnTo>
                  <a:pt x="39471" y="69342"/>
                </a:lnTo>
                <a:lnTo>
                  <a:pt x="39928" y="70104"/>
                </a:lnTo>
                <a:close/>
              </a:path>
              <a:path w="128269" h="120650">
                <a:moveTo>
                  <a:pt x="44057" y="75507"/>
                </a:moveTo>
                <a:lnTo>
                  <a:pt x="42672" y="74676"/>
                </a:lnTo>
                <a:lnTo>
                  <a:pt x="41148" y="71628"/>
                </a:lnTo>
                <a:lnTo>
                  <a:pt x="44057" y="75507"/>
                </a:lnTo>
                <a:close/>
              </a:path>
              <a:path w="128269" h="120650">
                <a:moveTo>
                  <a:pt x="75438" y="80924"/>
                </a:moveTo>
                <a:lnTo>
                  <a:pt x="80772" y="77724"/>
                </a:lnTo>
                <a:lnTo>
                  <a:pt x="82296" y="77724"/>
                </a:lnTo>
                <a:lnTo>
                  <a:pt x="86868" y="71628"/>
                </a:lnTo>
                <a:lnTo>
                  <a:pt x="85344" y="74676"/>
                </a:lnTo>
                <a:lnTo>
                  <a:pt x="126491" y="74676"/>
                </a:lnTo>
                <a:lnTo>
                  <a:pt x="124053" y="80772"/>
                </a:lnTo>
                <a:lnTo>
                  <a:pt x="76200" y="80772"/>
                </a:lnTo>
                <a:lnTo>
                  <a:pt x="75438" y="80924"/>
                </a:lnTo>
                <a:close/>
              </a:path>
              <a:path w="128269" h="120650">
                <a:moveTo>
                  <a:pt x="45719" y="77724"/>
                </a:moveTo>
                <a:lnTo>
                  <a:pt x="42672" y="74676"/>
                </a:lnTo>
                <a:lnTo>
                  <a:pt x="44057" y="75507"/>
                </a:lnTo>
                <a:lnTo>
                  <a:pt x="45719" y="77724"/>
                </a:lnTo>
                <a:close/>
              </a:path>
              <a:path w="128269" h="120650">
                <a:moveTo>
                  <a:pt x="77724" y="79248"/>
                </a:moveTo>
                <a:lnTo>
                  <a:pt x="83820" y="74676"/>
                </a:lnTo>
                <a:lnTo>
                  <a:pt x="82296" y="77724"/>
                </a:lnTo>
                <a:lnTo>
                  <a:pt x="80772" y="77724"/>
                </a:lnTo>
                <a:lnTo>
                  <a:pt x="77724" y="79248"/>
                </a:lnTo>
                <a:close/>
              </a:path>
              <a:path w="128269" h="120650">
                <a:moveTo>
                  <a:pt x="50292" y="79248"/>
                </a:moveTo>
                <a:lnTo>
                  <a:pt x="47244" y="77724"/>
                </a:lnTo>
                <a:lnTo>
                  <a:pt x="45719" y="77724"/>
                </a:lnTo>
                <a:lnTo>
                  <a:pt x="44057" y="75507"/>
                </a:lnTo>
                <a:lnTo>
                  <a:pt x="50292" y="79248"/>
                </a:lnTo>
                <a:close/>
              </a:path>
              <a:path w="128269" h="120650">
                <a:moveTo>
                  <a:pt x="54864" y="82296"/>
                </a:moveTo>
                <a:lnTo>
                  <a:pt x="51816" y="80772"/>
                </a:lnTo>
                <a:lnTo>
                  <a:pt x="52577" y="80924"/>
                </a:lnTo>
                <a:lnTo>
                  <a:pt x="54864" y="82296"/>
                </a:lnTo>
                <a:close/>
              </a:path>
              <a:path w="128269" h="120650">
                <a:moveTo>
                  <a:pt x="52577" y="80924"/>
                </a:moveTo>
                <a:lnTo>
                  <a:pt x="51816" y="80772"/>
                </a:lnTo>
                <a:lnTo>
                  <a:pt x="52324" y="80772"/>
                </a:lnTo>
                <a:lnTo>
                  <a:pt x="52577" y="80924"/>
                </a:lnTo>
                <a:close/>
              </a:path>
              <a:path w="128269" h="120650">
                <a:moveTo>
                  <a:pt x="73152" y="82296"/>
                </a:moveTo>
                <a:lnTo>
                  <a:pt x="75438" y="80924"/>
                </a:lnTo>
                <a:lnTo>
                  <a:pt x="76200" y="80772"/>
                </a:lnTo>
                <a:lnTo>
                  <a:pt x="73152" y="82296"/>
                </a:lnTo>
                <a:close/>
              </a:path>
              <a:path w="128269" h="120650">
                <a:moveTo>
                  <a:pt x="123444" y="83820"/>
                </a:moveTo>
                <a:lnTo>
                  <a:pt x="65532" y="83820"/>
                </a:lnTo>
                <a:lnTo>
                  <a:pt x="64008" y="83566"/>
                </a:lnTo>
                <a:lnTo>
                  <a:pt x="71628" y="82296"/>
                </a:lnTo>
                <a:lnTo>
                  <a:pt x="73152" y="82296"/>
                </a:lnTo>
                <a:lnTo>
                  <a:pt x="76200" y="80772"/>
                </a:lnTo>
                <a:lnTo>
                  <a:pt x="124053" y="80772"/>
                </a:lnTo>
                <a:lnTo>
                  <a:pt x="123444" y="82296"/>
                </a:lnTo>
                <a:lnTo>
                  <a:pt x="123444" y="83820"/>
                </a:lnTo>
                <a:close/>
              </a:path>
              <a:path w="128269" h="120650">
                <a:moveTo>
                  <a:pt x="59436" y="82296"/>
                </a:moveTo>
                <a:lnTo>
                  <a:pt x="54864" y="82296"/>
                </a:lnTo>
                <a:lnTo>
                  <a:pt x="52577" y="80924"/>
                </a:lnTo>
                <a:lnTo>
                  <a:pt x="59436" y="82296"/>
                </a:lnTo>
                <a:close/>
              </a:path>
              <a:path w="128269" h="120650">
                <a:moveTo>
                  <a:pt x="73152" y="82296"/>
                </a:moveTo>
                <a:lnTo>
                  <a:pt x="68580" y="82296"/>
                </a:lnTo>
                <a:lnTo>
                  <a:pt x="75438" y="80924"/>
                </a:lnTo>
                <a:lnTo>
                  <a:pt x="73152" y="82296"/>
                </a:lnTo>
                <a:close/>
              </a:path>
              <a:path w="128269" h="120650">
                <a:moveTo>
                  <a:pt x="65532" y="83820"/>
                </a:moveTo>
                <a:lnTo>
                  <a:pt x="62484" y="83820"/>
                </a:lnTo>
                <a:lnTo>
                  <a:pt x="64008" y="83566"/>
                </a:lnTo>
                <a:lnTo>
                  <a:pt x="65532" y="83820"/>
                </a:lnTo>
                <a:close/>
              </a:path>
              <a:path w="128269" h="120650">
                <a:moveTo>
                  <a:pt x="88391" y="117348"/>
                </a:moveTo>
                <a:lnTo>
                  <a:pt x="39624" y="117348"/>
                </a:lnTo>
                <a:lnTo>
                  <a:pt x="39624" y="115824"/>
                </a:lnTo>
                <a:lnTo>
                  <a:pt x="88391" y="115824"/>
                </a:lnTo>
                <a:lnTo>
                  <a:pt x="88391" y="117348"/>
                </a:lnTo>
                <a:close/>
              </a:path>
              <a:path w="128269" h="120650">
                <a:moveTo>
                  <a:pt x="77724" y="120396"/>
                </a:moveTo>
                <a:lnTo>
                  <a:pt x="50292" y="120396"/>
                </a:lnTo>
                <a:lnTo>
                  <a:pt x="50292" y="118872"/>
                </a:lnTo>
                <a:lnTo>
                  <a:pt x="41148" y="117348"/>
                </a:lnTo>
                <a:lnTo>
                  <a:pt x="86868" y="117348"/>
                </a:lnTo>
                <a:lnTo>
                  <a:pt x="77724" y="118872"/>
                </a:lnTo>
                <a:lnTo>
                  <a:pt x="77724" y="12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963872" y="3656101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88435" y="48851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07452" y="3806952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74676" y="1524"/>
                </a:moveTo>
                <a:lnTo>
                  <a:pt x="53339" y="1524"/>
                </a:lnTo>
                <a:lnTo>
                  <a:pt x="62484" y="0"/>
                </a:lnTo>
                <a:lnTo>
                  <a:pt x="65532" y="0"/>
                </a:lnTo>
                <a:lnTo>
                  <a:pt x="74676" y="1524"/>
                </a:lnTo>
                <a:close/>
              </a:path>
              <a:path w="128270" h="121920">
                <a:moveTo>
                  <a:pt x="86868" y="4572"/>
                </a:moveTo>
                <a:lnTo>
                  <a:pt x="41148" y="4572"/>
                </a:lnTo>
                <a:lnTo>
                  <a:pt x="50292" y="1524"/>
                </a:lnTo>
                <a:lnTo>
                  <a:pt x="79248" y="1524"/>
                </a:lnTo>
                <a:lnTo>
                  <a:pt x="86868" y="4572"/>
                </a:lnTo>
                <a:close/>
              </a:path>
              <a:path w="128270" h="121920">
                <a:moveTo>
                  <a:pt x="108204" y="16764"/>
                </a:moveTo>
                <a:lnTo>
                  <a:pt x="21336" y="16764"/>
                </a:lnTo>
                <a:lnTo>
                  <a:pt x="27432" y="12192"/>
                </a:lnTo>
                <a:lnTo>
                  <a:pt x="30480" y="9144"/>
                </a:lnTo>
                <a:lnTo>
                  <a:pt x="38100" y="6096"/>
                </a:lnTo>
                <a:lnTo>
                  <a:pt x="39624" y="4572"/>
                </a:lnTo>
                <a:lnTo>
                  <a:pt x="89916" y="4572"/>
                </a:lnTo>
                <a:lnTo>
                  <a:pt x="89916" y="6096"/>
                </a:lnTo>
                <a:lnTo>
                  <a:pt x="99060" y="9144"/>
                </a:lnTo>
                <a:lnTo>
                  <a:pt x="99060" y="10668"/>
                </a:lnTo>
                <a:lnTo>
                  <a:pt x="100584" y="10668"/>
                </a:lnTo>
                <a:lnTo>
                  <a:pt x="102108" y="12192"/>
                </a:lnTo>
                <a:lnTo>
                  <a:pt x="108204" y="16764"/>
                </a:lnTo>
                <a:close/>
              </a:path>
              <a:path w="128270" h="121920">
                <a:moveTo>
                  <a:pt x="109728" y="105156"/>
                </a:moveTo>
                <a:lnTo>
                  <a:pt x="18288" y="105156"/>
                </a:lnTo>
                <a:lnTo>
                  <a:pt x="18288" y="103632"/>
                </a:lnTo>
                <a:lnTo>
                  <a:pt x="12192" y="97536"/>
                </a:lnTo>
                <a:lnTo>
                  <a:pt x="12192" y="96012"/>
                </a:lnTo>
                <a:lnTo>
                  <a:pt x="10668" y="96012"/>
                </a:lnTo>
                <a:lnTo>
                  <a:pt x="10668" y="94488"/>
                </a:lnTo>
                <a:lnTo>
                  <a:pt x="6096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1524" y="76200"/>
                </a:lnTo>
                <a:lnTo>
                  <a:pt x="1524" y="71628"/>
                </a:lnTo>
                <a:lnTo>
                  <a:pt x="0" y="64008"/>
                </a:lnTo>
                <a:lnTo>
                  <a:pt x="0" y="59436"/>
                </a:lnTo>
                <a:lnTo>
                  <a:pt x="1524" y="50292"/>
                </a:lnTo>
                <a:lnTo>
                  <a:pt x="1524" y="47244"/>
                </a:lnTo>
                <a:lnTo>
                  <a:pt x="4572" y="39624"/>
                </a:lnTo>
                <a:lnTo>
                  <a:pt x="4572" y="38100"/>
                </a:lnTo>
                <a:lnTo>
                  <a:pt x="6096" y="36576"/>
                </a:lnTo>
                <a:lnTo>
                  <a:pt x="6096" y="35052"/>
                </a:lnTo>
                <a:lnTo>
                  <a:pt x="10668" y="28956"/>
                </a:lnTo>
                <a:lnTo>
                  <a:pt x="10668" y="27432"/>
                </a:lnTo>
                <a:lnTo>
                  <a:pt x="18288" y="19812"/>
                </a:lnTo>
                <a:lnTo>
                  <a:pt x="18288" y="18288"/>
                </a:lnTo>
                <a:lnTo>
                  <a:pt x="19812" y="16764"/>
                </a:lnTo>
                <a:lnTo>
                  <a:pt x="109728" y="16764"/>
                </a:lnTo>
                <a:lnTo>
                  <a:pt x="109728" y="18288"/>
                </a:lnTo>
                <a:lnTo>
                  <a:pt x="111252" y="19812"/>
                </a:lnTo>
                <a:lnTo>
                  <a:pt x="115824" y="25908"/>
                </a:lnTo>
                <a:lnTo>
                  <a:pt x="117348" y="25908"/>
                </a:lnTo>
                <a:lnTo>
                  <a:pt x="117348" y="27432"/>
                </a:lnTo>
                <a:lnTo>
                  <a:pt x="118872" y="28956"/>
                </a:lnTo>
                <a:lnTo>
                  <a:pt x="121920" y="35052"/>
                </a:lnTo>
                <a:lnTo>
                  <a:pt x="123444" y="36576"/>
                </a:lnTo>
                <a:lnTo>
                  <a:pt x="123444" y="38100"/>
                </a:lnTo>
                <a:lnTo>
                  <a:pt x="60960" y="38100"/>
                </a:lnTo>
                <a:lnTo>
                  <a:pt x="56387" y="39624"/>
                </a:lnTo>
                <a:lnTo>
                  <a:pt x="54864" y="39624"/>
                </a:lnTo>
                <a:lnTo>
                  <a:pt x="51816" y="41148"/>
                </a:lnTo>
                <a:lnTo>
                  <a:pt x="50292" y="41148"/>
                </a:lnTo>
                <a:lnTo>
                  <a:pt x="44195" y="47244"/>
                </a:lnTo>
                <a:lnTo>
                  <a:pt x="42672" y="47244"/>
                </a:lnTo>
                <a:lnTo>
                  <a:pt x="41148" y="50292"/>
                </a:lnTo>
                <a:lnTo>
                  <a:pt x="38100" y="59436"/>
                </a:lnTo>
                <a:lnTo>
                  <a:pt x="38100" y="64008"/>
                </a:lnTo>
                <a:lnTo>
                  <a:pt x="39624" y="68580"/>
                </a:lnTo>
                <a:lnTo>
                  <a:pt x="41910" y="73152"/>
                </a:lnTo>
                <a:lnTo>
                  <a:pt x="41148" y="73152"/>
                </a:lnTo>
                <a:lnTo>
                  <a:pt x="47244" y="79248"/>
                </a:lnTo>
                <a:lnTo>
                  <a:pt x="52323" y="82296"/>
                </a:lnTo>
                <a:lnTo>
                  <a:pt x="51816" y="82296"/>
                </a:lnTo>
                <a:lnTo>
                  <a:pt x="54864" y="83820"/>
                </a:lnTo>
                <a:lnTo>
                  <a:pt x="56387" y="83820"/>
                </a:lnTo>
                <a:lnTo>
                  <a:pt x="64008" y="85090"/>
                </a:lnTo>
                <a:lnTo>
                  <a:pt x="62484" y="85344"/>
                </a:lnTo>
                <a:lnTo>
                  <a:pt x="123444" y="85344"/>
                </a:lnTo>
                <a:lnTo>
                  <a:pt x="123444" y="86868"/>
                </a:lnTo>
                <a:lnTo>
                  <a:pt x="121920" y="86868"/>
                </a:lnTo>
                <a:lnTo>
                  <a:pt x="118872" y="94488"/>
                </a:lnTo>
                <a:lnTo>
                  <a:pt x="115824" y="97536"/>
                </a:lnTo>
                <a:lnTo>
                  <a:pt x="111252" y="103632"/>
                </a:lnTo>
                <a:lnTo>
                  <a:pt x="109728" y="105156"/>
                </a:lnTo>
                <a:close/>
              </a:path>
              <a:path w="128270" h="121920">
                <a:moveTo>
                  <a:pt x="56387" y="39624"/>
                </a:moveTo>
                <a:lnTo>
                  <a:pt x="60960" y="38100"/>
                </a:lnTo>
                <a:lnTo>
                  <a:pt x="62484" y="38100"/>
                </a:lnTo>
                <a:lnTo>
                  <a:pt x="64008" y="38354"/>
                </a:lnTo>
                <a:lnTo>
                  <a:pt x="56387" y="39624"/>
                </a:lnTo>
                <a:close/>
              </a:path>
              <a:path w="128270" h="121920">
                <a:moveTo>
                  <a:pt x="64008" y="38354"/>
                </a:moveTo>
                <a:lnTo>
                  <a:pt x="62484" y="38100"/>
                </a:lnTo>
                <a:lnTo>
                  <a:pt x="65532" y="38100"/>
                </a:lnTo>
                <a:lnTo>
                  <a:pt x="64008" y="38354"/>
                </a:lnTo>
                <a:close/>
              </a:path>
              <a:path w="128270" h="121920">
                <a:moveTo>
                  <a:pt x="71628" y="39624"/>
                </a:moveTo>
                <a:lnTo>
                  <a:pt x="64008" y="38354"/>
                </a:lnTo>
                <a:lnTo>
                  <a:pt x="65532" y="38100"/>
                </a:lnTo>
                <a:lnTo>
                  <a:pt x="68580" y="38100"/>
                </a:lnTo>
                <a:lnTo>
                  <a:pt x="71628" y="39624"/>
                </a:lnTo>
                <a:close/>
              </a:path>
              <a:path w="128270" h="121920">
                <a:moveTo>
                  <a:pt x="74676" y="40538"/>
                </a:moveTo>
                <a:lnTo>
                  <a:pt x="68580" y="38100"/>
                </a:lnTo>
                <a:lnTo>
                  <a:pt x="123444" y="38100"/>
                </a:lnTo>
                <a:lnTo>
                  <a:pt x="124968" y="39624"/>
                </a:lnTo>
                <a:lnTo>
                  <a:pt x="73152" y="39624"/>
                </a:lnTo>
                <a:lnTo>
                  <a:pt x="74676" y="40538"/>
                </a:lnTo>
                <a:close/>
              </a:path>
              <a:path w="128270" h="121920">
                <a:moveTo>
                  <a:pt x="51816" y="41148"/>
                </a:moveTo>
                <a:lnTo>
                  <a:pt x="54864" y="39624"/>
                </a:lnTo>
                <a:lnTo>
                  <a:pt x="52958" y="40767"/>
                </a:lnTo>
                <a:lnTo>
                  <a:pt x="51816" y="41148"/>
                </a:lnTo>
                <a:close/>
              </a:path>
              <a:path w="128270" h="121920">
                <a:moveTo>
                  <a:pt x="52958" y="40767"/>
                </a:moveTo>
                <a:lnTo>
                  <a:pt x="54864" y="39624"/>
                </a:lnTo>
                <a:lnTo>
                  <a:pt x="56388" y="39624"/>
                </a:lnTo>
                <a:lnTo>
                  <a:pt x="52958" y="40767"/>
                </a:lnTo>
                <a:close/>
              </a:path>
              <a:path w="128270" h="121920">
                <a:moveTo>
                  <a:pt x="76200" y="41148"/>
                </a:moveTo>
                <a:lnTo>
                  <a:pt x="74676" y="40538"/>
                </a:lnTo>
                <a:lnTo>
                  <a:pt x="73152" y="39624"/>
                </a:lnTo>
                <a:lnTo>
                  <a:pt x="76200" y="41148"/>
                </a:lnTo>
                <a:close/>
              </a:path>
              <a:path w="128270" h="121920">
                <a:moveTo>
                  <a:pt x="85343" y="47244"/>
                </a:moveTo>
                <a:lnTo>
                  <a:pt x="77724" y="41148"/>
                </a:lnTo>
                <a:lnTo>
                  <a:pt x="76200" y="41148"/>
                </a:lnTo>
                <a:lnTo>
                  <a:pt x="73152" y="39624"/>
                </a:lnTo>
                <a:lnTo>
                  <a:pt x="124968" y="39624"/>
                </a:lnTo>
                <a:lnTo>
                  <a:pt x="125882" y="44196"/>
                </a:lnTo>
                <a:lnTo>
                  <a:pt x="82296" y="44196"/>
                </a:lnTo>
                <a:lnTo>
                  <a:pt x="85343" y="47244"/>
                </a:lnTo>
                <a:close/>
              </a:path>
              <a:path w="128270" h="121920">
                <a:moveTo>
                  <a:pt x="80772" y="44196"/>
                </a:moveTo>
                <a:lnTo>
                  <a:pt x="74676" y="40538"/>
                </a:lnTo>
                <a:lnTo>
                  <a:pt x="76200" y="41148"/>
                </a:lnTo>
                <a:lnTo>
                  <a:pt x="77724" y="41148"/>
                </a:lnTo>
                <a:lnTo>
                  <a:pt x="80772" y="44196"/>
                </a:lnTo>
                <a:close/>
              </a:path>
              <a:path w="128270" h="121920">
                <a:moveTo>
                  <a:pt x="47244" y="44196"/>
                </a:moveTo>
                <a:lnTo>
                  <a:pt x="50292" y="41148"/>
                </a:lnTo>
                <a:lnTo>
                  <a:pt x="51816" y="41148"/>
                </a:lnTo>
                <a:lnTo>
                  <a:pt x="52958" y="40767"/>
                </a:lnTo>
                <a:lnTo>
                  <a:pt x="47244" y="44196"/>
                </a:lnTo>
                <a:close/>
              </a:path>
              <a:path w="128270" h="121920">
                <a:moveTo>
                  <a:pt x="91058" y="61722"/>
                </a:moveTo>
                <a:lnTo>
                  <a:pt x="89916" y="54864"/>
                </a:lnTo>
                <a:lnTo>
                  <a:pt x="88391" y="50292"/>
                </a:lnTo>
                <a:lnTo>
                  <a:pt x="82296" y="44196"/>
                </a:lnTo>
                <a:lnTo>
                  <a:pt x="125882" y="44196"/>
                </a:lnTo>
                <a:lnTo>
                  <a:pt x="126491" y="47244"/>
                </a:lnTo>
                <a:lnTo>
                  <a:pt x="126491" y="48768"/>
                </a:lnTo>
                <a:lnTo>
                  <a:pt x="128016" y="50292"/>
                </a:lnTo>
                <a:lnTo>
                  <a:pt x="128016" y="59436"/>
                </a:lnTo>
                <a:lnTo>
                  <a:pt x="91439" y="59436"/>
                </a:lnTo>
                <a:lnTo>
                  <a:pt x="91058" y="61722"/>
                </a:lnTo>
                <a:close/>
              </a:path>
              <a:path w="128270" h="121920">
                <a:moveTo>
                  <a:pt x="41148" y="50292"/>
                </a:moveTo>
                <a:lnTo>
                  <a:pt x="42672" y="47244"/>
                </a:lnTo>
                <a:lnTo>
                  <a:pt x="41656" y="49784"/>
                </a:lnTo>
                <a:lnTo>
                  <a:pt x="41148" y="50292"/>
                </a:lnTo>
                <a:close/>
              </a:path>
              <a:path w="128270" h="121920">
                <a:moveTo>
                  <a:pt x="41656" y="49784"/>
                </a:moveTo>
                <a:lnTo>
                  <a:pt x="42672" y="47244"/>
                </a:lnTo>
                <a:lnTo>
                  <a:pt x="44196" y="47244"/>
                </a:lnTo>
                <a:lnTo>
                  <a:pt x="41656" y="49784"/>
                </a:lnTo>
                <a:close/>
              </a:path>
              <a:path w="128270" h="121920">
                <a:moveTo>
                  <a:pt x="88860" y="53105"/>
                </a:moveTo>
                <a:lnTo>
                  <a:pt x="85344" y="47244"/>
                </a:lnTo>
                <a:lnTo>
                  <a:pt x="88391" y="50292"/>
                </a:lnTo>
                <a:lnTo>
                  <a:pt x="88860" y="53105"/>
                </a:lnTo>
                <a:close/>
              </a:path>
              <a:path w="128270" h="121920">
                <a:moveTo>
                  <a:pt x="39624" y="54864"/>
                </a:moveTo>
                <a:lnTo>
                  <a:pt x="41148" y="50292"/>
                </a:lnTo>
                <a:lnTo>
                  <a:pt x="41656" y="49784"/>
                </a:lnTo>
                <a:lnTo>
                  <a:pt x="39624" y="54864"/>
                </a:lnTo>
                <a:close/>
              </a:path>
              <a:path w="128270" h="121920">
                <a:moveTo>
                  <a:pt x="89916" y="54864"/>
                </a:moveTo>
                <a:lnTo>
                  <a:pt x="88860" y="53105"/>
                </a:lnTo>
                <a:lnTo>
                  <a:pt x="88391" y="50292"/>
                </a:lnTo>
                <a:lnTo>
                  <a:pt x="89916" y="54864"/>
                </a:lnTo>
                <a:close/>
              </a:path>
              <a:path w="128270" h="121920">
                <a:moveTo>
                  <a:pt x="89916" y="59436"/>
                </a:moveTo>
                <a:lnTo>
                  <a:pt x="88860" y="53105"/>
                </a:lnTo>
                <a:lnTo>
                  <a:pt x="89916" y="54864"/>
                </a:lnTo>
                <a:lnTo>
                  <a:pt x="89916" y="59436"/>
                </a:lnTo>
                <a:close/>
              </a:path>
              <a:path w="128270" h="121920">
                <a:moveTo>
                  <a:pt x="38481" y="61722"/>
                </a:moveTo>
                <a:lnTo>
                  <a:pt x="38100" y="59436"/>
                </a:lnTo>
                <a:lnTo>
                  <a:pt x="39624" y="54864"/>
                </a:lnTo>
                <a:lnTo>
                  <a:pt x="38481" y="61722"/>
                </a:lnTo>
                <a:close/>
              </a:path>
              <a:path w="128270" h="121920">
                <a:moveTo>
                  <a:pt x="38100" y="64008"/>
                </a:moveTo>
                <a:lnTo>
                  <a:pt x="38100" y="59436"/>
                </a:lnTo>
                <a:lnTo>
                  <a:pt x="38481" y="61722"/>
                </a:lnTo>
                <a:lnTo>
                  <a:pt x="38100" y="64008"/>
                </a:lnTo>
                <a:close/>
              </a:path>
              <a:path w="128270" h="121920">
                <a:moveTo>
                  <a:pt x="91439" y="64008"/>
                </a:moveTo>
                <a:lnTo>
                  <a:pt x="91058" y="61722"/>
                </a:lnTo>
                <a:lnTo>
                  <a:pt x="91439" y="59436"/>
                </a:lnTo>
                <a:lnTo>
                  <a:pt x="91439" y="64008"/>
                </a:lnTo>
                <a:close/>
              </a:path>
              <a:path w="128270" h="121920">
                <a:moveTo>
                  <a:pt x="128016" y="64008"/>
                </a:moveTo>
                <a:lnTo>
                  <a:pt x="91439" y="64008"/>
                </a:lnTo>
                <a:lnTo>
                  <a:pt x="91439" y="59436"/>
                </a:lnTo>
                <a:lnTo>
                  <a:pt x="128016" y="59436"/>
                </a:lnTo>
                <a:lnTo>
                  <a:pt x="128016" y="64008"/>
                </a:lnTo>
                <a:close/>
              </a:path>
              <a:path w="128270" h="121920">
                <a:moveTo>
                  <a:pt x="39406" y="67273"/>
                </a:moveTo>
                <a:lnTo>
                  <a:pt x="38100" y="64008"/>
                </a:lnTo>
                <a:lnTo>
                  <a:pt x="38481" y="61722"/>
                </a:lnTo>
                <a:lnTo>
                  <a:pt x="39406" y="67273"/>
                </a:lnTo>
                <a:close/>
              </a:path>
              <a:path w="128270" h="121920">
                <a:moveTo>
                  <a:pt x="128016" y="71628"/>
                </a:moveTo>
                <a:lnTo>
                  <a:pt x="88391" y="71628"/>
                </a:lnTo>
                <a:lnTo>
                  <a:pt x="89916" y="68580"/>
                </a:lnTo>
                <a:lnTo>
                  <a:pt x="91058" y="61722"/>
                </a:lnTo>
                <a:lnTo>
                  <a:pt x="91439" y="64008"/>
                </a:lnTo>
                <a:lnTo>
                  <a:pt x="128016" y="64008"/>
                </a:lnTo>
                <a:lnTo>
                  <a:pt x="128016" y="71628"/>
                </a:lnTo>
                <a:close/>
              </a:path>
              <a:path w="128270" h="121920">
                <a:moveTo>
                  <a:pt x="39624" y="68580"/>
                </a:moveTo>
                <a:lnTo>
                  <a:pt x="38100" y="64008"/>
                </a:lnTo>
                <a:lnTo>
                  <a:pt x="39406" y="67273"/>
                </a:lnTo>
                <a:lnTo>
                  <a:pt x="39624" y="68580"/>
                </a:lnTo>
                <a:close/>
              </a:path>
              <a:path w="128270" h="121920">
                <a:moveTo>
                  <a:pt x="88669" y="70242"/>
                </a:moveTo>
                <a:lnTo>
                  <a:pt x="89916" y="64008"/>
                </a:lnTo>
                <a:lnTo>
                  <a:pt x="89916" y="68580"/>
                </a:lnTo>
                <a:lnTo>
                  <a:pt x="88669" y="70242"/>
                </a:lnTo>
                <a:close/>
              </a:path>
              <a:path w="128270" h="121920">
                <a:moveTo>
                  <a:pt x="41148" y="71628"/>
                </a:moveTo>
                <a:lnTo>
                  <a:pt x="39624" y="68580"/>
                </a:lnTo>
                <a:lnTo>
                  <a:pt x="39406" y="67273"/>
                </a:lnTo>
                <a:lnTo>
                  <a:pt x="41148" y="71628"/>
                </a:lnTo>
                <a:close/>
              </a:path>
              <a:path w="128270" h="121920">
                <a:moveTo>
                  <a:pt x="88391" y="71628"/>
                </a:moveTo>
                <a:lnTo>
                  <a:pt x="88669" y="70242"/>
                </a:lnTo>
                <a:lnTo>
                  <a:pt x="89916" y="68580"/>
                </a:lnTo>
                <a:lnTo>
                  <a:pt x="88391" y="71628"/>
                </a:lnTo>
                <a:close/>
              </a:path>
              <a:path w="128270" h="121920">
                <a:moveTo>
                  <a:pt x="85344" y="74676"/>
                </a:moveTo>
                <a:lnTo>
                  <a:pt x="88669" y="70242"/>
                </a:lnTo>
                <a:lnTo>
                  <a:pt x="88391" y="71628"/>
                </a:lnTo>
                <a:lnTo>
                  <a:pt x="128016" y="71628"/>
                </a:lnTo>
                <a:lnTo>
                  <a:pt x="128016" y="73152"/>
                </a:lnTo>
                <a:lnTo>
                  <a:pt x="88391" y="73152"/>
                </a:lnTo>
                <a:lnTo>
                  <a:pt x="85344" y="74676"/>
                </a:lnTo>
                <a:close/>
              </a:path>
              <a:path w="128270" h="121920">
                <a:moveTo>
                  <a:pt x="42672" y="74676"/>
                </a:moveTo>
                <a:lnTo>
                  <a:pt x="41148" y="73152"/>
                </a:lnTo>
                <a:lnTo>
                  <a:pt x="41910" y="73152"/>
                </a:lnTo>
                <a:lnTo>
                  <a:pt x="42672" y="74676"/>
                </a:lnTo>
                <a:close/>
              </a:path>
              <a:path w="128270" h="121920">
                <a:moveTo>
                  <a:pt x="75438" y="82448"/>
                </a:moveTo>
                <a:lnTo>
                  <a:pt x="80772" y="79248"/>
                </a:lnTo>
                <a:lnTo>
                  <a:pt x="82296" y="79248"/>
                </a:lnTo>
                <a:lnTo>
                  <a:pt x="88391" y="73152"/>
                </a:lnTo>
                <a:lnTo>
                  <a:pt x="128016" y="73152"/>
                </a:lnTo>
                <a:lnTo>
                  <a:pt x="126491" y="74676"/>
                </a:lnTo>
                <a:lnTo>
                  <a:pt x="126491" y="76200"/>
                </a:lnTo>
                <a:lnTo>
                  <a:pt x="125272" y="82296"/>
                </a:lnTo>
                <a:lnTo>
                  <a:pt x="76200" y="82296"/>
                </a:lnTo>
                <a:lnTo>
                  <a:pt x="75438" y="82448"/>
                </a:lnTo>
                <a:close/>
              </a:path>
              <a:path w="128270" h="121920">
                <a:moveTo>
                  <a:pt x="50292" y="80772"/>
                </a:moveTo>
                <a:lnTo>
                  <a:pt x="47244" y="79248"/>
                </a:lnTo>
                <a:lnTo>
                  <a:pt x="44196" y="76200"/>
                </a:lnTo>
                <a:lnTo>
                  <a:pt x="50292" y="80772"/>
                </a:lnTo>
                <a:close/>
              </a:path>
              <a:path w="128270" h="121920">
                <a:moveTo>
                  <a:pt x="77724" y="80772"/>
                </a:moveTo>
                <a:lnTo>
                  <a:pt x="85344" y="76200"/>
                </a:lnTo>
                <a:lnTo>
                  <a:pt x="82296" y="79248"/>
                </a:lnTo>
                <a:lnTo>
                  <a:pt x="80772" y="79248"/>
                </a:lnTo>
                <a:lnTo>
                  <a:pt x="77724" y="80772"/>
                </a:lnTo>
                <a:close/>
              </a:path>
              <a:path w="128270" h="121920">
                <a:moveTo>
                  <a:pt x="54864" y="83820"/>
                </a:moveTo>
                <a:lnTo>
                  <a:pt x="51816" y="82296"/>
                </a:lnTo>
                <a:lnTo>
                  <a:pt x="52519" y="82413"/>
                </a:lnTo>
                <a:lnTo>
                  <a:pt x="54864" y="83820"/>
                </a:lnTo>
                <a:close/>
              </a:path>
              <a:path w="128270" h="121920">
                <a:moveTo>
                  <a:pt x="52519" y="82413"/>
                </a:moveTo>
                <a:lnTo>
                  <a:pt x="51816" y="82296"/>
                </a:lnTo>
                <a:lnTo>
                  <a:pt x="52323" y="82296"/>
                </a:lnTo>
                <a:lnTo>
                  <a:pt x="52519" y="82413"/>
                </a:lnTo>
                <a:close/>
              </a:path>
              <a:path w="128270" h="121920">
                <a:moveTo>
                  <a:pt x="73152" y="83820"/>
                </a:moveTo>
                <a:lnTo>
                  <a:pt x="75438" y="82448"/>
                </a:lnTo>
                <a:lnTo>
                  <a:pt x="76200" y="82296"/>
                </a:lnTo>
                <a:lnTo>
                  <a:pt x="73152" y="83820"/>
                </a:lnTo>
                <a:close/>
              </a:path>
              <a:path w="128270" h="121920">
                <a:moveTo>
                  <a:pt x="123444" y="85344"/>
                </a:moveTo>
                <a:lnTo>
                  <a:pt x="65532" y="85344"/>
                </a:lnTo>
                <a:lnTo>
                  <a:pt x="64008" y="85090"/>
                </a:lnTo>
                <a:lnTo>
                  <a:pt x="71628" y="83820"/>
                </a:lnTo>
                <a:lnTo>
                  <a:pt x="73152" y="83820"/>
                </a:lnTo>
                <a:lnTo>
                  <a:pt x="76200" y="82296"/>
                </a:lnTo>
                <a:lnTo>
                  <a:pt x="125272" y="82296"/>
                </a:lnTo>
                <a:lnTo>
                  <a:pt x="124968" y="83820"/>
                </a:lnTo>
                <a:lnTo>
                  <a:pt x="123444" y="85344"/>
                </a:lnTo>
                <a:close/>
              </a:path>
              <a:path w="128270" h="121920">
                <a:moveTo>
                  <a:pt x="60960" y="83820"/>
                </a:moveTo>
                <a:lnTo>
                  <a:pt x="54864" y="83820"/>
                </a:lnTo>
                <a:lnTo>
                  <a:pt x="52519" y="82413"/>
                </a:lnTo>
                <a:lnTo>
                  <a:pt x="60960" y="83820"/>
                </a:lnTo>
                <a:close/>
              </a:path>
              <a:path w="128270" h="121920">
                <a:moveTo>
                  <a:pt x="73152" y="83820"/>
                </a:moveTo>
                <a:lnTo>
                  <a:pt x="68580" y="83820"/>
                </a:lnTo>
                <a:lnTo>
                  <a:pt x="75438" y="82448"/>
                </a:lnTo>
                <a:lnTo>
                  <a:pt x="73152" y="83820"/>
                </a:lnTo>
                <a:close/>
              </a:path>
              <a:path w="128270" h="121920">
                <a:moveTo>
                  <a:pt x="65532" y="85344"/>
                </a:moveTo>
                <a:lnTo>
                  <a:pt x="62484" y="85344"/>
                </a:lnTo>
                <a:lnTo>
                  <a:pt x="64008" y="85090"/>
                </a:lnTo>
                <a:lnTo>
                  <a:pt x="65532" y="85344"/>
                </a:lnTo>
                <a:close/>
              </a:path>
              <a:path w="128270" h="121920">
                <a:moveTo>
                  <a:pt x="100584" y="112776"/>
                </a:moveTo>
                <a:lnTo>
                  <a:pt x="28956" y="112776"/>
                </a:lnTo>
                <a:lnTo>
                  <a:pt x="27432" y="111252"/>
                </a:lnTo>
                <a:lnTo>
                  <a:pt x="21336" y="106680"/>
                </a:lnTo>
                <a:lnTo>
                  <a:pt x="19812" y="105156"/>
                </a:lnTo>
                <a:lnTo>
                  <a:pt x="108204" y="105156"/>
                </a:lnTo>
                <a:lnTo>
                  <a:pt x="108204" y="106680"/>
                </a:lnTo>
                <a:lnTo>
                  <a:pt x="100584" y="111252"/>
                </a:lnTo>
                <a:lnTo>
                  <a:pt x="100584" y="112776"/>
                </a:lnTo>
                <a:close/>
              </a:path>
              <a:path w="128270" h="121920">
                <a:moveTo>
                  <a:pt x="88391" y="118872"/>
                </a:moveTo>
                <a:lnTo>
                  <a:pt x="39624" y="118872"/>
                </a:lnTo>
                <a:lnTo>
                  <a:pt x="39624" y="117348"/>
                </a:lnTo>
                <a:lnTo>
                  <a:pt x="38100" y="117348"/>
                </a:lnTo>
                <a:lnTo>
                  <a:pt x="30480" y="112776"/>
                </a:lnTo>
                <a:lnTo>
                  <a:pt x="99060" y="112776"/>
                </a:lnTo>
                <a:lnTo>
                  <a:pt x="89916" y="117348"/>
                </a:lnTo>
                <a:lnTo>
                  <a:pt x="88391" y="118872"/>
                </a:lnTo>
                <a:close/>
              </a:path>
              <a:path w="128270" h="121920">
                <a:moveTo>
                  <a:pt x="77724" y="121920"/>
                </a:moveTo>
                <a:lnTo>
                  <a:pt x="51816" y="121920"/>
                </a:lnTo>
                <a:lnTo>
                  <a:pt x="50292" y="120396"/>
                </a:lnTo>
                <a:lnTo>
                  <a:pt x="41148" y="118872"/>
                </a:lnTo>
                <a:lnTo>
                  <a:pt x="86868" y="118872"/>
                </a:lnTo>
                <a:lnTo>
                  <a:pt x="79248" y="120396"/>
                </a:lnTo>
                <a:lnTo>
                  <a:pt x="77724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07207" y="3553967"/>
            <a:ext cx="431800" cy="127000"/>
          </a:xfrm>
          <a:custGeom>
            <a:avLst/>
            <a:gdLst/>
            <a:ahLst/>
            <a:cxnLst/>
            <a:rect l="l" t="t" r="r" b="b"/>
            <a:pathLst>
              <a:path w="431800" h="127000">
                <a:moveTo>
                  <a:pt x="431291" y="0"/>
                </a:moveTo>
                <a:lnTo>
                  <a:pt x="431291" y="126491"/>
                </a:lnTo>
                <a:lnTo>
                  <a:pt x="0" y="126491"/>
                </a:lnTo>
                <a:lnTo>
                  <a:pt x="0" y="0"/>
                </a:lnTo>
                <a:lnTo>
                  <a:pt x="431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87395" y="3534155"/>
            <a:ext cx="471170" cy="165100"/>
          </a:xfrm>
          <a:custGeom>
            <a:avLst/>
            <a:gdLst/>
            <a:ahLst/>
            <a:cxnLst/>
            <a:rect l="l" t="t" r="r" b="b"/>
            <a:pathLst>
              <a:path w="471170" h="165100">
                <a:moveTo>
                  <a:pt x="4709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470915" y="0"/>
                </a:lnTo>
                <a:lnTo>
                  <a:pt x="470915" y="19812"/>
                </a:lnTo>
                <a:lnTo>
                  <a:pt x="38100" y="19812"/>
                </a:lnTo>
                <a:lnTo>
                  <a:pt x="19811" y="38100"/>
                </a:lnTo>
                <a:lnTo>
                  <a:pt x="38100" y="38100"/>
                </a:lnTo>
                <a:lnTo>
                  <a:pt x="38100" y="126491"/>
                </a:lnTo>
                <a:lnTo>
                  <a:pt x="19811" y="126491"/>
                </a:lnTo>
                <a:lnTo>
                  <a:pt x="38100" y="146304"/>
                </a:lnTo>
                <a:lnTo>
                  <a:pt x="470915" y="146304"/>
                </a:lnTo>
                <a:lnTo>
                  <a:pt x="470915" y="164592"/>
                </a:lnTo>
                <a:close/>
              </a:path>
              <a:path w="471170" h="165100">
                <a:moveTo>
                  <a:pt x="38100" y="38100"/>
                </a:moveTo>
                <a:lnTo>
                  <a:pt x="19811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471170" h="165100">
                <a:moveTo>
                  <a:pt x="432815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432815" y="19812"/>
                </a:lnTo>
                <a:lnTo>
                  <a:pt x="432815" y="38100"/>
                </a:lnTo>
                <a:close/>
              </a:path>
              <a:path w="471170" h="165100">
                <a:moveTo>
                  <a:pt x="432815" y="146304"/>
                </a:moveTo>
                <a:lnTo>
                  <a:pt x="432815" y="19812"/>
                </a:lnTo>
                <a:lnTo>
                  <a:pt x="451103" y="38100"/>
                </a:lnTo>
                <a:lnTo>
                  <a:pt x="470915" y="38100"/>
                </a:lnTo>
                <a:lnTo>
                  <a:pt x="470915" y="126491"/>
                </a:lnTo>
                <a:lnTo>
                  <a:pt x="451103" y="126491"/>
                </a:lnTo>
                <a:lnTo>
                  <a:pt x="432815" y="146304"/>
                </a:lnTo>
                <a:close/>
              </a:path>
              <a:path w="471170" h="165100">
                <a:moveTo>
                  <a:pt x="470915" y="38100"/>
                </a:moveTo>
                <a:lnTo>
                  <a:pt x="451103" y="38100"/>
                </a:lnTo>
                <a:lnTo>
                  <a:pt x="432815" y="19812"/>
                </a:lnTo>
                <a:lnTo>
                  <a:pt x="470915" y="19812"/>
                </a:lnTo>
                <a:lnTo>
                  <a:pt x="470915" y="38100"/>
                </a:lnTo>
                <a:close/>
              </a:path>
              <a:path w="471170" h="165100">
                <a:moveTo>
                  <a:pt x="38100" y="146304"/>
                </a:moveTo>
                <a:lnTo>
                  <a:pt x="19811" y="126491"/>
                </a:lnTo>
                <a:lnTo>
                  <a:pt x="38100" y="126491"/>
                </a:lnTo>
                <a:lnTo>
                  <a:pt x="38100" y="146304"/>
                </a:lnTo>
                <a:close/>
              </a:path>
              <a:path w="471170" h="165100">
                <a:moveTo>
                  <a:pt x="432815" y="146304"/>
                </a:moveTo>
                <a:lnTo>
                  <a:pt x="38100" y="146304"/>
                </a:lnTo>
                <a:lnTo>
                  <a:pt x="38100" y="126491"/>
                </a:lnTo>
                <a:lnTo>
                  <a:pt x="432815" y="126491"/>
                </a:lnTo>
                <a:lnTo>
                  <a:pt x="432815" y="146304"/>
                </a:lnTo>
                <a:close/>
              </a:path>
              <a:path w="471170" h="165100">
                <a:moveTo>
                  <a:pt x="470915" y="146304"/>
                </a:moveTo>
                <a:lnTo>
                  <a:pt x="432815" y="146304"/>
                </a:lnTo>
                <a:lnTo>
                  <a:pt x="451103" y="126491"/>
                </a:lnTo>
                <a:lnTo>
                  <a:pt x="470915" y="126491"/>
                </a:lnTo>
                <a:lnTo>
                  <a:pt x="470915" y="146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525773" y="2717292"/>
            <a:ext cx="0" cy="184785"/>
          </a:xfrm>
          <a:custGeom>
            <a:avLst/>
            <a:gdLst/>
            <a:ahLst/>
            <a:cxnLst/>
            <a:rect l="l" t="t" r="r" b="b"/>
            <a:pathLst>
              <a:path w="0"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25773" y="3302508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0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496055" y="3576827"/>
            <a:ext cx="48895" cy="71755"/>
          </a:xfrm>
          <a:custGeom>
            <a:avLst/>
            <a:gdLst/>
            <a:ahLst/>
            <a:cxnLst/>
            <a:rect l="l" t="t" r="r" b="b"/>
            <a:pathLst>
              <a:path w="48895" h="71754">
                <a:moveTo>
                  <a:pt x="24384" y="71627"/>
                </a:moveTo>
                <a:lnTo>
                  <a:pt x="14787" y="68937"/>
                </a:lnTo>
                <a:lnTo>
                  <a:pt x="7048" y="61531"/>
                </a:lnTo>
                <a:lnTo>
                  <a:pt x="1881" y="50411"/>
                </a:lnTo>
                <a:lnTo>
                  <a:pt x="0" y="36575"/>
                </a:lnTo>
                <a:lnTo>
                  <a:pt x="1881" y="22502"/>
                </a:lnTo>
                <a:lnTo>
                  <a:pt x="7048" y="10858"/>
                </a:lnTo>
                <a:lnTo>
                  <a:pt x="14787" y="2928"/>
                </a:lnTo>
                <a:lnTo>
                  <a:pt x="24384" y="0"/>
                </a:lnTo>
                <a:lnTo>
                  <a:pt x="33980" y="2928"/>
                </a:lnTo>
                <a:lnTo>
                  <a:pt x="41719" y="10858"/>
                </a:lnTo>
                <a:lnTo>
                  <a:pt x="46886" y="22502"/>
                </a:lnTo>
                <a:lnTo>
                  <a:pt x="48768" y="36575"/>
                </a:lnTo>
                <a:lnTo>
                  <a:pt x="46886" y="50411"/>
                </a:lnTo>
                <a:lnTo>
                  <a:pt x="41719" y="61531"/>
                </a:lnTo>
                <a:lnTo>
                  <a:pt x="33980" y="68937"/>
                </a:lnTo>
                <a:lnTo>
                  <a:pt x="24384" y="71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76244" y="3558539"/>
            <a:ext cx="88900" cy="109855"/>
          </a:xfrm>
          <a:custGeom>
            <a:avLst/>
            <a:gdLst/>
            <a:ahLst/>
            <a:cxnLst/>
            <a:rect l="l" t="t" r="r" b="b"/>
            <a:pathLst>
              <a:path w="88900" h="109854">
                <a:moveTo>
                  <a:pt x="54864" y="1523"/>
                </a:moveTo>
                <a:lnTo>
                  <a:pt x="33528" y="1523"/>
                </a:lnTo>
                <a:lnTo>
                  <a:pt x="35052" y="0"/>
                </a:lnTo>
                <a:lnTo>
                  <a:pt x="53339" y="0"/>
                </a:lnTo>
                <a:lnTo>
                  <a:pt x="54864" y="1523"/>
                </a:lnTo>
                <a:close/>
              </a:path>
              <a:path w="88900" h="109854">
                <a:moveTo>
                  <a:pt x="60960" y="4571"/>
                </a:moveTo>
                <a:lnTo>
                  <a:pt x="27432" y="4571"/>
                </a:lnTo>
                <a:lnTo>
                  <a:pt x="32004" y="1523"/>
                </a:lnTo>
                <a:lnTo>
                  <a:pt x="56387" y="1523"/>
                </a:lnTo>
                <a:lnTo>
                  <a:pt x="60960" y="4571"/>
                </a:lnTo>
                <a:close/>
              </a:path>
              <a:path w="88900" h="109854">
                <a:moveTo>
                  <a:pt x="64008" y="6095"/>
                </a:moveTo>
                <a:lnTo>
                  <a:pt x="24384" y="6095"/>
                </a:lnTo>
                <a:lnTo>
                  <a:pt x="25908" y="4571"/>
                </a:lnTo>
                <a:lnTo>
                  <a:pt x="62484" y="4571"/>
                </a:lnTo>
                <a:lnTo>
                  <a:pt x="64008" y="6095"/>
                </a:lnTo>
                <a:close/>
              </a:path>
              <a:path w="88900" h="109854">
                <a:moveTo>
                  <a:pt x="71628" y="12191"/>
                </a:moveTo>
                <a:lnTo>
                  <a:pt x="16764" y="12191"/>
                </a:lnTo>
                <a:lnTo>
                  <a:pt x="18288" y="10667"/>
                </a:lnTo>
                <a:lnTo>
                  <a:pt x="18288" y="9143"/>
                </a:lnTo>
                <a:lnTo>
                  <a:pt x="22859" y="6095"/>
                </a:lnTo>
                <a:lnTo>
                  <a:pt x="65532" y="6095"/>
                </a:lnTo>
                <a:lnTo>
                  <a:pt x="70104" y="9143"/>
                </a:lnTo>
                <a:lnTo>
                  <a:pt x="71628" y="10667"/>
                </a:lnTo>
                <a:lnTo>
                  <a:pt x="71628" y="12191"/>
                </a:lnTo>
                <a:close/>
              </a:path>
              <a:path w="88900" h="109854">
                <a:moveTo>
                  <a:pt x="64008" y="103631"/>
                </a:moveTo>
                <a:lnTo>
                  <a:pt x="24384" y="103631"/>
                </a:lnTo>
                <a:lnTo>
                  <a:pt x="22859" y="102107"/>
                </a:lnTo>
                <a:lnTo>
                  <a:pt x="18288" y="99059"/>
                </a:lnTo>
                <a:lnTo>
                  <a:pt x="18288" y="97535"/>
                </a:lnTo>
                <a:lnTo>
                  <a:pt x="16764" y="97535"/>
                </a:lnTo>
                <a:lnTo>
                  <a:pt x="16764" y="96011"/>
                </a:lnTo>
                <a:lnTo>
                  <a:pt x="10668" y="89915"/>
                </a:lnTo>
                <a:lnTo>
                  <a:pt x="10668" y="88391"/>
                </a:lnTo>
                <a:lnTo>
                  <a:pt x="7620" y="83819"/>
                </a:lnTo>
                <a:lnTo>
                  <a:pt x="6096" y="82295"/>
                </a:lnTo>
                <a:lnTo>
                  <a:pt x="6096" y="80771"/>
                </a:lnTo>
                <a:lnTo>
                  <a:pt x="3048" y="74675"/>
                </a:lnTo>
                <a:lnTo>
                  <a:pt x="3048" y="71627"/>
                </a:lnTo>
                <a:lnTo>
                  <a:pt x="1524" y="65531"/>
                </a:lnTo>
                <a:lnTo>
                  <a:pt x="1524" y="62483"/>
                </a:lnTo>
                <a:lnTo>
                  <a:pt x="0" y="54863"/>
                </a:lnTo>
                <a:lnTo>
                  <a:pt x="1524" y="45719"/>
                </a:lnTo>
                <a:lnTo>
                  <a:pt x="1524" y="42671"/>
                </a:lnTo>
                <a:lnTo>
                  <a:pt x="3048" y="36575"/>
                </a:lnTo>
                <a:lnTo>
                  <a:pt x="3048" y="33527"/>
                </a:lnTo>
                <a:lnTo>
                  <a:pt x="6096" y="27431"/>
                </a:lnTo>
                <a:lnTo>
                  <a:pt x="6096" y="25907"/>
                </a:lnTo>
                <a:lnTo>
                  <a:pt x="7620" y="25907"/>
                </a:lnTo>
                <a:lnTo>
                  <a:pt x="7620" y="24383"/>
                </a:lnTo>
                <a:lnTo>
                  <a:pt x="10668" y="19811"/>
                </a:lnTo>
                <a:lnTo>
                  <a:pt x="10668" y="18287"/>
                </a:lnTo>
                <a:lnTo>
                  <a:pt x="12192" y="18287"/>
                </a:lnTo>
                <a:lnTo>
                  <a:pt x="12192" y="16763"/>
                </a:lnTo>
                <a:lnTo>
                  <a:pt x="15240" y="12191"/>
                </a:lnTo>
                <a:lnTo>
                  <a:pt x="73152" y="12191"/>
                </a:lnTo>
                <a:lnTo>
                  <a:pt x="76200" y="16763"/>
                </a:lnTo>
                <a:lnTo>
                  <a:pt x="77724" y="18287"/>
                </a:lnTo>
                <a:lnTo>
                  <a:pt x="77724" y="19811"/>
                </a:lnTo>
                <a:lnTo>
                  <a:pt x="80772" y="24383"/>
                </a:lnTo>
                <a:lnTo>
                  <a:pt x="82296" y="25907"/>
                </a:lnTo>
                <a:lnTo>
                  <a:pt x="82296" y="27431"/>
                </a:lnTo>
                <a:lnTo>
                  <a:pt x="85344" y="33527"/>
                </a:lnTo>
                <a:lnTo>
                  <a:pt x="85344" y="36575"/>
                </a:lnTo>
                <a:lnTo>
                  <a:pt x="41148" y="36575"/>
                </a:lnTo>
                <a:lnTo>
                  <a:pt x="43434" y="37337"/>
                </a:lnTo>
                <a:lnTo>
                  <a:pt x="43815" y="37718"/>
                </a:lnTo>
                <a:lnTo>
                  <a:pt x="42672" y="38099"/>
                </a:lnTo>
                <a:lnTo>
                  <a:pt x="39624" y="44195"/>
                </a:lnTo>
                <a:lnTo>
                  <a:pt x="38100" y="50291"/>
                </a:lnTo>
                <a:lnTo>
                  <a:pt x="39116" y="50291"/>
                </a:lnTo>
                <a:lnTo>
                  <a:pt x="38100" y="53339"/>
                </a:lnTo>
                <a:lnTo>
                  <a:pt x="39014" y="57911"/>
                </a:lnTo>
                <a:lnTo>
                  <a:pt x="38100" y="57911"/>
                </a:lnTo>
                <a:lnTo>
                  <a:pt x="39624" y="64007"/>
                </a:lnTo>
                <a:lnTo>
                  <a:pt x="40386" y="64007"/>
                </a:lnTo>
                <a:lnTo>
                  <a:pt x="41148" y="67055"/>
                </a:lnTo>
                <a:lnTo>
                  <a:pt x="44195" y="70103"/>
                </a:lnTo>
                <a:lnTo>
                  <a:pt x="42672" y="70103"/>
                </a:lnTo>
                <a:lnTo>
                  <a:pt x="43815" y="70484"/>
                </a:lnTo>
                <a:lnTo>
                  <a:pt x="43434" y="70865"/>
                </a:lnTo>
                <a:lnTo>
                  <a:pt x="41148" y="71627"/>
                </a:lnTo>
                <a:lnTo>
                  <a:pt x="85344" y="71627"/>
                </a:lnTo>
                <a:lnTo>
                  <a:pt x="85344" y="74675"/>
                </a:lnTo>
                <a:lnTo>
                  <a:pt x="82296" y="80771"/>
                </a:lnTo>
                <a:lnTo>
                  <a:pt x="82296" y="82295"/>
                </a:lnTo>
                <a:lnTo>
                  <a:pt x="80772" y="83819"/>
                </a:lnTo>
                <a:lnTo>
                  <a:pt x="77724" y="88391"/>
                </a:lnTo>
                <a:lnTo>
                  <a:pt x="77724" y="91439"/>
                </a:lnTo>
                <a:lnTo>
                  <a:pt x="76200" y="91439"/>
                </a:lnTo>
                <a:lnTo>
                  <a:pt x="73152" y="96011"/>
                </a:lnTo>
                <a:lnTo>
                  <a:pt x="70104" y="99059"/>
                </a:lnTo>
                <a:lnTo>
                  <a:pt x="65532" y="102107"/>
                </a:lnTo>
                <a:lnTo>
                  <a:pt x="64008" y="103631"/>
                </a:lnTo>
                <a:close/>
              </a:path>
              <a:path w="88900" h="109854">
                <a:moveTo>
                  <a:pt x="43434" y="37337"/>
                </a:moveTo>
                <a:lnTo>
                  <a:pt x="41148" y="36575"/>
                </a:lnTo>
                <a:lnTo>
                  <a:pt x="42672" y="36575"/>
                </a:lnTo>
                <a:lnTo>
                  <a:pt x="43434" y="37337"/>
                </a:lnTo>
                <a:close/>
              </a:path>
              <a:path w="88900" h="109854">
                <a:moveTo>
                  <a:pt x="44196" y="37591"/>
                </a:moveTo>
                <a:lnTo>
                  <a:pt x="43434" y="37337"/>
                </a:lnTo>
                <a:lnTo>
                  <a:pt x="42672" y="36575"/>
                </a:lnTo>
                <a:lnTo>
                  <a:pt x="44500" y="37490"/>
                </a:lnTo>
                <a:lnTo>
                  <a:pt x="44196" y="37591"/>
                </a:lnTo>
                <a:close/>
              </a:path>
              <a:path w="88900" h="109854">
                <a:moveTo>
                  <a:pt x="44500" y="37490"/>
                </a:moveTo>
                <a:lnTo>
                  <a:pt x="42672" y="36575"/>
                </a:lnTo>
                <a:lnTo>
                  <a:pt x="45719" y="36575"/>
                </a:lnTo>
                <a:lnTo>
                  <a:pt x="44958" y="37337"/>
                </a:lnTo>
                <a:lnTo>
                  <a:pt x="44500" y="37490"/>
                </a:lnTo>
                <a:close/>
              </a:path>
              <a:path w="88900" h="109854">
                <a:moveTo>
                  <a:pt x="44958" y="37337"/>
                </a:moveTo>
                <a:lnTo>
                  <a:pt x="45719" y="36575"/>
                </a:lnTo>
                <a:lnTo>
                  <a:pt x="47244" y="36575"/>
                </a:lnTo>
                <a:lnTo>
                  <a:pt x="44958" y="37337"/>
                </a:lnTo>
                <a:close/>
              </a:path>
              <a:path w="88900" h="109854">
                <a:moveTo>
                  <a:pt x="45284" y="37882"/>
                </a:moveTo>
                <a:lnTo>
                  <a:pt x="44704" y="37591"/>
                </a:lnTo>
                <a:lnTo>
                  <a:pt x="44958" y="37337"/>
                </a:lnTo>
                <a:lnTo>
                  <a:pt x="47244" y="36575"/>
                </a:lnTo>
                <a:lnTo>
                  <a:pt x="45284" y="37882"/>
                </a:lnTo>
                <a:close/>
              </a:path>
              <a:path w="88900" h="109854">
                <a:moveTo>
                  <a:pt x="87782" y="50291"/>
                </a:moveTo>
                <a:lnTo>
                  <a:pt x="50292" y="50291"/>
                </a:lnTo>
                <a:lnTo>
                  <a:pt x="48768" y="44195"/>
                </a:lnTo>
                <a:lnTo>
                  <a:pt x="45719" y="38099"/>
                </a:lnTo>
                <a:lnTo>
                  <a:pt x="45284" y="37882"/>
                </a:lnTo>
                <a:lnTo>
                  <a:pt x="47244" y="36575"/>
                </a:lnTo>
                <a:lnTo>
                  <a:pt x="85344" y="36575"/>
                </a:lnTo>
                <a:lnTo>
                  <a:pt x="86868" y="42671"/>
                </a:lnTo>
                <a:lnTo>
                  <a:pt x="86868" y="45719"/>
                </a:lnTo>
                <a:lnTo>
                  <a:pt x="87782" y="50291"/>
                </a:lnTo>
                <a:close/>
              </a:path>
              <a:path w="88900" h="109854">
                <a:moveTo>
                  <a:pt x="43815" y="37718"/>
                </a:moveTo>
                <a:lnTo>
                  <a:pt x="43434" y="37337"/>
                </a:lnTo>
                <a:lnTo>
                  <a:pt x="44195" y="37591"/>
                </a:lnTo>
                <a:lnTo>
                  <a:pt x="43815" y="37718"/>
                </a:lnTo>
                <a:close/>
              </a:path>
              <a:path w="88900" h="109854">
                <a:moveTo>
                  <a:pt x="44704" y="37591"/>
                </a:moveTo>
                <a:lnTo>
                  <a:pt x="44500" y="37490"/>
                </a:lnTo>
                <a:lnTo>
                  <a:pt x="44958" y="37337"/>
                </a:lnTo>
                <a:lnTo>
                  <a:pt x="44704" y="37591"/>
                </a:lnTo>
                <a:close/>
              </a:path>
              <a:path w="88900" h="109854">
                <a:moveTo>
                  <a:pt x="44577" y="37718"/>
                </a:moveTo>
                <a:lnTo>
                  <a:pt x="44196" y="37591"/>
                </a:lnTo>
                <a:lnTo>
                  <a:pt x="44500" y="37490"/>
                </a:lnTo>
                <a:lnTo>
                  <a:pt x="44704" y="37591"/>
                </a:lnTo>
                <a:lnTo>
                  <a:pt x="44577" y="37718"/>
                </a:lnTo>
                <a:close/>
              </a:path>
              <a:path w="88900" h="109854">
                <a:moveTo>
                  <a:pt x="44196" y="38099"/>
                </a:moveTo>
                <a:lnTo>
                  <a:pt x="43815" y="37718"/>
                </a:lnTo>
                <a:lnTo>
                  <a:pt x="44196" y="37591"/>
                </a:lnTo>
                <a:lnTo>
                  <a:pt x="44577" y="37718"/>
                </a:lnTo>
                <a:lnTo>
                  <a:pt x="44196" y="38099"/>
                </a:lnTo>
                <a:close/>
              </a:path>
              <a:path w="88900" h="109854">
                <a:moveTo>
                  <a:pt x="45212" y="37930"/>
                </a:moveTo>
                <a:lnTo>
                  <a:pt x="44577" y="37718"/>
                </a:lnTo>
                <a:lnTo>
                  <a:pt x="44704" y="37591"/>
                </a:lnTo>
                <a:lnTo>
                  <a:pt x="45284" y="37882"/>
                </a:lnTo>
                <a:close/>
              </a:path>
              <a:path w="88900" h="109854">
                <a:moveTo>
                  <a:pt x="41148" y="41147"/>
                </a:moveTo>
                <a:lnTo>
                  <a:pt x="42672" y="38099"/>
                </a:lnTo>
                <a:lnTo>
                  <a:pt x="43815" y="37718"/>
                </a:lnTo>
                <a:lnTo>
                  <a:pt x="44196" y="38099"/>
                </a:lnTo>
                <a:lnTo>
                  <a:pt x="41148" y="41147"/>
                </a:lnTo>
                <a:close/>
              </a:path>
              <a:path w="88900" h="109854">
                <a:moveTo>
                  <a:pt x="44500" y="38404"/>
                </a:moveTo>
                <a:lnTo>
                  <a:pt x="44195" y="38099"/>
                </a:lnTo>
                <a:lnTo>
                  <a:pt x="44577" y="37718"/>
                </a:lnTo>
                <a:lnTo>
                  <a:pt x="45212" y="37930"/>
                </a:lnTo>
                <a:lnTo>
                  <a:pt x="44500" y="38404"/>
                </a:lnTo>
                <a:close/>
              </a:path>
              <a:path w="88900" h="109854">
                <a:moveTo>
                  <a:pt x="45719" y="38099"/>
                </a:moveTo>
                <a:lnTo>
                  <a:pt x="45212" y="37930"/>
                </a:lnTo>
                <a:lnTo>
                  <a:pt x="45719" y="38099"/>
                </a:lnTo>
                <a:close/>
              </a:path>
              <a:path w="88900" h="109854">
                <a:moveTo>
                  <a:pt x="47244" y="41147"/>
                </a:moveTo>
                <a:lnTo>
                  <a:pt x="44500" y="38404"/>
                </a:lnTo>
                <a:lnTo>
                  <a:pt x="45212" y="37930"/>
                </a:lnTo>
                <a:lnTo>
                  <a:pt x="45719" y="38099"/>
                </a:lnTo>
                <a:lnTo>
                  <a:pt x="47244" y="41147"/>
                </a:lnTo>
                <a:close/>
              </a:path>
              <a:path w="88900" h="109854">
                <a:moveTo>
                  <a:pt x="42672" y="39623"/>
                </a:moveTo>
                <a:lnTo>
                  <a:pt x="44196" y="38099"/>
                </a:lnTo>
                <a:lnTo>
                  <a:pt x="44500" y="38404"/>
                </a:lnTo>
                <a:lnTo>
                  <a:pt x="42672" y="39623"/>
                </a:lnTo>
                <a:close/>
              </a:path>
              <a:path w="88900" h="109854">
                <a:moveTo>
                  <a:pt x="39624" y="47243"/>
                </a:moveTo>
                <a:lnTo>
                  <a:pt x="39624" y="44195"/>
                </a:lnTo>
                <a:lnTo>
                  <a:pt x="41148" y="41147"/>
                </a:lnTo>
                <a:lnTo>
                  <a:pt x="39624" y="47243"/>
                </a:lnTo>
                <a:close/>
              </a:path>
              <a:path w="88900" h="109854">
                <a:moveTo>
                  <a:pt x="48768" y="47243"/>
                </a:moveTo>
                <a:lnTo>
                  <a:pt x="47244" y="41147"/>
                </a:lnTo>
                <a:lnTo>
                  <a:pt x="48768" y="44195"/>
                </a:lnTo>
                <a:lnTo>
                  <a:pt x="48768" y="47243"/>
                </a:lnTo>
                <a:close/>
              </a:path>
              <a:path w="88900" h="109854">
                <a:moveTo>
                  <a:pt x="39116" y="50291"/>
                </a:moveTo>
                <a:lnTo>
                  <a:pt x="38100" y="50291"/>
                </a:lnTo>
                <a:lnTo>
                  <a:pt x="39624" y="48767"/>
                </a:lnTo>
                <a:lnTo>
                  <a:pt x="39116" y="50291"/>
                </a:lnTo>
                <a:close/>
              </a:path>
              <a:path w="88900" h="109854">
                <a:moveTo>
                  <a:pt x="48768" y="60959"/>
                </a:moveTo>
                <a:lnTo>
                  <a:pt x="50292" y="54863"/>
                </a:lnTo>
                <a:lnTo>
                  <a:pt x="48768" y="48767"/>
                </a:lnTo>
                <a:lnTo>
                  <a:pt x="50292" y="50291"/>
                </a:lnTo>
                <a:lnTo>
                  <a:pt x="87782" y="50291"/>
                </a:lnTo>
                <a:lnTo>
                  <a:pt x="88391" y="53339"/>
                </a:lnTo>
                <a:lnTo>
                  <a:pt x="87630" y="57911"/>
                </a:lnTo>
                <a:lnTo>
                  <a:pt x="50292" y="57911"/>
                </a:lnTo>
                <a:lnTo>
                  <a:pt x="48768" y="60959"/>
                </a:lnTo>
                <a:close/>
              </a:path>
              <a:path w="88900" h="109854">
                <a:moveTo>
                  <a:pt x="39624" y="60959"/>
                </a:moveTo>
                <a:lnTo>
                  <a:pt x="38100" y="57911"/>
                </a:lnTo>
                <a:lnTo>
                  <a:pt x="39014" y="57911"/>
                </a:lnTo>
                <a:lnTo>
                  <a:pt x="39624" y="60959"/>
                </a:lnTo>
                <a:close/>
              </a:path>
              <a:path w="88900" h="109854">
                <a:moveTo>
                  <a:pt x="86868" y="64007"/>
                </a:moveTo>
                <a:lnTo>
                  <a:pt x="48768" y="64007"/>
                </a:lnTo>
                <a:lnTo>
                  <a:pt x="50292" y="57911"/>
                </a:lnTo>
                <a:lnTo>
                  <a:pt x="87630" y="57911"/>
                </a:lnTo>
                <a:lnTo>
                  <a:pt x="86868" y="62483"/>
                </a:lnTo>
                <a:lnTo>
                  <a:pt x="86868" y="64007"/>
                </a:lnTo>
                <a:close/>
              </a:path>
              <a:path w="88900" h="109854">
                <a:moveTo>
                  <a:pt x="40386" y="64007"/>
                </a:moveTo>
                <a:lnTo>
                  <a:pt x="39624" y="64007"/>
                </a:lnTo>
                <a:lnTo>
                  <a:pt x="39624" y="60959"/>
                </a:lnTo>
                <a:lnTo>
                  <a:pt x="40386" y="64007"/>
                </a:lnTo>
                <a:close/>
              </a:path>
              <a:path w="88900" h="109854">
                <a:moveTo>
                  <a:pt x="47244" y="67055"/>
                </a:moveTo>
                <a:lnTo>
                  <a:pt x="48768" y="60959"/>
                </a:lnTo>
                <a:lnTo>
                  <a:pt x="48768" y="64007"/>
                </a:lnTo>
                <a:lnTo>
                  <a:pt x="86868" y="64007"/>
                </a:lnTo>
                <a:lnTo>
                  <a:pt x="86868" y="65531"/>
                </a:lnTo>
                <a:lnTo>
                  <a:pt x="48768" y="65531"/>
                </a:lnTo>
                <a:lnTo>
                  <a:pt x="47244" y="67055"/>
                </a:lnTo>
                <a:close/>
              </a:path>
              <a:path w="88900" h="109854">
                <a:moveTo>
                  <a:pt x="43586" y="69189"/>
                </a:moveTo>
                <a:lnTo>
                  <a:pt x="42671" y="68579"/>
                </a:lnTo>
                <a:lnTo>
                  <a:pt x="41148" y="67055"/>
                </a:lnTo>
                <a:lnTo>
                  <a:pt x="41148" y="65531"/>
                </a:lnTo>
                <a:lnTo>
                  <a:pt x="43586" y="69189"/>
                </a:lnTo>
                <a:close/>
              </a:path>
              <a:path w="88900" h="109854">
                <a:moveTo>
                  <a:pt x="85344" y="71627"/>
                </a:moveTo>
                <a:lnTo>
                  <a:pt x="47244" y="71627"/>
                </a:lnTo>
                <a:lnTo>
                  <a:pt x="45284" y="70321"/>
                </a:lnTo>
                <a:lnTo>
                  <a:pt x="45719" y="70103"/>
                </a:lnTo>
                <a:lnTo>
                  <a:pt x="48768" y="65531"/>
                </a:lnTo>
                <a:lnTo>
                  <a:pt x="86868" y="65531"/>
                </a:lnTo>
                <a:lnTo>
                  <a:pt x="85344" y="71627"/>
                </a:lnTo>
                <a:close/>
              </a:path>
              <a:path w="88900" h="109854">
                <a:moveTo>
                  <a:pt x="45212" y="70273"/>
                </a:moveTo>
                <a:lnTo>
                  <a:pt x="45212" y="70103"/>
                </a:lnTo>
                <a:lnTo>
                  <a:pt x="47244" y="67055"/>
                </a:lnTo>
                <a:lnTo>
                  <a:pt x="45719" y="70103"/>
                </a:lnTo>
                <a:lnTo>
                  <a:pt x="45212" y="70273"/>
                </a:lnTo>
                <a:close/>
              </a:path>
              <a:path w="88900" h="109854">
                <a:moveTo>
                  <a:pt x="44195" y="70103"/>
                </a:moveTo>
                <a:lnTo>
                  <a:pt x="42672" y="68579"/>
                </a:lnTo>
                <a:lnTo>
                  <a:pt x="43586" y="69189"/>
                </a:lnTo>
                <a:lnTo>
                  <a:pt x="44195" y="70103"/>
                </a:lnTo>
                <a:close/>
              </a:path>
              <a:path w="88900" h="109854">
                <a:moveTo>
                  <a:pt x="44958" y="70103"/>
                </a:moveTo>
                <a:lnTo>
                  <a:pt x="44500" y="69799"/>
                </a:lnTo>
                <a:lnTo>
                  <a:pt x="45719" y="68579"/>
                </a:lnTo>
                <a:lnTo>
                  <a:pt x="44958" y="70103"/>
                </a:lnTo>
                <a:close/>
              </a:path>
              <a:path w="88900" h="109854">
                <a:moveTo>
                  <a:pt x="44196" y="70103"/>
                </a:moveTo>
                <a:lnTo>
                  <a:pt x="43586" y="69189"/>
                </a:lnTo>
                <a:lnTo>
                  <a:pt x="44500" y="69799"/>
                </a:lnTo>
                <a:lnTo>
                  <a:pt x="44196" y="70103"/>
                </a:lnTo>
                <a:close/>
              </a:path>
              <a:path w="88900" h="109854">
                <a:moveTo>
                  <a:pt x="44577" y="70484"/>
                </a:moveTo>
                <a:lnTo>
                  <a:pt x="44196" y="70103"/>
                </a:lnTo>
                <a:lnTo>
                  <a:pt x="44500" y="69799"/>
                </a:lnTo>
                <a:lnTo>
                  <a:pt x="44958" y="70103"/>
                </a:lnTo>
                <a:lnTo>
                  <a:pt x="44805" y="70408"/>
                </a:lnTo>
                <a:lnTo>
                  <a:pt x="44577" y="70484"/>
                </a:lnTo>
                <a:close/>
              </a:path>
              <a:path w="88900" h="109854">
                <a:moveTo>
                  <a:pt x="43815" y="70484"/>
                </a:moveTo>
                <a:lnTo>
                  <a:pt x="42672" y="70103"/>
                </a:lnTo>
                <a:lnTo>
                  <a:pt x="44196" y="70103"/>
                </a:lnTo>
                <a:lnTo>
                  <a:pt x="43815" y="70484"/>
                </a:lnTo>
                <a:close/>
              </a:path>
              <a:path w="88900" h="109854">
                <a:moveTo>
                  <a:pt x="44196" y="70611"/>
                </a:moveTo>
                <a:lnTo>
                  <a:pt x="43815" y="70484"/>
                </a:lnTo>
                <a:lnTo>
                  <a:pt x="44196" y="70103"/>
                </a:lnTo>
                <a:lnTo>
                  <a:pt x="44577" y="70484"/>
                </a:lnTo>
                <a:lnTo>
                  <a:pt x="44196" y="70611"/>
                </a:lnTo>
                <a:close/>
              </a:path>
              <a:path w="88900" h="109854">
                <a:moveTo>
                  <a:pt x="44805" y="70408"/>
                </a:moveTo>
                <a:lnTo>
                  <a:pt x="44958" y="70103"/>
                </a:lnTo>
                <a:lnTo>
                  <a:pt x="45133" y="70221"/>
                </a:lnTo>
                <a:lnTo>
                  <a:pt x="44805" y="70408"/>
                </a:lnTo>
                <a:close/>
              </a:path>
              <a:path w="88900" h="109854">
                <a:moveTo>
                  <a:pt x="45284" y="70321"/>
                </a:moveTo>
                <a:lnTo>
                  <a:pt x="45719" y="70103"/>
                </a:lnTo>
                <a:lnTo>
                  <a:pt x="45284" y="70321"/>
                </a:lnTo>
                <a:close/>
              </a:path>
              <a:path w="88900" h="109854">
                <a:moveTo>
                  <a:pt x="45066" y="70321"/>
                </a:moveTo>
                <a:lnTo>
                  <a:pt x="45212" y="70273"/>
                </a:lnTo>
                <a:lnTo>
                  <a:pt x="45066" y="70321"/>
                </a:lnTo>
                <a:close/>
              </a:path>
              <a:path w="88900" h="109854">
                <a:moveTo>
                  <a:pt x="44958" y="70484"/>
                </a:moveTo>
                <a:lnTo>
                  <a:pt x="45066" y="70321"/>
                </a:lnTo>
                <a:lnTo>
                  <a:pt x="45212" y="70273"/>
                </a:lnTo>
                <a:lnTo>
                  <a:pt x="44958" y="70484"/>
                </a:lnTo>
                <a:close/>
              </a:path>
              <a:path w="88900" h="109854">
                <a:moveTo>
                  <a:pt x="44703" y="70611"/>
                </a:moveTo>
                <a:lnTo>
                  <a:pt x="44805" y="70408"/>
                </a:lnTo>
                <a:lnTo>
                  <a:pt x="45066" y="70321"/>
                </a:lnTo>
                <a:lnTo>
                  <a:pt x="44958" y="70484"/>
                </a:lnTo>
                <a:lnTo>
                  <a:pt x="44703" y="70611"/>
                </a:lnTo>
                <a:close/>
              </a:path>
              <a:path w="88900" h="109854">
                <a:moveTo>
                  <a:pt x="47244" y="71627"/>
                </a:moveTo>
                <a:lnTo>
                  <a:pt x="44958" y="70865"/>
                </a:lnTo>
                <a:lnTo>
                  <a:pt x="44873" y="70611"/>
                </a:lnTo>
                <a:lnTo>
                  <a:pt x="45284" y="70321"/>
                </a:lnTo>
                <a:lnTo>
                  <a:pt x="47244" y="71627"/>
                </a:lnTo>
                <a:close/>
              </a:path>
              <a:path w="88900" h="109854">
                <a:moveTo>
                  <a:pt x="44704" y="70611"/>
                </a:moveTo>
                <a:lnTo>
                  <a:pt x="44577" y="70484"/>
                </a:lnTo>
                <a:lnTo>
                  <a:pt x="44805" y="70408"/>
                </a:lnTo>
                <a:lnTo>
                  <a:pt x="44704" y="70611"/>
                </a:lnTo>
                <a:close/>
              </a:path>
              <a:path w="88900" h="109854">
                <a:moveTo>
                  <a:pt x="43434" y="70865"/>
                </a:moveTo>
                <a:lnTo>
                  <a:pt x="43815" y="70484"/>
                </a:lnTo>
                <a:lnTo>
                  <a:pt x="44195" y="70611"/>
                </a:lnTo>
                <a:lnTo>
                  <a:pt x="43434" y="70865"/>
                </a:lnTo>
                <a:close/>
              </a:path>
              <a:path w="88900" h="109854">
                <a:moveTo>
                  <a:pt x="44500" y="70713"/>
                </a:moveTo>
                <a:lnTo>
                  <a:pt x="44196" y="70611"/>
                </a:lnTo>
                <a:lnTo>
                  <a:pt x="44577" y="70484"/>
                </a:lnTo>
                <a:lnTo>
                  <a:pt x="44704" y="70611"/>
                </a:lnTo>
                <a:lnTo>
                  <a:pt x="44500" y="70713"/>
                </a:lnTo>
                <a:close/>
              </a:path>
              <a:path w="88900" h="109854">
                <a:moveTo>
                  <a:pt x="44805" y="70713"/>
                </a:moveTo>
                <a:lnTo>
                  <a:pt x="44958" y="70484"/>
                </a:lnTo>
                <a:lnTo>
                  <a:pt x="44805" y="70713"/>
                </a:lnTo>
                <a:close/>
              </a:path>
              <a:path w="88900" h="109854">
                <a:moveTo>
                  <a:pt x="42672" y="71627"/>
                </a:moveTo>
                <a:lnTo>
                  <a:pt x="43434" y="70865"/>
                </a:lnTo>
                <a:lnTo>
                  <a:pt x="44196" y="70611"/>
                </a:lnTo>
                <a:lnTo>
                  <a:pt x="44500" y="70713"/>
                </a:lnTo>
                <a:lnTo>
                  <a:pt x="42672" y="71627"/>
                </a:lnTo>
                <a:close/>
              </a:path>
              <a:path w="88900" h="109854">
                <a:moveTo>
                  <a:pt x="44631" y="70757"/>
                </a:moveTo>
                <a:lnTo>
                  <a:pt x="44500" y="70713"/>
                </a:lnTo>
                <a:lnTo>
                  <a:pt x="44703" y="70611"/>
                </a:lnTo>
                <a:lnTo>
                  <a:pt x="44631" y="70757"/>
                </a:lnTo>
                <a:close/>
              </a:path>
              <a:path w="88900" h="109854">
                <a:moveTo>
                  <a:pt x="44195" y="71627"/>
                </a:moveTo>
                <a:lnTo>
                  <a:pt x="42672" y="71627"/>
                </a:lnTo>
                <a:lnTo>
                  <a:pt x="44500" y="70713"/>
                </a:lnTo>
                <a:lnTo>
                  <a:pt x="44631" y="70757"/>
                </a:lnTo>
                <a:lnTo>
                  <a:pt x="44195" y="71627"/>
                </a:lnTo>
                <a:close/>
              </a:path>
              <a:path w="88900" h="109854">
                <a:moveTo>
                  <a:pt x="44958" y="70865"/>
                </a:moveTo>
                <a:lnTo>
                  <a:pt x="44750" y="70796"/>
                </a:lnTo>
                <a:lnTo>
                  <a:pt x="44958" y="70865"/>
                </a:lnTo>
                <a:close/>
              </a:path>
              <a:path w="88900" h="109854">
                <a:moveTo>
                  <a:pt x="44195" y="71627"/>
                </a:moveTo>
                <a:lnTo>
                  <a:pt x="44631" y="70757"/>
                </a:lnTo>
                <a:lnTo>
                  <a:pt x="44195" y="71627"/>
                </a:lnTo>
                <a:close/>
              </a:path>
              <a:path w="88900" h="109854">
                <a:moveTo>
                  <a:pt x="45719" y="71627"/>
                </a:moveTo>
                <a:lnTo>
                  <a:pt x="44195" y="71627"/>
                </a:lnTo>
                <a:lnTo>
                  <a:pt x="44750" y="70796"/>
                </a:lnTo>
                <a:lnTo>
                  <a:pt x="44958" y="70865"/>
                </a:lnTo>
                <a:lnTo>
                  <a:pt x="45719" y="71627"/>
                </a:lnTo>
                <a:close/>
              </a:path>
              <a:path w="88900" h="109854">
                <a:moveTo>
                  <a:pt x="42672" y="71627"/>
                </a:moveTo>
                <a:lnTo>
                  <a:pt x="41148" y="71627"/>
                </a:lnTo>
                <a:lnTo>
                  <a:pt x="43434" y="70865"/>
                </a:lnTo>
                <a:lnTo>
                  <a:pt x="42672" y="71627"/>
                </a:lnTo>
                <a:close/>
              </a:path>
              <a:path w="88900" h="109854">
                <a:moveTo>
                  <a:pt x="47244" y="71627"/>
                </a:moveTo>
                <a:lnTo>
                  <a:pt x="45719" y="71627"/>
                </a:lnTo>
                <a:lnTo>
                  <a:pt x="44958" y="70865"/>
                </a:lnTo>
                <a:lnTo>
                  <a:pt x="47244" y="71627"/>
                </a:lnTo>
                <a:close/>
              </a:path>
              <a:path w="88900" h="109854">
                <a:moveTo>
                  <a:pt x="56387" y="106679"/>
                </a:moveTo>
                <a:lnTo>
                  <a:pt x="32004" y="106679"/>
                </a:lnTo>
                <a:lnTo>
                  <a:pt x="27432" y="105155"/>
                </a:lnTo>
                <a:lnTo>
                  <a:pt x="25908" y="103631"/>
                </a:lnTo>
                <a:lnTo>
                  <a:pt x="62484" y="103631"/>
                </a:lnTo>
                <a:lnTo>
                  <a:pt x="60960" y="105155"/>
                </a:lnTo>
                <a:lnTo>
                  <a:pt x="56387" y="106679"/>
                </a:lnTo>
                <a:close/>
              </a:path>
              <a:path w="88900" h="109854">
                <a:moveTo>
                  <a:pt x="53339" y="108203"/>
                </a:moveTo>
                <a:lnTo>
                  <a:pt x="35052" y="108203"/>
                </a:lnTo>
                <a:lnTo>
                  <a:pt x="33528" y="106679"/>
                </a:lnTo>
                <a:lnTo>
                  <a:pt x="54864" y="106679"/>
                </a:lnTo>
                <a:lnTo>
                  <a:pt x="53339" y="108203"/>
                </a:lnTo>
                <a:close/>
              </a:path>
              <a:path w="88900" h="109854">
                <a:moveTo>
                  <a:pt x="45719" y="109727"/>
                </a:moveTo>
                <a:lnTo>
                  <a:pt x="42672" y="109727"/>
                </a:lnTo>
                <a:lnTo>
                  <a:pt x="41148" y="108203"/>
                </a:lnTo>
                <a:lnTo>
                  <a:pt x="47244" y="108203"/>
                </a:lnTo>
                <a:lnTo>
                  <a:pt x="45719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166360" y="3829811"/>
            <a:ext cx="50800" cy="71755"/>
          </a:xfrm>
          <a:custGeom>
            <a:avLst/>
            <a:gdLst/>
            <a:ahLst/>
            <a:cxnLst/>
            <a:rect l="l" t="t" r="r" b="b"/>
            <a:pathLst>
              <a:path w="50800" h="71754">
                <a:moveTo>
                  <a:pt x="24384" y="71627"/>
                </a:moveTo>
                <a:lnTo>
                  <a:pt x="14787" y="68699"/>
                </a:lnTo>
                <a:lnTo>
                  <a:pt x="7048" y="60769"/>
                </a:lnTo>
                <a:lnTo>
                  <a:pt x="1881" y="49125"/>
                </a:lnTo>
                <a:lnTo>
                  <a:pt x="0" y="35051"/>
                </a:lnTo>
                <a:lnTo>
                  <a:pt x="1881" y="21216"/>
                </a:lnTo>
                <a:lnTo>
                  <a:pt x="7048" y="10096"/>
                </a:lnTo>
                <a:lnTo>
                  <a:pt x="14787" y="2690"/>
                </a:lnTo>
                <a:lnTo>
                  <a:pt x="24384" y="0"/>
                </a:lnTo>
                <a:lnTo>
                  <a:pt x="34861" y="2690"/>
                </a:lnTo>
                <a:lnTo>
                  <a:pt x="43053" y="10096"/>
                </a:lnTo>
                <a:lnTo>
                  <a:pt x="48387" y="21216"/>
                </a:lnTo>
                <a:lnTo>
                  <a:pt x="50292" y="35051"/>
                </a:lnTo>
                <a:lnTo>
                  <a:pt x="48387" y="49125"/>
                </a:lnTo>
                <a:lnTo>
                  <a:pt x="43052" y="60769"/>
                </a:lnTo>
                <a:lnTo>
                  <a:pt x="34861" y="68699"/>
                </a:lnTo>
                <a:lnTo>
                  <a:pt x="24384" y="71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46547" y="3810000"/>
            <a:ext cx="90170" cy="109855"/>
          </a:xfrm>
          <a:custGeom>
            <a:avLst/>
            <a:gdLst/>
            <a:ahLst/>
            <a:cxnLst/>
            <a:rect l="l" t="t" r="r" b="b"/>
            <a:pathLst>
              <a:path w="90170" h="109854">
                <a:moveTo>
                  <a:pt x="53339" y="1523"/>
                </a:moveTo>
                <a:lnTo>
                  <a:pt x="36576" y="1523"/>
                </a:lnTo>
                <a:lnTo>
                  <a:pt x="42672" y="0"/>
                </a:lnTo>
                <a:lnTo>
                  <a:pt x="47244" y="0"/>
                </a:lnTo>
                <a:lnTo>
                  <a:pt x="53339" y="1523"/>
                </a:lnTo>
                <a:close/>
              </a:path>
              <a:path w="90170" h="109854">
                <a:moveTo>
                  <a:pt x="64008" y="6095"/>
                </a:moveTo>
                <a:lnTo>
                  <a:pt x="25908" y="6095"/>
                </a:lnTo>
                <a:lnTo>
                  <a:pt x="27432" y="4571"/>
                </a:lnTo>
                <a:lnTo>
                  <a:pt x="32004" y="3047"/>
                </a:lnTo>
                <a:lnTo>
                  <a:pt x="33528" y="1523"/>
                </a:lnTo>
                <a:lnTo>
                  <a:pt x="56387" y="1523"/>
                </a:lnTo>
                <a:lnTo>
                  <a:pt x="57912" y="3047"/>
                </a:lnTo>
                <a:lnTo>
                  <a:pt x="62484" y="4571"/>
                </a:lnTo>
                <a:lnTo>
                  <a:pt x="64008" y="6095"/>
                </a:lnTo>
                <a:close/>
              </a:path>
              <a:path w="90170" h="109854">
                <a:moveTo>
                  <a:pt x="73152" y="99059"/>
                </a:moveTo>
                <a:lnTo>
                  <a:pt x="16764" y="99059"/>
                </a:lnTo>
                <a:lnTo>
                  <a:pt x="16764" y="97535"/>
                </a:lnTo>
                <a:lnTo>
                  <a:pt x="10668" y="91439"/>
                </a:lnTo>
                <a:lnTo>
                  <a:pt x="10668" y="89915"/>
                </a:lnTo>
                <a:lnTo>
                  <a:pt x="7620" y="85343"/>
                </a:lnTo>
                <a:lnTo>
                  <a:pt x="6096" y="83819"/>
                </a:lnTo>
                <a:lnTo>
                  <a:pt x="6096" y="82295"/>
                </a:lnTo>
                <a:lnTo>
                  <a:pt x="3048" y="76199"/>
                </a:lnTo>
                <a:lnTo>
                  <a:pt x="3048" y="73151"/>
                </a:lnTo>
                <a:lnTo>
                  <a:pt x="1524" y="67055"/>
                </a:lnTo>
                <a:lnTo>
                  <a:pt x="1524" y="64007"/>
                </a:lnTo>
                <a:lnTo>
                  <a:pt x="0" y="56387"/>
                </a:lnTo>
                <a:lnTo>
                  <a:pt x="1524" y="47243"/>
                </a:lnTo>
                <a:lnTo>
                  <a:pt x="1524" y="44195"/>
                </a:lnTo>
                <a:lnTo>
                  <a:pt x="3048" y="36575"/>
                </a:lnTo>
                <a:lnTo>
                  <a:pt x="3048" y="35051"/>
                </a:lnTo>
                <a:lnTo>
                  <a:pt x="6096" y="28955"/>
                </a:lnTo>
                <a:lnTo>
                  <a:pt x="6096" y="27431"/>
                </a:lnTo>
                <a:lnTo>
                  <a:pt x="7620" y="25907"/>
                </a:lnTo>
                <a:lnTo>
                  <a:pt x="10668" y="19811"/>
                </a:lnTo>
                <a:lnTo>
                  <a:pt x="12192" y="18287"/>
                </a:lnTo>
                <a:lnTo>
                  <a:pt x="12192" y="16763"/>
                </a:lnTo>
                <a:lnTo>
                  <a:pt x="16764" y="13715"/>
                </a:lnTo>
                <a:lnTo>
                  <a:pt x="16764" y="12191"/>
                </a:lnTo>
                <a:lnTo>
                  <a:pt x="18288" y="10667"/>
                </a:lnTo>
                <a:lnTo>
                  <a:pt x="22859" y="7619"/>
                </a:lnTo>
                <a:lnTo>
                  <a:pt x="24384" y="6095"/>
                </a:lnTo>
                <a:lnTo>
                  <a:pt x="65532" y="6095"/>
                </a:lnTo>
                <a:lnTo>
                  <a:pt x="70104" y="10667"/>
                </a:lnTo>
                <a:lnTo>
                  <a:pt x="71628" y="10667"/>
                </a:lnTo>
                <a:lnTo>
                  <a:pt x="73152" y="12191"/>
                </a:lnTo>
                <a:lnTo>
                  <a:pt x="73152" y="13715"/>
                </a:lnTo>
                <a:lnTo>
                  <a:pt x="77724" y="16763"/>
                </a:lnTo>
                <a:lnTo>
                  <a:pt x="77724" y="18287"/>
                </a:lnTo>
                <a:lnTo>
                  <a:pt x="79248" y="19811"/>
                </a:lnTo>
                <a:lnTo>
                  <a:pt x="82296" y="25907"/>
                </a:lnTo>
                <a:lnTo>
                  <a:pt x="83820" y="27431"/>
                </a:lnTo>
                <a:lnTo>
                  <a:pt x="83820" y="28955"/>
                </a:lnTo>
                <a:lnTo>
                  <a:pt x="85344" y="35051"/>
                </a:lnTo>
                <a:lnTo>
                  <a:pt x="86868" y="35051"/>
                </a:lnTo>
                <a:lnTo>
                  <a:pt x="86868" y="36575"/>
                </a:lnTo>
                <a:lnTo>
                  <a:pt x="42672" y="36575"/>
                </a:lnTo>
                <a:lnTo>
                  <a:pt x="44196" y="38099"/>
                </a:lnTo>
                <a:lnTo>
                  <a:pt x="42672" y="38099"/>
                </a:lnTo>
                <a:lnTo>
                  <a:pt x="44196" y="38607"/>
                </a:lnTo>
                <a:lnTo>
                  <a:pt x="42672" y="39623"/>
                </a:lnTo>
                <a:lnTo>
                  <a:pt x="39624" y="44195"/>
                </a:lnTo>
                <a:lnTo>
                  <a:pt x="40767" y="44195"/>
                </a:lnTo>
                <a:lnTo>
                  <a:pt x="40386" y="45719"/>
                </a:lnTo>
                <a:lnTo>
                  <a:pt x="39624" y="45719"/>
                </a:lnTo>
                <a:lnTo>
                  <a:pt x="38100" y="51815"/>
                </a:lnTo>
                <a:lnTo>
                  <a:pt x="38608" y="51815"/>
                </a:lnTo>
                <a:lnTo>
                  <a:pt x="38100" y="53339"/>
                </a:lnTo>
                <a:lnTo>
                  <a:pt x="39014" y="57911"/>
                </a:lnTo>
                <a:lnTo>
                  <a:pt x="38100" y="57911"/>
                </a:lnTo>
                <a:lnTo>
                  <a:pt x="39624" y="65531"/>
                </a:lnTo>
                <a:lnTo>
                  <a:pt x="42672" y="71627"/>
                </a:lnTo>
                <a:lnTo>
                  <a:pt x="44196" y="72135"/>
                </a:lnTo>
                <a:lnTo>
                  <a:pt x="42672" y="73151"/>
                </a:lnTo>
                <a:lnTo>
                  <a:pt x="86868" y="73151"/>
                </a:lnTo>
                <a:lnTo>
                  <a:pt x="86868" y="74675"/>
                </a:lnTo>
                <a:lnTo>
                  <a:pt x="85344" y="76199"/>
                </a:lnTo>
                <a:lnTo>
                  <a:pt x="83820" y="82295"/>
                </a:lnTo>
                <a:lnTo>
                  <a:pt x="82296" y="83819"/>
                </a:lnTo>
                <a:lnTo>
                  <a:pt x="82296" y="85343"/>
                </a:lnTo>
                <a:lnTo>
                  <a:pt x="79248" y="89915"/>
                </a:lnTo>
                <a:lnTo>
                  <a:pt x="79248" y="91439"/>
                </a:lnTo>
                <a:lnTo>
                  <a:pt x="73152" y="97535"/>
                </a:lnTo>
                <a:lnTo>
                  <a:pt x="73152" y="99059"/>
                </a:lnTo>
                <a:close/>
              </a:path>
              <a:path w="90170" h="109854">
                <a:moveTo>
                  <a:pt x="44500" y="38404"/>
                </a:moveTo>
                <a:lnTo>
                  <a:pt x="42672" y="36575"/>
                </a:lnTo>
                <a:lnTo>
                  <a:pt x="44958" y="38099"/>
                </a:lnTo>
                <a:lnTo>
                  <a:pt x="44500" y="38404"/>
                </a:lnTo>
                <a:close/>
              </a:path>
              <a:path w="90170" h="109854">
                <a:moveTo>
                  <a:pt x="44958" y="38099"/>
                </a:moveTo>
                <a:lnTo>
                  <a:pt x="42672" y="36575"/>
                </a:lnTo>
                <a:lnTo>
                  <a:pt x="47244" y="36575"/>
                </a:lnTo>
                <a:lnTo>
                  <a:pt x="44958" y="38099"/>
                </a:lnTo>
                <a:close/>
              </a:path>
              <a:path w="90170" h="109854">
                <a:moveTo>
                  <a:pt x="45415" y="38404"/>
                </a:moveTo>
                <a:lnTo>
                  <a:pt x="44958" y="38099"/>
                </a:lnTo>
                <a:lnTo>
                  <a:pt x="47244" y="36575"/>
                </a:lnTo>
                <a:lnTo>
                  <a:pt x="45415" y="38404"/>
                </a:lnTo>
                <a:close/>
              </a:path>
              <a:path w="90170" h="109854">
                <a:moveTo>
                  <a:pt x="45719" y="38607"/>
                </a:moveTo>
                <a:lnTo>
                  <a:pt x="45415" y="38404"/>
                </a:lnTo>
                <a:lnTo>
                  <a:pt x="47244" y="36575"/>
                </a:lnTo>
                <a:lnTo>
                  <a:pt x="86868" y="36575"/>
                </a:lnTo>
                <a:lnTo>
                  <a:pt x="87172" y="38099"/>
                </a:lnTo>
                <a:lnTo>
                  <a:pt x="47244" y="38099"/>
                </a:lnTo>
                <a:lnTo>
                  <a:pt x="45719" y="38607"/>
                </a:lnTo>
                <a:close/>
              </a:path>
              <a:path w="90170" h="109854">
                <a:moveTo>
                  <a:pt x="44196" y="38607"/>
                </a:moveTo>
                <a:lnTo>
                  <a:pt x="42672" y="38099"/>
                </a:lnTo>
                <a:lnTo>
                  <a:pt x="44195" y="38099"/>
                </a:lnTo>
                <a:lnTo>
                  <a:pt x="44500" y="38404"/>
                </a:lnTo>
                <a:lnTo>
                  <a:pt x="44196" y="38607"/>
                </a:lnTo>
                <a:close/>
              </a:path>
              <a:path w="90170" h="109854">
                <a:moveTo>
                  <a:pt x="44958" y="38861"/>
                </a:moveTo>
                <a:lnTo>
                  <a:pt x="44500" y="38404"/>
                </a:lnTo>
                <a:lnTo>
                  <a:pt x="44958" y="38099"/>
                </a:lnTo>
                <a:lnTo>
                  <a:pt x="45415" y="38404"/>
                </a:lnTo>
                <a:lnTo>
                  <a:pt x="44958" y="38861"/>
                </a:lnTo>
                <a:close/>
              </a:path>
              <a:path w="90170" h="109854">
                <a:moveTo>
                  <a:pt x="87477" y="39623"/>
                </a:moveTo>
                <a:lnTo>
                  <a:pt x="47244" y="39623"/>
                </a:lnTo>
                <a:lnTo>
                  <a:pt x="45719" y="38607"/>
                </a:lnTo>
                <a:lnTo>
                  <a:pt x="47244" y="38099"/>
                </a:lnTo>
                <a:lnTo>
                  <a:pt x="87172" y="38099"/>
                </a:lnTo>
                <a:lnTo>
                  <a:pt x="87477" y="39623"/>
                </a:lnTo>
                <a:close/>
              </a:path>
              <a:path w="90170" h="109854">
                <a:moveTo>
                  <a:pt x="44958" y="38861"/>
                </a:moveTo>
                <a:lnTo>
                  <a:pt x="44196" y="38607"/>
                </a:lnTo>
                <a:lnTo>
                  <a:pt x="44500" y="38404"/>
                </a:lnTo>
                <a:lnTo>
                  <a:pt x="44958" y="38861"/>
                </a:lnTo>
                <a:close/>
              </a:path>
              <a:path w="90170" h="109854">
                <a:moveTo>
                  <a:pt x="44958" y="38861"/>
                </a:moveTo>
                <a:lnTo>
                  <a:pt x="45415" y="38404"/>
                </a:lnTo>
                <a:lnTo>
                  <a:pt x="45719" y="38607"/>
                </a:lnTo>
                <a:lnTo>
                  <a:pt x="44958" y="38861"/>
                </a:lnTo>
                <a:close/>
              </a:path>
              <a:path w="90170" h="109854">
                <a:moveTo>
                  <a:pt x="42672" y="39623"/>
                </a:moveTo>
                <a:lnTo>
                  <a:pt x="44196" y="38607"/>
                </a:lnTo>
                <a:lnTo>
                  <a:pt x="44958" y="38861"/>
                </a:lnTo>
                <a:lnTo>
                  <a:pt x="42672" y="39623"/>
                </a:lnTo>
                <a:close/>
              </a:path>
              <a:path w="90170" h="109854">
                <a:moveTo>
                  <a:pt x="47244" y="39623"/>
                </a:moveTo>
                <a:lnTo>
                  <a:pt x="44958" y="38861"/>
                </a:lnTo>
                <a:lnTo>
                  <a:pt x="45719" y="38607"/>
                </a:lnTo>
                <a:lnTo>
                  <a:pt x="47244" y="39623"/>
                </a:lnTo>
                <a:close/>
              </a:path>
              <a:path w="90170" h="109854">
                <a:moveTo>
                  <a:pt x="41148" y="42671"/>
                </a:moveTo>
                <a:lnTo>
                  <a:pt x="42672" y="39623"/>
                </a:lnTo>
                <a:lnTo>
                  <a:pt x="44958" y="38861"/>
                </a:lnTo>
                <a:lnTo>
                  <a:pt x="41148" y="42671"/>
                </a:lnTo>
                <a:close/>
              </a:path>
              <a:path w="90170" h="109854">
                <a:moveTo>
                  <a:pt x="50292" y="48767"/>
                </a:moveTo>
                <a:lnTo>
                  <a:pt x="48768" y="42671"/>
                </a:lnTo>
                <a:lnTo>
                  <a:pt x="44958" y="38861"/>
                </a:lnTo>
                <a:lnTo>
                  <a:pt x="47244" y="39623"/>
                </a:lnTo>
                <a:lnTo>
                  <a:pt x="87477" y="39623"/>
                </a:lnTo>
                <a:lnTo>
                  <a:pt x="88391" y="44195"/>
                </a:lnTo>
                <a:lnTo>
                  <a:pt x="88391" y="45719"/>
                </a:lnTo>
                <a:lnTo>
                  <a:pt x="50292" y="45719"/>
                </a:lnTo>
                <a:lnTo>
                  <a:pt x="50292" y="48767"/>
                </a:lnTo>
                <a:close/>
              </a:path>
              <a:path w="90170" h="109854">
                <a:moveTo>
                  <a:pt x="48768" y="44195"/>
                </a:moveTo>
                <a:lnTo>
                  <a:pt x="45719" y="39623"/>
                </a:lnTo>
                <a:lnTo>
                  <a:pt x="48768" y="42671"/>
                </a:lnTo>
                <a:lnTo>
                  <a:pt x="48768" y="44195"/>
                </a:lnTo>
                <a:close/>
              </a:path>
              <a:path w="90170" h="109854">
                <a:moveTo>
                  <a:pt x="40767" y="44195"/>
                </a:moveTo>
                <a:lnTo>
                  <a:pt x="39624" y="44195"/>
                </a:lnTo>
                <a:lnTo>
                  <a:pt x="41148" y="42671"/>
                </a:lnTo>
                <a:lnTo>
                  <a:pt x="40767" y="44195"/>
                </a:lnTo>
                <a:close/>
              </a:path>
              <a:path w="90170" h="109854">
                <a:moveTo>
                  <a:pt x="39624" y="48767"/>
                </a:moveTo>
                <a:lnTo>
                  <a:pt x="39624" y="45719"/>
                </a:lnTo>
                <a:lnTo>
                  <a:pt x="40386" y="45719"/>
                </a:lnTo>
                <a:lnTo>
                  <a:pt x="39624" y="48767"/>
                </a:lnTo>
                <a:close/>
              </a:path>
              <a:path w="90170" h="109854">
                <a:moveTo>
                  <a:pt x="89534" y="51815"/>
                </a:moveTo>
                <a:lnTo>
                  <a:pt x="51816" y="51815"/>
                </a:lnTo>
                <a:lnTo>
                  <a:pt x="50292" y="45719"/>
                </a:lnTo>
                <a:lnTo>
                  <a:pt x="88391" y="45719"/>
                </a:lnTo>
                <a:lnTo>
                  <a:pt x="88391" y="47243"/>
                </a:lnTo>
                <a:lnTo>
                  <a:pt x="89534" y="51815"/>
                </a:lnTo>
                <a:close/>
              </a:path>
              <a:path w="90170" h="109854">
                <a:moveTo>
                  <a:pt x="38608" y="51815"/>
                </a:moveTo>
                <a:lnTo>
                  <a:pt x="38100" y="51815"/>
                </a:lnTo>
                <a:lnTo>
                  <a:pt x="39624" y="48767"/>
                </a:lnTo>
                <a:lnTo>
                  <a:pt x="38608" y="51815"/>
                </a:lnTo>
                <a:close/>
              </a:path>
              <a:path w="90170" h="109854">
                <a:moveTo>
                  <a:pt x="50292" y="60959"/>
                </a:moveTo>
                <a:lnTo>
                  <a:pt x="51816" y="56387"/>
                </a:lnTo>
                <a:lnTo>
                  <a:pt x="50292" y="48767"/>
                </a:lnTo>
                <a:lnTo>
                  <a:pt x="51816" y="51815"/>
                </a:lnTo>
                <a:lnTo>
                  <a:pt x="89534" y="51815"/>
                </a:lnTo>
                <a:lnTo>
                  <a:pt x="89916" y="53339"/>
                </a:lnTo>
                <a:lnTo>
                  <a:pt x="89262" y="57911"/>
                </a:lnTo>
                <a:lnTo>
                  <a:pt x="51816" y="57911"/>
                </a:lnTo>
                <a:lnTo>
                  <a:pt x="50292" y="60959"/>
                </a:lnTo>
                <a:close/>
              </a:path>
              <a:path w="90170" h="109854">
                <a:moveTo>
                  <a:pt x="39624" y="60959"/>
                </a:moveTo>
                <a:lnTo>
                  <a:pt x="38100" y="57911"/>
                </a:lnTo>
                <a:lnTo>
                  <a:pt x="39014" y="57911"/>
                </a:lnTo>
                <a:lnTo>
                  <a:pt x="39624" y="60959"/>
                </a:lnTo>
                <a:close/>
              </a:path>
              <a:path w="90170" h="109854">
                <a:moveTo>
                  <a:pt x="88391" y="65531"/>
                </a:moveTo>
                <a:lnTo>
                  <a:pt x="50292" y="65531"/>
                </a:lnTo>
                <a:lnTo>
                  <a:pt x="51816" y="57911"/>
                </a:lnTo>
                <a:lnTo>
                  <a:pt x="89262" y="57911"/>
                </a:lnTo>
                <a:lnTo>
                  <a:pt x="88391" y="64007"/>
                </a:lnTo>
                <a:lnTo>
                  <a:pt x="88391" y="65531"/>
                </a:lnTo>
                <a:close/>
              </a:path>
              <a:path w="90170" h="109854">
                <a:moveTo>
                  <a:pt x="41148" y="68579"/>
                </a:moveTo>
                <a:lnTo>
                  <a:pt x="39624" y="65531"/>
                </a:lnTo>
                <a:lnTo>
                  <a:pt x="39624" y="62483"/>
                </a:lnTo>
                <a:lnTo>
                  <a:pt x="41148" y="68579"/>
                </a:lnTo>
                <a:close/>
              </a:path>
              <a:path w="90170" h="109854">
                <a:moveTo>
                  <a:pt x="86868" y="73151"/>
                </a:moveTo>
                <a:lnTo>
                  <a:pt x="47244" y="73151"/>
                </a:lnTo>
                <a:lnTo>
                  <a:pt x="45719" y="72135"/>
                </a:lnTo>
                <a:lnTo>
                  <a:pt x="47244" y="71627"/>
                </a:lnTo>
                <a:lnTo>
                  <a:pt x="45719" y="71627"/>
                </a:lnTo>
                <a:lnTo>
                  <a:pt x="48768" y="68579"/>
                </a:lnTo>
                <a:lnTo>
                  <a:pt x="50292" y="62483"/>
                </a:lnTo>
                <a:lnTo>
                  <a:pt x="50292" y="65531"/>
                </a:lnTo>
                <a:lnTo>
                  <a:pt x="88391" y="65531"/>
                </a:lnTo>
                <a:lnTo>
                  <a:pt x="88391" y="67055"/>
                </a:lnTo>
                <a:lnTo>
                  <a:pt x="86868" y="73151"/>
                </a:lnTo>
                <a:close/>
              </a:path>
              <a:path w="90170" h="109854">
                <a:moveTo>
                  <a:pt x="46482" y="70103"/>
                </a:moveTo>
                <a:lnTo>
                  <a:pt x="48768" y="65531"/>
                </a:lnTo>
                <a:lnTo>
                  <a:pt x="48768" y="68579"/>
                </a:lnTo>
                <a:lnTo>
                  <a:pt x="46482" y="70103"/>
                </a:lnTo>
                <a:close/>
              </a:path>
              <a:path w="90170" h="109854">
                <a:moveTo>
                  <a:pt x="44196" y="72135"/>
                </a:moveTo>
                <a:lnTo>
                  <a:pt x="42672" y="71627"/>
                </a:lnTo>
                <a:lnTo>
                  <a:pt x="41148" y="68579"/>
                </a:lnTo>
                <a:lnTo>
                  <a:pt x="44195" y="71627"/>
                </a:lnTo>
                <a:lnTo>
                  <a:pt x="44958" y="71627"/>
                </a:lnTo>
                <a:lnTo>
                  <a:pt x="44196" y="72135"/>
                </a:lnTo>
                <a:close/>
              </a:path>
              <a:path w="90170" h="109854">
                <a:moveTo>
                  <a:pt x="46228" y="70611"/>
                </a:moveTo>
                <a:lnTo>
                  <a:pt x="46482" y="70103"/>
                </a:lnTo>
                <a:lnTo>
                  <a:pt x="48768" y="68579"/>
                </a:lnTo>
                <a:lnTo>
                  <a:pt x="47244" y="70103"/>
                </a:lnTo>
                <a:lnTo>
                  <a:pt x="46228" y="70611"/>
                </a:lnTo>
                <a:close/>
              </a:path>
              <a:path w="90170" h="109854">
                <a:moveTo>
                  <a:pt x="44195" y="71627"/>
                </a:moveTo>
                <a:lnTo>
                  <a:pt x="42672" y="70103"/>
                </a:lnTo>
                <a:lnTo>
                  <a:pt x="44577" y="71373"/>
                </a:lnTo>
                <a:lnTo>
                  <a:pt x="44195" y="71627"/>
                </a:lnTo>
                <a:close/>
              </a:path>
              <a:path w="90170" h="109854">
                <a:moveTo>
                  <a:pt x="44631" y="71410"/>
                </a:moveTo>
                <a:lnTo>
                  <a:pt x="46482" y="70103"/>
                </a:lnTo>
                <a:lnTo>
                  <a:pt x="46228" y="70611"/>
                </a:lnTo>
                <a:lnTo>
                  <a:pt x="44631" y="71410"/>
                </a:lnTo>
                <a:close/>
              </a:path>
              <a:path w="90170" h="109854">
                <a:moveTo>
                  <a:pt x="46101" y="70865"/>
                </a:moveTo>
                <a:lnTo>
                  <a:pt x="46228" y="70611"/>
                </a:lnTo>
                <a:lnTo>
                  <a:pt x="47244" y="70103"/>
                </a:lnTo>
                <a:lnTo>
                  <a:pt x="46101" y="70865"/>
                </a:lnTo>
                <a:close/>
              </a:path>
              <a:path w="90170" h="109854">
                <a:moveTo>
                  <a:pt x="45719" y="71627"/>
                </a:moveTo>
                <a:lnTo>
                  <a:pt x="46101" y="70865"/>
                </a:lnTo>
                <a:lnTo>
                  <a:pt x="47244" y="70103"/>
                </a:lnTo>
                <a:lnTo>
                  <a:pt x="45719" y="71627"/>
                </a:lnTo>
                <a:close/>
              </a:path>
              <a:path w="90170" h="109854">
                <a:moveTo>
                  <a:pt x="45719" y="72135"/>
                </a:moveTo>
                <a:lnTo>
                  <a:pt x="44958" y="71627"/>
                </a:lnTo>
                <a:lnTo>
                  <a:pt x="46101" y="70865"/>
                </a:lnTo>
                <a:lnTo>
                  <a:pt x="45719" y="71627"/>
                </a:lnTo>
                <a:lnTo>
                  <a:pt x="47244" y="71627"/>
                </a:lnTo>
                <a:lnTo>
                  <a:pt x="45719" y="72135"/>
                </a:lnTo>
                <a:close/>
              </a:path>
              <a:path w="90170" h="109854">
                <a:moveTo>
                  <a:pt x="44195" y="71627"/>
                </a:moveTo>
                <a:lnTo>
                  <a:pt x="44577" y="71373"/>
                </a:lnTo>
                <a:lnTo>
                  <a:pt x="44195" y="71627"/>
                </a:lnTo>
                <a:close/>
              </a:path>
              <a:path w="90170" h="109854">
                <a:moveTo>
                  <a:pt x="44958" y="71627"/>
                </a:moveTo>
                <a:lnTo>
                  <a:pt x="44195" y="71627"/>
                </a:lnTo>
                <a:lnTo>
                  <a:pt x="44631" y="71410"/>
                </a:lnTo>
                <a:lnTo>
                  <a:pt x="44958" y="71627"/>
                </a:lnTo>
                <a:close/>
              </a:path>
              <a:path w="90170" h="109854">
                <a:moveTo>
                  <a:pt x="44958" y="72389"/>
                </a:moveTo>
                <a:lnTo>
                  <a:pt x="44196" y="72135"/>
                </a:lnTo>
                <a:lnTo>
                  <a:pt x="44958" y="71627"/>
                </a:lnTo>
                <a:lnTo>
                  <a:pt x="45719" y="72135"/>
                </a:lnTo>
                <a:lnTo>
                  <a:pt x="44958" y="72389"/>
                </a:lnTo>
                <a:close/>
              </a:path>
              <a:path w="90170" h="109854">
                <a:moveTo>
                  <a:pt x="42672" y="73151"/>
                </a:moveTo>
                <a:lnTo>
                  <a:pt x="44196" y="72135"/>
                </a:lnTo>
                <a:lnTo>
                  <a:pt x="44958" y="72389"/>
                </a:lnTo>
                <a:lnTo>
                  <a:pt x="42672" y="73151"/>
                </a:lnTo>
                <a:close/>
              </a:path>
              <a:path w="90170" h="109854">
                <a:moveTo>
                  <a:pt x="47244" y="73151"/>
                </a:moveTo>
                <a:lnTo>
                  <a:pt x="44958" y="72389"/>
                </a:lnTo>
                <a:lnTo>
                  <a:pt x="45719" y="72135"/>
                </a:lnTo>
                <a:lnTo>
                  <a:pt x="47244" y="73151"/>
                </a:lnTo>
                <a:close/>
              </a:path>
              <a:path w="90170" h="109854">
                <a:moveTo>
                  <a:pt x="47244" y="73151"/>
                </a:moveTo>
                <a:lnTo>
                  <a:pt x="42672" y="73151"/>
                </a:lnTo>
                <a:lnTo>
                  <a:pt x="44958" y="72389"/>
                </a:lnTo>
                <a:lnTo>
                  <a:pt x="47244" y="73151"/>
                </a:lnTo>
                <a:close/>
              </a:path>
              <a:path w="90170" h="109854">
                <a:moveTo>
                  <a:pt x="67056" y="103631"/>
                </a:moveTo>
                <a:lnTo>
                  <a:pt x="22859" y="103631"/>
                </a:lnTo>
                <a:lnTo>
                  <a:pt x="18288" y="100583"/>
                </a:lnTo>
                <a:lnTo>
                  <a:pt x="18288" y="99059"/>
                </a:lnTo>
                <a:lnTo>
                  <a:pt x="71628" y="99059"/>
                </a:lnTo>
                <a:lnTo>
                  <a:pt x="67056" y="103631"/>
                </a:lnTo>
                <a:close/>
              </a:path>
              <a:path w="90170" h="109854">
                <a:moveTo>
                  <a:pt x="64008" y="105155"/>
                </a:moveTo>
                <a:lnTo>
                  <a:pt x="25908" y="105155"/>
                </a:lnTo>
                <a:lnTo>
                  <a:pt x="24384" y="103631"/>
                </a:lnTo>
                <a:lnTo>
                  <a:pt x="65532" y="103631"/>
                </a:lnTo>
                <a:lnTo>
                  <a:pt x="64008" y="105155"/>
                </a:lnTo>
                <a:close/>
              </a:path>
              <a:path w="90170" h="109854">
                <a:moveTo>
                  <a:pt x="57912" y="108203"/>
                </a:moveTo>
                <a:lnTo>
                  <a:pt x="32004" y="108203"/>
                </a:lnTo>
                <a:lnTo>
                  <a:pt x="27432" y="105155"/>
                </a:lnTo>
                <a:lnTo>
                  <a:pt x="62484" y="105155"/>
                </a:lnTo>
                <a:lnTo>
                  <a:pt x="57912" y="108203"/>
                </a:lnTo>
                <a:close/>
              </a:path>
              <a:path w="90170" h="109854">
                <a:moveTo>
                  <a:pt x="53339" y="109727"/>
                </a:moveTo>
                <a:lnTo>
                  <a:pt x="36576" y="109727"/>
                </a:lnTo>
                <a:lnTo>
                  <a:pt x="35052" y="108203"/>
                </a:lnTo>
                <a:lnTo>
                  <a:pt x="54864" y="108203"/>
                </a:lnTo>
                <a:lnTo>
                  <a:pt x="53339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873755" y="3197890"/>
            <a:ext cx="27940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R</a:t>
            </a:r>
            <a:r>
              <a:rPr dirty="0" baseline="-21367" sz="1950" spc="22">
                <a:latin typeface="Times New Roman"/>
                <a:cs typeface="Times New Roman"/>
              </a:rPr>
              <a:t>1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79777" y="3618001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65976" y="3390890"/>
            <a:ext cx="30797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X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465576" y="2901696"/>
            <a:ext cx="137160" cy="401320"/>
          </a:xfrm>
          <a:custGeom>
            <a:avLst/>
            <a:gdLst/>
            <a:ahLst/>
            <a:cxnLst/>
            <a:rect l="l" t="t" r="r" b="b"/>
            <a:pathLst>
              <a:path w="137160" h="401320">
                <a:moveTo>
                  <a:pt x="0" y="0"/>
                </a:moveTo>
                <a:lnTo>
                  <a:pt x="137159" y="0"/>
                </a:lnTo>
                <a:lnTo>
                  <a:pt x="137159" y="400811"/>
                </a:lnTo>
                <a:lnTo>
                  <a:pt x="0" y="4008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47288" y="2883408"/>
            <a:ext cx="173990" cy="437515"/>
          </a:xfrm>
          <a:custGeom>
            <a:avLst/>
            <a:gdLst/>
            <a:ahLst/>
            <a:cxnLst/>
            <a:rect l="l" t="t" r="r" b="b"/>
            <a:pathLst>
              <a:path w="173989" h="437514">
                <a:moveTo>
                  <a:pt x="173736" y="437387"/>
                </a:moveTo>
                <a:lnTo>
                  <a:pt x="0" y="437387"/>
                </a:lnTo>
                <a:lnTo>
                  <a:pt x="0" y="0"/>
                </a:lnTo>
                <a:lnTo>
                  <a:pt x="173736" y="0"/>
                </a:lnTo>
                <a:lnTo>
                  <a:pt x="173736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399287"/>
                </a:lnTo>
                <a:lnTo>
                  <a:pt x="18288" y="399287"/>
                </a:lnTo>
                <a:lnTo>
                  <a:pt x="38100" y="419100"/>
                </a:lnTo>
                <a:lnTo>
                  <a:pt x="173736" y="419100"/>
                </a:lnTo>
                <a:lnTo>
                  <a:pt x="173736" y="437387"/>
                </a:lnTo>
                <a:close/>
              </a:path>
              <a:path w="173989" h="437514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3989" h="437514">
                <a:moveTo>
                  <a:pt x="135636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5636" y="18288"/>
                </a:lnTo>
                <a:lnTo>
                  <a:pt x="135636" y="38100"/>
                </a:lnTo>
                <a:close/>
              </a:path>
              <a:path w="173989" h="437514">
                <a:moveTo>
                  <a:pt x="135636" y="419100"/>
                </a:moveTo>
                <a:lnTo>
                  <a:pt x="135636" y="18288"/>
                </a:lnTo>
                <a:lnTo>
                  <a:pt x="155448" y="38100"/>
                </a:lnTo>
                <a:lnTo>
                  <a:pt x="173736" y="38100"/>
                </a:lnTo>
                <a:lnTo>
                  <a:pt x="173736" y="399287"/>
                </a:lnTo>
                <a:lnTo>
                  <a:pt x="155448" y="399287"/>
                </a:lnTo>
                <a:lnTo>
                  <a:pt x="135636" y="419100"/>
                </a:lnTo>
                <a:close/>
              </a:path>
              <a:path w="173989" h="437514">
                <a:moveTo>
                  <a:pt x="173736" y="38100"/>
                </a:moveTo>
                <a:lnTo>
                  <a:pt x="155448" y="38100"/>
                </a:lnTo>
                <a:lnTo>
                  <a:pt x="135636" y="18288"/>
                </a:lnTo>
                <a:lnTo>
                  <a:pt x="173736" y="18288"/>
                </a:lnTo>
                <a:lnTo>
                  <a:pt x="173736" y="38100"/>
                </a:lnTo>
                <a:close/>
              </a:path>
              <a:path w="173989" h="437514">
                <a:moveTo>
                  <a:pt x="38100" y="419100"/>
                </a:moveTo>
                <a:lnTo>
                  <a:pt x="18288" y="399287"/>
                </a:lnTo>
                <a:lnTo>
                  <a:pt x="38100" y="399287"/>
                </a:lnTo>
                <a:lnTo>
                  <a:pt x="38100" y="419100"/>
                </a:lnTo>
                <a:close/>
              </a:path>
              <a:path w="173989" h="437514">
                <a:moveTo>
                  <a:pt x="135636" y="419100"/>
                </a:moveTo>
                <a:lnTo>
                  <a:pt x="38100" y="419100"/>
                </a:lnTo>
                <a:lnTo>
                  <a:pt x="38100" y="399287"/>
                </a:lnTo>
                <a:lnTo>
                  <a:pt x="135636" y="399287"/>
                </a:lnTo>
                <a:lnTo>
                  <a:pt x="135636" y="419100"/>
                </a:lnTo>
                <a:close/>
              </a:path>
              <a:path w="173989" h="437514">
                <a:moveTo>
                  <a:pt x="173736" y="419100"/>
                </a:moveTo>
                <a:lnTo>
                  <a:pt x="135636" y="419100"/>
                </a:lnTo>
                <a:lnTo>
                  <a:pt x="155448" y="399287"/>
                </a:lnTo>
                <a:lnTo>
                  <a:pt x="173736" y="399287"/>
                </a:lnTo>
                <a:lnTo>
                  <a:pt x="173736" y="419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160325" y="2885471"/>
            <a:ext cx="19494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97799" y="2429248"/>
            <a:ext cx="363855" cy="809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baseline="13888" sz="3600" spc="-209">
                <a:latin typeface="Times New Roman"/>
                <a:cs typeface="Times New Roman"/>
              </a:rPr>
              <a:t>v</a:t>
            </a:r>
            <a:r>
              <a:rPr dirty="0" sz="1600" spc="-5">
                <a:latin typeface="Times New Roman"/>
                <a:cs typeface="Times New Roman"/>
              </a:rPr>
              <a:t>o2</a:t>
            </a:r>
            <a:endParaRPr sz="1600">
              <a:latin typeface="Times New Roman"/>
              <a:cs typeface="Times New Roman"/>
            </a:endParaRPr>
          </a:p>
          <a:p>
            <a:pPr algn="r" marR="26670">
              <a:lnSpc>
                <a:spcPct val="100000"/>
              </a:lnSpc>
              <a:spcBef>
                <a:spcPts val="1900"/>
              </a:spcBef>
            </a:pPr>
            <a:r>
              <a:rPr dirty="0" sz="1300" spc="1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132319" y="298475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 h="0">
                <a:moveTo>
                  <a:pt x="0" y="0"/>
                </a:moveTo>
                <a:lnTo>
                  <a:pt x="3611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35367" y="2561082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 h="0">
                <a:moveTo>
                  <a:pt x="0" y="0"/>
                </a:moveTo>
                <a:lnTo>
                  <a:pt x="3611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86650" y="2552700"/>
            <a:ext cx="0" cy="1335405"/>
          </a:xfrm>
          <a:custGeom>
            <a:avLst/>
            <a:gdLst/>
            <a:ahLst/>
            <a:cxnLst/>
            <a:rect l="l" t="t" r="r" b="b"/>
            <a:pathLst>
              <a:path w="0" h="1335404">
                <a:moveTo>
                  <a:pt x="0" y="0"/>
                </a:moveTo>
                <a:lnTo>
                  <a:pt x="0" y="133502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87923" y="2800350"/>
            <a:ext cx="721360" cy="0"/>
          </a:xfrm>
          <a:custGeom>
            <a:avLst/>
            <a:gdLst/>
            <a:ahLst/>
            <a:cxnLst/>
            <a:rect l="l" t="t" r="r" b="b"/>
            <a:pathLst>
              <a:path w="721360" h="0">
                <a:moveTo>
                  <a:pt x="0" y="0"/>
                </a:moveTo>
                <a:lnTo>
                  <a:pt x="72085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88685" y="2438400"/>
            <a:ext cx="0" cy="367665"/>
          </a:xfrm>
          <a:custGeom>
            <a:avLst/>
            <a:gdLst/>
            <a:ahLst/>
            <a:cxnLst/>
            <a:rect l="l" t="t" r="r" b="b"/>
            <a:pathLst>
              <a:path w="0" h="367664">
                <a:moveTo>
                  <a:pt x="0" y="0"/>
                </a:moveTo>
                <a:lnTo>
                  <a:pt x="0" y="3672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452150" y="2570453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464807" y="3219450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11746" y="2371344"/>
            <a:ext cx="0" cy="855344"/>
          </a:xfrm>
          <a:custGeom>
            <a:avLst/>
            <a:gdLst/>
            <a:ahLst/>
            <a:cxnLst/>
            <a:rect l="l" t="t" r="r" b="b"/>
            <a:pathLst>
              <a:path w="0" h="855344">
                <a:moveTo>
                  <a:pt x="0" y="0"/>
                </a:moveTo>
                <a:lnTo>
                  <a:pt x="0" y="8549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64807" y="2370582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96455" y="2523743"/>
            <a:ext cx="337185" cy="547370"/>
          </a:xfrm>
          <a:custGeom>
            <a:avLst/>
            <a:gdLst/>
            <a:ahLst/>
            <a:cxnLst/>
            <a:rect l="l" t="t" r="r" b="b"/>
            <a:pathLst>
              <a:path w="337184" h="547369">
                <a:moveTo>
                  <a:pt x="304800" y="547116"/>
                </a:moveTo>
                <a:lnTo>
                  <a:pt x="0" y="19812"/>
                </a:lnTo>
                <a:lnTo>
                  <a:pt x="33528" y="0"/>
                </a:lnTo>
                <a:lnTo>
                  <a:pt x="336804" y="527304"/>
                </a:lnTo>
                <a:lnTo>
                  <a:pt x="304800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96455" y="2522219"/>
            <a:ext cx="337185" cy="546100"/>
          </a:xfrm>
          <a:custGeom>
            <a:avLst/>
            <a:gdLst/>
            <a:ahLst/>
            <a:cxnLst/>
            <a:rect l="l" t="t" r="r" b="b"/>
            <a:pathLst>
              <a:path w="337184" h="546100">
                <a:moveTo>
                  <a:pt x="33528" y="545591"/>
                </a:moveTo>
                <a:lnTo>
                  <a:pt x="0" y="527304"/>
                </a:lnTo>
                <a:lnTo>
                  <a:pt x="304800" y="0"/>
                </a:lnTo>
                <a:lnTo>
                  <a:pt x="336804" y="18288"/>
                </a:lnTo>
                <a:lnTo>
                  <a:pt x="33528" y="545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11823" y="2374392"/>
            <a:ext cx="271780" cy="429895"/>
          </a:xfrm>
          <a:custGeom>
            <a:avLst/>
            <a:gdLst/>
            <a:ahLst/>
            <a:cxnLst/>
            <a:rect l="l" t="t" r="r" b="b"/>
            <a:pathLst>
              <a:path w="271779" h="429894">
                <a:moveTo>
                  <a:pt x="33528" y="429767"/>
                </a:moveTo>
                <a:lnTo>
                  <a:pt x="0" y="411480"/>
                </a:lnTo>
                <a:lnTo>
                  <a:pt x="237744" y="0"/>
                </a:lnTo>
                <a:lnTo>
                  <a:pt x="271272" y="18287"/>
                </a:lnTo>
                <a:lnTo>
                  <a:pt x="33528" y="429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210300" y="2798064"/>
            <a:ext cx="271780" cy="431800"/>
          </a:xfrm>
          <a:custGeom>
            <a:avLst/>
            <a:gdLst/>
            <a:ahLst/>
            <a:cxnLst/>
            <a:rect l="l" t="t" r="r" b="b"/>
            <a:pathLst>
              <a:path w="271779" h="431800">
                <a:moveTo>
                  <a:pt x="237744" y="431291"/>
                </a:moveTo>
                <a:lnTo>
                  <a:pt x="0" y="19811"/>
                </a:lnTo>
                <a:lnTo>
                  <a:pt x="33528" y="0"/>
                </a:lnTo>
                <a:lnTo>
                  <a:pt x="271271" y="411479"/>
                </a:lnTo>
                <a:lnTo>
                  <a:pt x="237744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186003" y="2469889"/>
            <a:ext cx="262255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6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97096" y="3120390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845558" y="2270760"/>
            <a:ext cx="0" cy="855344"/>
          </a:xfrm>
          <a:custGeom>
            <a:avLst/>
            <a:gdLst/>
            <a:ahLst/>
            <a:cxnLst/>
            <a:rect l="l" t="t" r="r" b="b"/>
            <a:pathLst>
              <a:path w="0" h="855344">
                <a:moveTo>
                  <a:pt x="0" y="0"/>
                </a:moveTo>
                <a:lnTo>
                  <a:pt x="0" y="8549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97096" y="2269998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28744" y="2424683"/>
            <a:ext cx="338455" cy="546100"/>
          </a:xfrm>
          <a:custGeom>
            <a:avLst/>
            <a:gdLst/>
            <a:ahLst/>
            <a:cxnLst/>
            <a:rect l="l" t="t" r="r" b="b"/>
            <a:pathLst>
              <a:path w="338454" h="546100">
                <a:moveTo>
                  <a:pt x="304800" y="545591"/>
                </a:moveTo>
                <a:lnTo>
                  <a:pt x="0" y="18288"/>
                </a:lnTo>
                <a:lnTo>
                  <a:pt x="33528" y="0"/>
                </a:lnTo>
                <a:lnTo>
                  <a:pt x="338328" y="527304"/>
                </a:lnTo>
                <a:lnTo>
                  <a:pt x="304800" y="545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28744" y="2421636"/>
            <a:ext cx="338455" cy="547370"/>
          </a:xfrm>
          <a:custGeom>
            <a:avLst/>
            <a:gdLst/>
            <a:ahLst/>
            <a:cxnLst/>
            <a:rect l="l" t="t" r="r" b="b"/>
            <a:pathLst>
              <a:path w="338454" h="547369">
                <a:moveTo>
                  <a:pt x="33528" y="547115"/>
                </a:moveTo>
                <a:lnTo>
                  <a:pt x="0" y="527304"/>
                </a:lnTo>
                <a:lnTo>
                  <a:pt x="304800" y="0"/>
                </a:lnTo>
                <a:lnTo>
                  <a:pt x="338328" y="19812"/>
                </a:lnTo>
                <a:lnTo>
                  <a:pt x="33528" y="547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945635" y="2273808"/>
            <a:ext cx="269875" cy="431800"/>
          </a:xfrm>
          <a:custGeom>
            <a:avLst/>
            <a:gdLst/>
            <a:ahLst/>
            <a:cxnLst/>
            <a:rect l="l" t="t" r="r" b="b"/>
            <a:pathLst>
              <a:path w="269875" h="431800">
                <a:moveTo>
                  <a:pt x="32004" y="431291"/>
                </a:moveTo>
                <a:lnTo>
                  <a:pt x="0" y="411480"/>
                </a:lnTo>
                <a:lnTo>
                  <a:pt x="237744" y="0"/>
                </a:lnTo>
                <a:lnTo>
                  <a:pt x="269748" y="19812"/>
                </a:lnTo>
                <a:lnTo>
                  <a:pt x="32004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942588" y="2699003"/>
            <a:ext cx="271780" cy="429895"/>
          </a:xfrm>
          <a:custGeom>
            <a:avLst/>
            <a:gdLst/>
            <a:ahLst/>
            <a:cxnLst/>
            <a:rect l="l" t="t" r="r" b="b"/>
            <a:pathLst>
              <a:path w="271779" h="429894">
                <a:moveTo>
                  <a:pt x="237743" y="429768"/>
                </a:moveTo>
                <a:lnTo>
                  <a:pt x="0" y="18288"/>
                </a:lnTo>
                <a:lnTo>
                  <a:pt x="33527" y="0"/>
                </a:lnTo>
                <a:lnTo>
                  <a:pt x="271271" y="411480"/>
                </a:lnTo>
                <a:lnTo>
                  <a:pt x="237743" y="429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422" y="1394033"/>
            <a:ext cx="8377555" cy="426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dirty="0" sz="2800" spc="-5">
                <a:latin typeface="Times New Roman"/>
                <a:cs typeface="Times New Roman"/>
              </a:rPr>
              <a:t>•	</a:t>
            </a:r>
            <a:r>
              <a:rPr dirty="0" sz="2800">
                <a:latin typeface="宋体"/>
                <a:cs typeface="宋体"/>
              </a:rPr>
              <a:t>多项式</a:t>
            </a:r>
            <a:r>
              <a:rPr dirty="0" sz="2800" spc="-605">
                <a:latin typeface="宋体"/>
                <a:cs typeface="宋体"/>
              </a:rPr>
              <a:t> </a:t>
            </a:r>
            <a:r>
              <a:rPr dirty="0" sz="2800" spc="25">
                <a:latin typeface="Times New Roman"/>
                <a:cs typeface="Times New Roman"/>
              </a:rPr>
              <a:t>y</a:t>
            </a:r>
            <a:r>
              <a:rPr dirty="0" sz="2800" spc="25">
                <a:latin typeface="Times New Roman"/>
                <a:cs typeface="Times New Roman"/>
              </a:rPr>
              <a:t>=a</a:t>
            </a:r>
            <a:r>
              <a:rPr dirty="0" baseline="-21021" sz="2775" spc="37">
                <a:latin typeface="Times New Roman"/>
                <a:cs typeface="Times New Roman"/>
              </a:rPr>
              <a:t>0</a:t>
            </a:r>
            <a:r>
              <a:rPr dirty="0" sz="2800" spc="25">
                <a:latin typeface="Times New Roman"/>
                <a:cs typeface="Times New Roman"/>
              </a:rPr>
              <a:t>+a</a:t>
            </a:r>
            <a:r>
              <a:rPr dirty="0" baseline="-21021" sz="2775" spc="37">
                <a:latin typeface="Times New Roman"/>
                <a:cs typeface="Times New Roman"/>
              </a:rPr>
              <a:t>1</a:t>
            </a:r>
            <a:r>
              <a:rPr dirty="0" sz="2800" spc="25">
                <a:latin typeface="Times New Roman"/>
                <a:cs typeface="Times New Roman"/>
              </a:rPr>
              <a:t>x</a:t>
            </a:r>
            <a:r>
              <a:rPr dirty="0" sz="2800" spc="25">
                <a:latin typeface="Times New Roman"/>
                <a:cs typeface="Times New Roman"/>
              </a:rPr>
              <a:t>+a</a:t>
            </a:r>
            <a:r>
              <a:rPr dirty="0" baseline="-21021" sz="2775" spc="37">
                <a:latin typeface="Times New Roman"/>
                <a:cs typeface="Times New Roman"/>
              </a:rPr>
              <a:t>2</a:t>
            </a:r>
            <a:r>
              <a:rPr dirty="0" sz="2800" spc="25">
                <a:latin typeface="Times New Roman"/>
                <a:cs typeface="Times New Roman"/>
              </a:rPr>
              <a:t>x</a:t>
            </a:r>
            <a:r>
              <a:rPr dirty="0" baseline="25525" sz="2775" spc="37">
                <a:latin typeface="Times New Roman"/>
                <a:cs typeface="Times New Roman"/>
              </a:rPr>
              <a:t>2</a:t>
            </a:r>
            <a:r>
              <a:rPr dirty="0" sz="2800" spc="25">
                <a:latin typeface="Times New Roman"/>
                <a:cs typeface="Times New Roman"/>
              </a:rPr>
              <a:t>+</a:t>
            </a:r>
            <a:r>
              <a:rPr dirty="0" baseline="25525" sz="2775" spc="37">
                <a:latin typeface="Times New Roman"/>
                <a:cs typeface="Times New Roman"/>
              </a:rPr>
              <a:t>…</a:t>
            </a:r>
            <a:r>
              <a:rPr dirty="0" sz="2800" spc="25">
                <a:latin typeface="Times New Roman"/>
                <a:cs typeface="Times New Roman"/>
              </a:rPr>
              <a:t>+a</a:t>
            </a:r>
            <a:r>
              <a:rPr dirty="0" baseline="-21021" sz="2775" spc="37">
                <a:latin typeface="Times New Roman"/>
                <a:cs typeface="Times New Roman"/>
              </a:rPr>
              <a:t>m</a:t>
            </a:r>
            <a:r>
              <a:rPr dirty="0" sz="2800" spc="25">
                <a:latin typeface="Times New Roman"/>
                <a:cs typeface="Times New Roman"/>
              </a:rPr>
              <a:t>x</a:t>
            </a:r>
            <a:r>
              <a:rPr dirty="0" baseline="25525" sz="2775" spc="37">
                <a:latin typeface="Times New Roman"/>
                <a:cs typeface="Times New Roman"/>
              </a:rPr>
              <a:t>m</a:t>
            </a:r>
            <a:r>
              <a:rPr dirty="0" sz="2800" spc="25">
                <a:latin typeface="宋体"/>
                <a:cs typeface="宋体"/>
              </a:rPr>
              <a:t>可以在一定误差下逼 </a:t>
            </a:r>
            <a:r>
              <a:rPr dirty="0" sz="2800" spc="-1300">
                <a:latin typeface="宋体"/>
                <a:cs typeface="宋体"/>
              </a:rPr>
              <a:t> </a:t>
            </a:r>
            <a:r>
              <a:rPr dirty="0" sz="2800" spc="5">
                <a:latin typeface="宋体"/>
                <a:cs typeface="宋体"/>
              </a:rPr>
              <a:t>近连续函数</a:t>
            </a:r>
            <a:r>
              <a:rPr dirty="0" sz="2800" spc="-770">
                <a:latin typeface="宋体"/>
                <a:cs typeface="宋体"/>
              </a:rPr>
              <a:t> </a:t>
            </a:r>
            <a:r>
              <a:rPr dirty="0" sz="2800" spc="-5"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469265" algn="l"/>
              </a:tabLst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•	</a:t>
            </a:r>
            <a:r>
              <a:rPr dirty="0" sz="2800" spc="5">
                <a:solidFill>
                  <a:srgbClr val="0000CC"/>
                </a:solidFill>
                <a:latin typeface="宋体"/>
                <a:cs typeface="宋体"/>
              </a:rPr>
              <a:t>函数发生器设计</a:t>
            </a:r>
            <a:r>
              <a:rPr dirty="0" sz="2800" spc="-63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20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=a</a:t>
            </a:r>
            <a:r>
              <a:rPr dirty="0" baseline="-25525" sz="2775" spc="30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+a</a:t>
            </a:r>
            <a:r>
              <a:rPr dirty="0" baseline="-25525" sz="2775" spc="3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+a</a:t>
            </a:r>
            <a:r>
              <a:rPr dirty="0" baseline="-25525" sz="2775" spc="30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 spc="30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+a</a:t>
            </a:r>
            <a:r>
              <a:rPr dirty="0" baseline="-25525" sz="2775" spc="30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 spc="30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800" spc="20">
                <a:solidFill>
                  <a:srgbClr val="0000CC"/>
                </a:solidFill>
                <a:latin typeface="Times New Roman"/>
                <a:cs typeface="Times New Roman"/>
              </a:rPr>
              <a:t>+...</a:t>
            </a:r>
            <a:endParaRPr sz="2800">
              <a:latin typeface="Times New Roman"/>
              <a:cs typeface="Times New Roman"/>
            </a:endParaRPr>
          </a:p>
          <a:p>
            <a:pPr marL="1676400" marR="4641850" indent="-800735">
              <a:lnSpc>
                <a:spcPct val="149900"/>
              </a:lnSpc>
              <a:spcBef>
                <a:spcPts val="2065"/>
              </a:spcBef>
            </a:pPr>
            <a:r>
              <a:rPr dirty="0" sz="2800" spc="-5">
                <a:latin typeface="宋体"/>
                <a:cs typeface="宋体"/>
              </a:rPr>
              <a:t>可</a:t>
            </a:r>
            <a:r>
              <a:rPr dirty="0" sz="2800" spc="20">
                <a:latin typeface="宋体"/>
                <a:cs typeface="宋体"/>
              </a:rPr>
              <a:t>能运</a:t>
            </a:r>
            <a:r>
              <a:rPr dirty="0" sz="2800" spc="-5">
                <a:latin typeface="宋体"/>
                <a:cs typeface="宋体"/>
              </a:rPr>
              <a:t>用的</a:t>
            </a:r>
            <a:r>
              <a:rPr dirty="0" sz="2800" spc="20">
                <a:latin typeface="宋体"/>
                <a:cs typeface="宋体"/>
              </a:rPr>
              <a:t>电</a:t>
            </a:r>
            <a:r>
              <a:rPr dirty="0" sz="2800" spc="-5">
                <a:latin typeface="宋体"/>
                <a:cs typeface="宋体"/>
              </a:rPr>
              <a:t>路： </a:t>
            </a:r>
            <a:r>
              <a:rPr dirty="0" sz="2800" spc="-5">
                <a:latin typeface="宋体"/>
                <a:cs typeface="宋体"/>
              </a:rPr>
              <a:t> </a:t>
            </a:r>
            <a:r>
              <a:rPr dirty="0" sz="2800" spc="5">
                <a:latin typeface="宋体"/>
                <a:cs typeface="宋体"/>
              </a:rPr>
              <a:t>模拟乘法器</a:t>
            </a:r>
            <a:endParaRPr sz="2800">
              <a:latin typeface="宋体"/>
              <a:cs typeface="宋体"/>
            </a:endParaRPr>
          </a:p>
          <a:p>
            <a:pPr marL="1676400" marR="2058670">
              <a:lnSpc>
                <a:spcPct val="149900"/>
              </a:lnSpc>
              <a:spcBef>
                <a:spcPts val="10"/>
              </a:spcBef>
            </a:pPr>
            <a:r>
              <a:rPr dirty="0" sz="2800" spc="-5">
                <a:latin typeface="宋体"/>
                <a:cs typeface="宋体"/>
              </a:rPr>
              <a:t>反</a:t>
            </a:r>
            <a:r>
              <a:rPr dirty="0" sz="2800" spc="20">
                <a:latin typeface="宋体"/>
                <a:cs typeface="宋体"/>
              </a:rPr>
              <a:t>相</a:t>
            </a:r>
            <a:r>
              <a:rPr dirty="0" sz="2800" spc="-5">
                <a:latin typeface="宋体"/>
                <a:cs typeface="宋体"/>
              </a:rPr>
              <a:t>加</a:t>
            </a:r>
            <a:r>
              <a:rPr dirty="0" sz="2800" spc="20">
                <a:latin typeface="宋体"/>
                <a:cs typeface="宋体"/>
              </a:rPr>
              <a:t>法</a:t>
            </a:r>
            <a:r>
              <a:rPr dirty="0" sz="2800" spc="-5">
                <a:latin typeface="宋体"/>
                <a:cs typeface="宋体"/>
              </a:rPr>
              <a:t>器</a:t>
            </a:r>
            <a:r>
              <a:rPr dirty="0" sz="2800" spc="20">
                <a:latin typeface="宋体"/>
                <a:cs typeface="宋体"/>
              </a:rPr>
              <a:t>（</a:t>
            </a:r>
            <a:r>
              <a:rPr dirty="0" sz="2800" spc="-5">
                <a:latin typeface="宋体"/>
                <a:cs typeface="宋体"/>
              </a:rPr>
              <a:t>或</a:t>
            </a:r>
            <a:r>
              <a:rPr dirty="0" sz="2800" spc="20">
                <a:latin typeface="宋体"/>
                <a:cs typeface="宋体"/>
              </a:rPr>
              <a:t>差</a:t>
            </a:r>
            <a:r>
              <a:rPr dirty="0" sz="2800" spc="-5">
                <a:latin typeface="宋体"/>
                <a:cs typeface="宋体"/>
              </a:rPr>
              <a:t>动减</a:t>
            </a:r>
            <a:r>
              <a:rPr dirty="0" sz="2800" spc="20">
                <a:latin typeface="宋体"/>
                <a:cs typeface="宋体"/>
              </a:rPr>
              <a:t>法</a:t>
            </a:r>
            <a:r>
              <a:rPr dirty="0" sz="2800" spc="-5">
                <a:latin typeface="宋体"/>
                <a:cs typeface="宋体"/>
              </a:rPr>
              <a:t>器） </a:t>
            </a:r>
            <a:r>
              <a:rPr dirty="0" sz="2800" spc="-5">
                <a:latin typeface="宋体"/>
                <a:cs typeface="宋体"/>
              </a:rPr>
              <a:t> </a:t>
            </a:r>
            <a:r>
              <a:rPr dirty="0" sz="2800">
                <a:latin typeface="宋体"/>
                <a:cs typeface="宋体"/>
              </a:rPr>
              <a:t>反号器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6596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模</a:t>
            </a:r>
            <a:r>
              <a:rPr dirty="0" spc="30">
                <a:latin typeface="宋体"/>
                <a:cs typeface="宋体"/>
              </a:rPr>
              <a:t>拟</a:t>
            </a:r>
            <a:r>
              <a:rPr dirty="0">
                <a:latin typeface="宋体"/>
                <a:cs typeface="宋体"/>
              </a:rPr>
              <a:t>运算</a:t>
            </a:r>
            <a:r>
              <a:rPr dirty="0" spc="30">
                <a:latin typeface="宋体"/>
                <a:cs typeface="宋体"/>
              </a:rPr>
              <a:t>电</a:t>
            </a:r>
            <a:r>
              <a:rPr dirty="0">
                <a:latin typeface="宋体"/>
                <a:cs typeface="宋体"/>
              </a:rPr>
              <a:t>路的综合</a:t>
            </a:r>
            <a:r>
              <a:rPr dirty="0" spc="30">
                <a:latin typeface="宋体"/>
                <a:cs typeface="宋体"/>
              </a:rPr>
              <a:t>设</a:t>
            </a:r>
            <a:r>
              <a:rPr dirty="0">
                <a:latin typeface="宋体"/>
                <a:cs typeface="宋体"/>
              </a:rPr>
              <a:t>计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785">
              <a:lnSpc>
                <a:spcPct val="100000"/>
              </a:lnSpc>
            </a:pPr>
            <a:r>
              <a:rPr dirty="0" sz="2800" spc="20"/>
              <a:t>设计电路实现函数</a:t>
            </a:r>
            <a:r>
              <a:rPr dirty="0" sz="2800" spc="20">
                <a:latin typeface="Times New Roman"/>
                <a:cs typeface="Times New Roman"/>
              </a:rPr>
              <a:t>:  </a:t>
            </a:r>
            <a:r>
              <a:rPr dirty="0" sz="2800" spc="-160">
                <a:solidFill>
                  <a:srgbClr val="0000CC"/>
                </a:solidFill>
                <a:latin typeface="Times New Roman"/>
                <a:cs typeface="Times New Roman"/>
              </a:rPr>
              <a:t>z </a:t>
            </a:r>
            <a:r>
              <a:rPr dirty="0" sz="2800" spc="10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3 </a:t>
            </a:r>
            <a:r>
              <a:rPr dirty="0" sz="2800" spc="10">
                <a:solidFill>
                  <a:srgbClr val="0000CC"/>
                </a:solidFill>
                <a:latin typeface="Times New Roman"/>
                <a:cs typeface="Times New Roman"/>
              </a:rPr>
              <a:t>+ </a:t>
            </a:r>
            <a:r>
              <a:rPr dirty="0" sz="2800" spc="-75">
                <a:solidFill>
                  <a:srgbClr val="0000CC"/>
                </a:solidFill>
                <a:latin typeface="Times New Roman"/>
                <a:cs typeface="Times New Roman"/>
              </a:rPr>
              <a:t>5</a:t>
            </a:r>
            <a:r>
              <a:rPr dirty="0" sz="2800" spc="-75">
                <a:solidFill>
                  <a:srgbClr val="0000CC"/>
                </a:solidFill>
                <a:latin typeface="Times New Roman"/>
                <a:cs typeface="Times New Roman"/>
              </a:rPr>
              <a:t>y </a:t>
            </a: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– </a:t>
            </a:r>
            <a:r>
              <a:rPr dirty="0" sz="2800" spc="5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sz="2800" spc="5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 spc="7">
                <a:solidFill>
                  <a:srgbClr val="0000CC"/>
                </a:solidFill>
                <a:latin typeface="Times New Roman"/>
                <a:cs typeface="Times New Roman"/>
              </a:rPr>
              <a:t>2 </a:t>
            </a: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2800" spc="17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80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>
                <a:solidFill>
                  <a:srgbClr val="0000CC"/>
                </a:solidFill>
                <a:latin typeface="Times New Roman"/>
                <a:cs typeface="Times New Roman"/>
              </a:rPr>
              <a:t>3 </a:t>
            </a:r>
            <a:endParaRPr baseline="25525" sz="277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5543" y="1443181"/>
            <a:ext cx="374142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>
                <a:latin typeface="宋体"/>
                <a:cs typeface="宋体"/>
              </a:rPr>
              <a:t>反相加法器</a:t>
            </a:r>
            <a:r>
              <a:rPr dirty="0" sz="2400" spc="5">
                <a:latin typeface="Times New Roman"/>
                <a:cs typeface="Times New Roman"/>
              </a:rPr>
              <a:t>+</a:t>
            </a:r>
            <a:r>
              <a:rPr dirty="0" sz="2400" spc="5">
                <a:latin typeface="宋体"/>
                <a:cs typeface="宋体"/>
              </a:rPr>
              <a:t>反相器</a:t>
            </a:r>
            <a:r>
              <a:rPr dirty="0" sz="2400" spc="5">
                <a:latin typeface="Times New Roman"/>
                <a:cs typeface="Times New Roman"/>
              </a:rPr>
              <a:t>+</a:t>
            </a:r>
            <a:r>
              <a:rPr dirty="0" sz="2400" spc="5">
                <a:latin typeface="宋体"/>
                <a:cs typeface="宋体"/>
              </a:rPr>
              <a:t>乘法器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3196" y="3604221"/>
            <a:ext cx="279400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203" sz="3600" spc="-7">
                <a:latin typeface="Times New Roman"/>
                <a:cs typeface="Times New Roman"/>
              </a:rPr>
              <a:t>x</a:t>
            </a:r>
            <a:r>
              <a:rPr dirty="0" sz="1600" spc="-5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29934" y="6063996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0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29934" y="6659880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90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34733" y="5301996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24828" y="5285232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4023" y="576071"/>
                </a:moveTo>
                <a:lnTo>
                  <a:pt x="0" y="33528"/>
                </a:lnTo>
                <a:lnTo>
                  <a:pt x="18287" y="0"/>
                </a:lnTo>
                <a:lnTo>
                  <a:pt x="973835" y="544067"/>
                </a:lnTo>
                <a:lnTo>
                  <a:pt x="954023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26352" y="5827776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7867"/>
                </a:lnTo>
                <a:lnTo>
                  <a:pt x="954024" y="0"/>
                </a:lnTo>
                <a:lnTo>
                  <a:pt x="970787" y="35051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642893" y="5861446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9884" y="5563362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 h="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9511" y="5563362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16979" y="6057138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 h="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7544" y="6227064"/>
            <a:ext cx="137160" cy="433070"/>
          </a:xfrm>
          <a:custGeom>
            <a:avLst/>
            <a:gdLst/>
            <a:ahLst/>
            <a:cxnLst/>
            <a:rect l="l" t="t" r="r" b="b"/>
            <a:pathLst>
              <a:path w="137160" h="433070">
                <a:moveTo>
                  <a:pt x="0" y="0"/>
                </a:moveTo>
                <a:lnTo>
                  <a:pt x="137159" y="0"/>
                </a:lnTo>
                <a:lnTo>
                  <a:pt x="137159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39255" y="6208776"/>
            <a:ext cx="175260" cy="469900"/>
          </a:xfrm>
          <a:custGeom>
            <a:avLst/>
            <a:gdLst/>
            <a:ahLst/>
            <a:cxnLst/>
            <a:rect l="l" t="t" r="r" b="b"/>
            <a:pathLst>
              <a:path w="175260" h="469900">
                <a:moveTo>
                  <a:pt x="175260" y="469391"/>
                </a:moveTo>
                <a:lnTo>
                  <a:pt x="0" y="469391"/>
                </a:lnTo>
                <a:lnTo>
                  <a:pt x="0" y="0"/>
                </a:lnTo>
                <a:lnTo>
                  <a:pt x="175260" y="0"/>
                </a:lnTo>
                <a:lnTo>
                  <a:pt x="175260" y="18287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31291"/>
                </a:lnTo>
                <a:lnTo>
                  <a:pt x="18288" y="431291"/>
                </a:lnTo>
                <a:lnTo>
                  <a:pt x="38100" y="451104"/>
                </a:lnTo>
                <a:lnTo>
                  <a:pt x="175260" y="451104"/>
                </a:lnTo>
                <a:lnTo>
                  <a:pt x="175260" y="469391"/>
                </a:lnTo>
                <a:close/>
              </a:path>
              <a:path w="175260" h="4699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75260" h="469900">
                <a:moveTo>
                  <a:pt x="13716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37160" y="18288"/>
                </a:lnTo>
                <a:lnTo>
                  <a:pt x="137160" y="38100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137160" y="18288"/>
                </a:lnTo>
                <a:lnTo>
                  <a:pt x="155448" y="38100"/>
                </a:lnTo>
                <a:lnTo>
                  <a:pt x="175260" y="38100"/>
                </a:lnTo>
                <a:lnTo>
                  <a:pt x="175260" y="431291"/>
                </a:lnTo>
                <a:lnTo>
                  <a:pt x="155448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38100"/>
                </a:moveTo>
                <a:lnTo>
                  <a:pt x="155448" y="38100"/>
                </a:lnTo>
                <a:lnTo>
                  <a:pt x="137160" y="18288"/>
                </a:lnTo>
                <a:lnTo>
                  <a:pt x="175260" y="18287"/>
                </a:lnTo>
                <a:lnTo>
                  <a:pt x="175260" y="38100"/>
                </a:lnTo>
                <a:close/>
              </a:path>
              <a:path w="175260" h="469900">
                <a:moveTo>
                  <a:pt x="38100" y="451104"/>
                </a:moveTo>
                <a:lnTo>
                  <a:pt x="18288" y="431291"/>
                </a:lnTo>
                <a:lnTo>
                  <a:pt x="38100" y="431291"/>
                </a:lnTo>
                <a:lnTo>
                  <a:pt x="38100" y="451104"/>
                </a:lnTo>
                <a:close/>
              </a:path>
              <a:path w="175260" h="469900">
                <a:moveTo>
                  <a:pt x="137160" y="451104"/>
                </a:moveTo>
                <a:lnTo>
                  <a:pt x="38100" y="451104"/>
                </a:lnTo>
                <a:lnTo>
                  <a:pt x="38100" y="431291"/>
                </a:lnTo>
                <a:lnTo>
                  <a:pt x="137160" y="431291"/>
                </a:lnTo>
                <a:lnTo>
                  <a:pt x="137160" y="451104"/>
                </a:lnTo>
                <a:close/>
              </a:path>
              <a:path w="175260" h="469900">
                <a:moveTo>
                  <a:pt x="175260" y="451104"/>
                </a:moveTo>
                <a:lnTo>
                  <a:pt x="137160" y="451104"/>
                </a:lnTo>
                <a:lnTo>
                  <a:pt x="155448" y="431291"/>
                </a:lnTo>
                <a:lnTo>
                  <a:pt x="175260" y="431291"/>
                </a:lnTo>
                <a:lnTo>
                  <a:pt x="175260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87996" y="5837682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242775" y="5350803"/>
            <a:ext cx="14414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35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0300" y="6938010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4" h="0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36898" y="6358069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5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0747" y="5768340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79">
                <a:moveTo>
                  <a:pt x="88391" y="1523"/>
                </a:moveTo>
                <a:lnTo>
                  <a:pt x="57912" y="1523"/>
                </a:lnTo>
                <a:lnTo>
                  <a:pt x="59436" y="0"/>
                </a:lnTo>
                <a:lnTo>
                  <a:pt x="86868" y="0"/>
                </a:lnTo>
                <a:lnTo>
                  <a:pt x="88391" y="1523"/>
                </a:lnTo>
                <a:close/>
              </a:path>
              <a:path w="146684" h="144779">
                <a:moveTo>
                  <a:pt x="102108" y="6095"/>
                </a:moveTo>
                <a:lnTo>
                  <a:pt x="44195" y="6095"/>
                </a:lnTo>
                <a:lnTo>
                  <a:pt x="45719" y="4571"/>
                </a:lnTo>
                <a:lnTo>
                  <a:pt x="56387" y="1523"/>
                </a:lnTo>
                <a:lnTo>
                  <a:pt x="89916" y="1523"/>
                </a:lnTo>
                <a:lnTo>
                  <a:pt x="99060" y="4571"/>
                </a:lnTo>
                <a:lnTo>
                  <a:pt x="100584" y="4571"/>
                </a:lnTo>
                <a:lnTo>
                  <a:pt x="102108" y="6095"/>
                </a:lnTo>
                <a:close/>
              </a:path>
              <a:path w="146684" h="144779">
                <a:moveTo>
                  <a:pt x="112775" y="12191"/>
                </a:moveTo>
                <a:lnTo>
                  <a:pt x="32004" y="12191"/>
                </a:lnTo>
                <a:lnTo>
                  <a:pt x="33528" y="10667"/>
                </a:lnTo>
                <a:lnTo>
                  <a:pt x="42672" y="6095"/>
                </a:lnTo>
                <a:lnTo>
                  <a:pt x="103632" y="6095"/>
                </a:lnTo>
                <a:lnTo>
                  <a:pt x="112775" y="10667"/>
                </a:lnTo>
                <a:lnTo>
                  <a:pt x="112775" y="12191"/>
                </a:lnTo>
                <a:close/>
              </a:path>
              <a:path w="146684" h="144779">
                <a:moveTo>
                  <a:pt x="123444" y="19811"/>
                </a:moveTo>
                <a:lnTo>
                  <a:pt x="22859" y="19811"/>
                </a:lnTo>
                <a:lnTo>
                  <a:pt x="30480" y="12191"/>
                </a:lnTo>
                <a:lnTo>
                  <a:pt x="115824" y="12191"/>
                </a:lnTo>
                <a:lnTo>
                  <a:pt x="123444" y="19811"/>
                </a:lnTo>
                <a:close/>
              </a:path>
              <a:path w="146684" h="144779">
                <a:moveTo>
                  <a:pt x="126491" y="123443"/>
                </a:moveTo>
                <a:lnTo>
                  <a:pt x="19812" y="123443"/>
                </a:lnTo>
                <a:lnTo>
                  <a:pt x="13716" y="114299"/>
                </a:lnTo>
                <a:lnTo>
                  <a:pt x="12192" y="114299"/>
                </a:lnTo>
                <a:lnTo>
                  <a:pt x="12192" y="111251"/>
                </a:lnTo>
                <a:lnTo>
                  <a:pt x="6096" y="102107"/>
                </a:lnTo>
                <a:lnTo>
                  <a:pt x="6096" y="100583"/>
                </a:lnTo>
                <a:lnTo>
                  <a:pt x="4572" y="99059"/>
                </a:lnTo>
                <a:lnTo>
                  <a:pt x="1524" y="88391"/>
                </a:lnTo>
                <a:lnTo>
                  <a:pt x="1524" y="85343"/>
                </a:lnTo>
                <a:lnTo>
                  <a:pt x="0" y="74675"/>
                </a:lnTo>
                <a:lnTo>
                  <a:pt x="0" y="70103"/>
                </a:lnTo>
                <a:lnTo>
                  <a:pt x="1524" y="59435"/>
                </a:lnTo>
                <a:lnTo>
                  <a:pt x="1524" y="56387"/>
                </a:lnTo>
                <a:lnTo>
                  <a:pt x="4572" y="45719"/>
                </a:lnTo>
                <a:lnTo>
                  <a:pt x="6096" y="44195"/>
                </a:lnTo>
                <a:lnTo>
                  <a:pt x="6096" y="42671"/>
                </a:lnTo>
                <a:lnTo>
                  <a:pt x="12192" y="33527"/>
                </a:lnTo>
                <a:lnTo>
                  <a:pt x="12192" y="30479"/>
                </a:lnTo>
                <a:lnTo>
                  <a:pt x="13716" y="30479"/>
                </a:lnTo>
                <a:lnTo>
                  <a:pt x="19812" y="22859"/>
                </a:lnTo>
                <a:lnTo>
                  <a:pt x="21336" y="21335"/>
                </a:lnTo>
                <a:lnTo>
                  <a:pt x="21336" y="19811"/>
                </a:lnTo>
                <a:lnTo>
                  <a:pt x="124968" y="19811"/>
                </a:lnTo>
                <a:lnTo>
                  <a:pt x="124968" y="21335"/>
                </a:lnTo>
                <a:lnTo>
                  <a:pt x="126491" y="22859"/>
                </a:lnTo>
                <a:lnTo>
                  <a:pt x="132588" y="30479"/>
                </a:lnTo>
                <a:lnTo>
                  <a:pt x="134112" y="32003"/>
                </a:lnTo>
                <a:lnTo>
                  <a:pt x="134112" y="33527"/>
                </a:lnTo>
                <a:lnTo>
                  <a:pt x="137160" y="38099"/>
                </a:lnTo>
                <a:lnTo>
                  <a:pt x="68580" y="38099"/>
                </a:lnTo>
                <a:lnTo>
                  <a:pt x="63246" y="39623"/>
                </a:lnTo>
                <a:lnTo>
                  <a:pt x="60960" y="39623"/>
                </a:lnTo>
                <a:lnTo>
                  <a:pt x="51816" y="44195"/>
                </a:lnTo>
                <a:lnTo>
                  <a:pt x="52959" y="44195"/>
                </a:lnTo>
                <a:lnTo>
                  <a:pt x="51054" y="45719"/>
                </a:lnTo>
                <a:lnTo>
                  <a:pt x="50292" y="45719"/>
                </a:lnTo>
                <a:lnTo>
                  <a:pt x="47244" y="48767"/>
                </a:lnTo>
                <a:lnTo>
                  <a:pt x="47752" y="48767"/>
                </a:lnTo>
                <a:lnTo>
                  <a:pt x="42672" y="54863"/>
                </a:lnTo>
                <a:lnTo>
                  <a:pt x="43688" y="54863"/>
                </a:lnTo>
                <a:lnTo>
                  <a:pt x="42672" y="56387"/>
                </a:lnTo>
                <a:lnTo>
                  <a:pt x="41148" y="56387"/>
                </a:lnTo>
                <a:lnTo>
                  <a:pt x="39624" y="60959"/>
                </a:lnTo>
                <a:lnTo>
                  <a:pt x="39841" y="60959"/>
                </a:lnTo>
                <a:lnTo>
                  <a:pt x="38100" y="67055"/>
                </a:lnTo>
                <a:lnTo>
                  <a:pt x="39188" y="67055"/>
                </a:lnTo>
                <a:lnTo>
                  <a:pt x="38753" y="70103"/>
                </a:lnTo>
                <a:lnTo>
                  <a:pt x="38100" y="70103"/>
                </a:lnTo>
                <a:lnTo>
                  <a:pt x="38100" y="74675"/>
                </a:lnTo>
                <a:lnTo>
                  <a:pt x="38753" y="74675"/>
                </a:lnTo>
                <a:lnTo>
                  <a:pt x="39188" y="77723"/>
                </a:lnTo>
                <a:lnTo>
                  <a:pt x="38100" y="77723"/>
                </a:lnTo>
                <a:lnTo>
                  <a:pt x="39841" y="83819"/>
                </a:lnTo>
                <a:lnTo>
                  <a:pt x="39624" y="83819"/>
                </a:lnTo>
                <a:lnTo>
                  <a:pt x="41148" y="88391"/>
                </a:lnTo>
                <a:lnTo>
                  <a:pt x="42671" y="88391"/>
                </a:lnTo>
                <a:lnTo>
                  <a:pt x="43687" y="89915"/>
                </a:lnTo>
                <a:lnTo>
                  <a:pt x="42672" y="89915"/>
                </a:lnTo>
                <a:lnTo>
                  <a:pt x="47752" y="96011"/>
                </a:lnTo>
                <a:lnTo>
                  <a:pt x="47244" y="96011"/>
                </a:lnTo>
                <a:lnTo>
                  <a:pt x="50292" y="99059"/>
                </a:lnTo>
                <a:lnTo>
                  <a:pt x="51053" y="99059"/>
                </a:lnTo>
                <a:lnTo>
                  <a:pt x="52959" y="100583"/>
                </a:lnTo>
                <a:lnTo>
                  <a:pt x="51816" y="100583"/>
                </a:lnTo>
                <a:lnTo>
                  <a:pt x="60960" y="105155"/>
                </a:lnTo>
                <a:lnTo>
                  <a:pt x="63246" y="105155"/>
                </a:lnTo>
                <a:lnTo>
                  <a:pt x="68580" y="106679"/>
                </a:lnTo>
                <a:lnTo>
                  <a:pt x="64008" y="106679"/>
                </a:lnTo>
                <a:lnTo>
                  <a:pt x="73152" y="107986"/>
                </a:lnTo>
                <a:lnTo>
                  <a:pt x="71628" y="108203"/>
                </a:lnTo>
                <a:lnTo>
                  <a:pt x="136144" y="108203"/>
                </a:lnTo>
                <a:lnTo>
                  <a:pt x="134112" y="111251"/>
                </a:lnTo>
                <a:lnTo>
                  <a:pt x="134112" y="112775"/>
                </a:lnTo>
                <a:lnTo>
                  <a:pt x="132588" y="114299"/>
                </a:lnTo>
                <a:lnTo>
                  <a:pt x="126491" y="123443"/>
                </a:lnTo>
                <a:close/>
              </a:path>
              <a:path w="146684" h="144779">
                <a:moveTo>
                  <a:pt x="88391" y="41147"/>
                </a:moveTo>
                <a:lnTo>
                  <a:pt x="77724" y="38099"/>
                </a:lnTo>
                <a:lnTo>
                  <a:pt x="137160" y="38099"/>
                </a:lnTo>
                <a:lnTo>
                  <a:pt x="138176" y="39623"/>
                </a:lnTo>
                <a:lnTo>
                  <a:pt x="85344" y="39623"/>
                </a:lnTo>
                <a:lnTo>
                  <a:pt x="88391" y="41147"/>
                </a:lnTo>
                <a:close/>
              </a:path>
              <a:path w="146684" h="144779">
                <a:moveTo>
                  <a:pt x="57912" y="41147"/>
                </a:moveTo>
                <a:lnTo>
                  <a:pt x="60960" y="39623"/>
                </a:lnTo>
                <a:lnTo>
                  <a:pt x="63246" y="39623"/>
                </a:lnTo>
                <a:lnTo>
                  <a:pt x="57912" y="41147"/>
                </a:lnTo>
                <a:close/>
              </a:path>
              <a:path w="146684" h="144779">
                <a:moveTo>
                  <a:pt x="140208" y="44195"/>
                </a:moveTo>
                <a:lnTo>
                  <a:pt x="94488" y="44195"/>
                </a:lnTo>
                <a:lnTo>
                  <a:pt x="85344" y="39623"/>
                </a:lnTo>
                <a:lnTo>
                  <a:pt x="138176" y="39623"/>
                </a:lnTo>
                <a:lnTo>
                  <a:pt x="140208" y="42671"/>
                </a:lnTo>
                <a:lnTo>
                  <a:pt x="140208" y="44195"/>
                </a:lnTo>
                <a:close/>
              </a:path>
              <a:path w="146684" h="144779">
                <a:moveTo>
                  <a:pt x="52959" y="44195"/>
                </a:moveTo>
                <a:lnTo>
                  <a:pt x="51816" y="44195"/>
                </a:lnTo>
                <a:lnTo>
                  <a:pt x="54864" y="42671"/>
                </a:lnTo>
                <a:lnTo>
                  <a:pt x="52959" y="44195"/>
                </a:lnTo>
                <a:close/>
              </a:path>
              <a:path w="146684" h="144779">
                <a:moveTo>
                  <a:pt x="97536" y="47548"/>
                </a:moveTo>
                <a:lnTo>
                  <a:pt x="91439" y="42671"/>
                </a:lnTo>
                <a:lnTo>
                  <a:pt x="94488" y="44195"/>
                </a:lnTo>
                <a:lnTo>
                  <a:pt x="140208" y="44195"/>
                </a:lnTo>
                <a:lnTo>
                  <a:pt x="141732" y="45719"/>
                </a:lnTo>
                <a:lnTo>
                  <a:pt x="96012" y="45719"/>
                </a:lnTo>
                <a:lnTo>
                  <a:pt x="97536" y="47548"/>
                </a:lnTo>
                <a:close/>
              </a:path>
              <a:path w="146684" h="144779">
                <a:moveTo>
                  <a:pt x="47244" y="48767"/>
                </a:moveTo>
                <a:lnTo>
                  <a:pt x="50292" y="45719"/>
                </a:lnTo>
                <a:lnTo>
                  <a:pt x="48768" y="47548"/>
                </a:lnTo>
                <a:lnTo>
                  <a:pt x="47244" y="48767"/>
                </a:lnTo>
                <a:close/>
              </a:path>
              <a:path w="146684" h="144779">
                <a:moveTo>
                  <a:pt x="48768" y="47548"/>
                </a:moveTo>
                <a:lnTo>
                  <a:pt x="50292" y="45719"/>
                </a:lnTo>
                <a:lnTo>
                  <a:pt x="51054" y="45719"/>
                </a:lnTo>
                <a:lnTo>
                  <a:pt x="48768" y="47548"/>
                </a:lnTo>
                <a:close/>
              </a:path>
              <a:path w="146684" h="144779">
                <a:moveTo>
                  <a:pt x="99060" y="48767"/>
                </a:moveTo>
                <a:lnTo>
                  <a:pt x="97536" y="47548"/>
                </a:lnTo>
                <a:lnTo>
                  <a:pt x="96012" y="45719"/>
                </a:lnTo>
                <a:lnTo>
                  <a:pt x="99060" y="48767"/>
                </a:lnTo>
                <a:close/>
              </a:path>
              <a:path w="146684" h="144779">
                <a:moveTo>
                  <a:pt x="142602" y="48767"/>
                </a:moveTo>
                <a:lnTo>
                  <a:pt x="99060" y="48767"/>
                </a:lnTo>
                <a:lnTo>
                  <a:pt x="96012" y="45719"/>
                </a:lnTo>
                <a:lnTo>
                  <a:pt x="141732" y="45719"/>
                </a:lnTo>
                <a:lnTo>
                  <a:pt x="142602" y="48767"/>
                </a:lnTo>
                <a:close/>
              </a:path>
              <a:path w="146684" h="144779">
                <a:moveTo>
                  <a:pt x="47752" y="48767"/>
                </a:moveTo>
                <a:lnTo>
                  <a:pt x="47244" y="48767"/>
                </a:lnTo>
                <a:lnTo>
                  <a:pt x="48768" y="47548"/>
                </a:lnTo>
                <a:lnTo>
                  <a:pt x="47752" y="48767"/>
                </a:lnTo>
                <a:close/>
              </a:path>
              <a:path w="146684" h="144779">
                <a:moveTo>
                  <a:pt x="144344" y="54863"/>
                </a:moveTo>
                <a:lnTo>
                  <a:pt x="103632" y="54863"/>
                </a:lnTo>
                <a:lnTo>
                  <a:pt x="97536" y="47548"/>
                </a:lnTo>
                <a:lnTo>
                  <a:pt x="99060" y="48767"/>
                </a:lnTo>
                <a:lnTo>
                  <a:pt x="142602" y="48767"/>
                </a:lnTo>
                <a:lnTo>
                  <a:pt x="144344" y="54863"/>
                </a:lnTo>
                <a:close/>
              </a:path>
              <a:path w="146684" h="144779">
                <a:moveTo>
                  <a:pt x="43688" y="54863"/>
                </a:moveTo>
                <a:lnTo>
                  <a:pt x="42672" y="54863"/>
                </a:lnTo>
                <a:lnTo>
                  <a:pt x="45719" y="51815"/>
                </a:lnTo>
                <a:lnTo>
                  <a:pt x="43688" y="54863"/>
                </a:lnTo>
                <a:close/>
              </a:path>
              <a:path w="146684" h="144779">
                <a:moveTo>
                  <a:pt x="106298" y="60388"/>
                </a:moveTo>
                <a:lnTo>
                  <a:pt x="100584" y="51815"/>
                </a:lnTo>
                <a:lnTo>
                  <a:pt x="103632" y="54863"/>
                </a:lnTo>
                <a:lnTo>
                  <a:pt x="144344" y="54863"/>
                </a:lnTo>
                <a:lnTo>
                  <a:pt x="144779" y="56387"/>
                </a:lnTo>
                <a:lnTo>
                  <a:pt x="105155" y="56387"/>
                </a:lnTo>
                <a:lnTo>
                  <a:pt x="106298" y="60388"/>
                </a:lnTo>
                <a:close/>
              </a:path>
              <a:path w="146684" h="144779">
                <a:moveTo>
                  <a:pt x="39624" y="60959"/>
                </a:moveTo>
                <a:lnTo>
                  <a:pt x="41148" y="56387"/>
                </a:lnTo>
                <a:lnTo>
                  <a:pt x="40005" y="60388"/>
                </a:lnTo>
                <a:lnTo>
                  <a:pt x="39624" y="60959"/>
                </a:lnTo>
                <a:close/>
              </a:path>
              <a:path w="146684" h="144779">
                <a:moveTo>
                  <a:pt x="40005" y="60388"/>
                </a:moveTo>
                <a:lnTo>
                  <a:pt x="41148" y="56387"/>
                </a:lnTo>
                <a:lnTo>
                  <a:pt x="42672" y="56387"/>
                </a:lnTo>
                <a:lnTo>
                  <a:pt x="40005" y="60388"/>
                </a:lnTo>
                <a:close/>
              </a:path>
              <a:path w="146684" h="144779">
                <a:moveTo>
                  <a:pt x="106679" y="60959"/>
                </a:moveTo>
                <a:lnTo>
                  <a:pt x="106298" y="60388"/>
                </a:lnTo>
                <a:lnTo>
                  <a:pt x="105155" y="56387"/>
                </a:lnTo>
                <a:lnTo>
                  <a:pt x="106679" y="60959"/>
                </a:lnTo>
                <a:close/>
              </a:path>
              <a:path w="146684" h="144779">
                <a:moveTo>
                  <a:pt x="144997" y="60959"/>
                </a:moveTo>
                <a:lnTo>
                  <a:pt x="106679" y="60959"/>
                </a:lnTo>
                <a:lnTo>
                  <a:pt x="105155" y="56387"/>
                </a:lnTo>
                <a:lnTo>
                  <a:pt x="144779" y="56387"/>
                </a:lnTo>
                <a:lnTo>
                  <a:pt x="144779" y="59435"/>
                </a:lnTo>
                <a:lnTo>
                  <a:pt x="144997" y="60959"/>
                </a:lnTo>
                <a:close/>
              </a:path>
              <a:path w="146684" h="144779">
                <a:moveTo>
                  <a:pt x="39841" y="60959"/>
                </a:moveTo>
                <a:lnTo>
                  <a:pt x="39624" y="60959"/>
                </a:lnTo>
                <a:lnTo>
                  <a:pt x="40005" y="60388"/>
                </a:lnTo>
                <a:lnTo>
                  <a:pt x="39841" y="60959"/>
                </a:lnTo>
                <a:close/>
              </a:path>
              <a:path w="146684" h="144779">
                <a:moveTo>
                  <a:pt x="145868" y="67055"/>
                </a:moveTo>
                <a:lnTo>
                  <a:pt x="108204" y="67055"/>
                </a:lnTo>
                <a:lnTo>
                  <a:pt x="106298" y="60388"/>
                </a:lnTo>
                <a:lnTo>
                  <a:pt x="106679" y="60959"/>
                </a:lnTo>
                <a:lnTo>
                  <a:pt x="144997" y="60959"/>
                </a:lnTo>
                <a:lnTo>
                  <a:pt x="145868" y="67055"/>
                </a:lnTo>
                <a:close/>
              </a:path>
              <a:path w="146684" h="144779">
                <a:moveTo>
                  <a:pt x="39188" y="67055"/>
                </a:moveTo>
                <a:lnTo>
                  <a:pt x="38100" y="67055"/>
                </a:lnTo>
                <a:lnTo>
                  <a:pt x="39624" y="64007"/>
                </a:lnTo>
                <a:lnTo>
                  <a:pt x="39188" y="67055"/>
                </a:lnTo>
                <a:close/>
              </a:path>
              <a:path w="146684" h="144779">
                <a:moveTo>
                  <a:pt x="107899" y="72542"/>
                </a:moveTo>
                <a:lnTo>
                  <a:pt x="106679" y="64007"/>
                </a:lnTo>
                <a:lnTo>
                  <a:pt x="108204" y="67055"/>
                </a:lnTo>
                <a:lnTo>
                  <a:pt x="145868" y="67055"/>
                </a:lnTo>
                <a:lnTo>
                  <a:pt x="146304" y="70103"/>
                </a:lnTo>
                <a:lnTo>
                  <a:pt x="108204" y="70103"/>
                </a:lnTo>
                <a:lnTo>
                  <a:pt x="107899" y="72542"/>
                </a:lnTo>
                <a:close/>
              </a:path>
              <a:path w="146684" h="144779">
                <a:moveTo>
                  <a:pt x="38100" y="74675"/>
                </a:moveTo>
                <a:lnTo>
                  <a:pt x="38100" y="70103"/>
                </a:lnTo>
                <a:lnTo>
                  <a:pt x="38426" y="72389"/>
                </a:lnTo>
                <a:lnTo>
                  <a:pt x="38100" y="74675"/>
                </a:lnTo>
                <a:close/>
              </a:path>
              <a:path w="146684" h="144779">
                <a:moveTo>
                  <a:pt x="38426" y="72389"/>
                </a:moveTo>
                <a:lnTo>
                  <a:pt x="38100" y="70103"/>
                </a:lnTo>
                <a:lnTo>
                  <a:pt x="38753" y="70103"/>
                </a:lnTo>
                <a:lnTo>
                  <a:pt x="38426" y="72389"/>
                </a:lnTo>
                <a:close/>
              </a:path>
              <a:path w="146684" h="144779">
                <a:moveTo>
                  <a:pt x="108204" y="74675"/>
                </a:moveTo>
                <a:lnTo>
                  <a:pt x="107899" y="72542"/>
                </a:lnTo>
                <a:lnTo>
                  <a:pt x="108204" y="70103"/>
                </a:lnTo>
                <a:lnTo>
                  <a:pt x="108204" y="74675"/>
                </a:lnTo>
                <a:close/>
              </a:path>
              <a:path w="146684" h="144779">
                <a:moveTo>
                  <a:pt x="146304" y="74675"/>
                </a:moveTo>
                <a:lnTo>
                  <a:pt x="108204" y="74675"/>
                </a:lnTo>
                <a:lnTo>
                  <a:pt x="108204" y="70103"/>
                </a:lnTo>
                <a:lnTo>
                  <a:pt x="146304" y="70103"/>
                </a:lnTo>
                <a:lnTo>
                  <a:pt x="146304" y="74675"/>
                </a:lnTo>
                <a:close/>
              </a:path>
              <a:path w="146684" h="144779">
                <a:moveTo>
                  <a:pt x="38753" y="74675"/>
                </a:moveTo>
                <a:lnTo>
                  <a:pt x="38100" y="74675"/>
                </a:lnTo>
                <a:lnTo>
                  <a:pt x="38426" y="72389"/>
                </a:lnTo>
                <a:lnTo>
                  <a:pt x="38753" y="74675"/>
                </a:lnTo>
                <a:close/>
              </a:path>
              <a:path w="146684" h="144779">
                <a:moveTo>
                  <a:pt x="106679" y="82295"/>
                </a:moveTo>
                <a:lnTo>
                  <a:pt x="107899" y="72542"/>
                </a:lnTo>
                <a:lnTo>
                  <a:pt x="108204" y="74675"/>
                </a:lnTo>
                <a:lnTo>
                  <a:pt x="146304" y="74675"/>
                </a:lnTo>
                <a:lnTo>
                  <a:pt x="145868" y="77723"/>
                </a:lnTo>
                <a:lnTo>
                  <a:pt x="108204" y="77723"/>
                </a:lnTo>
                <a:lnTo>
                  <a:pt x="106679" y="82295"/>
                </a:lnTo>
                <a:close/>
              </a:path>
              <a:path w="146684" h="144779">
                <a:moveTo>
                  <a:pt x="39624" y="80771"/>
                </a:moveTo>
                <a:lnTo>
                  <a:pt x="38100" y="77723"/>
                </a:lnTo>
                <a:lnTo>
                  <a:pt x="39188" y="77723"/>
                </a:lnTo>
                <a:lnTo>
                  <a:pt x="39624" y="80771"/>
                </a:lnTo>
                <a:close/>
              </a:path>
              <a:path w="146684" h="144779">
                <a:moveTo>
                  <a:pt x="106298" y="84391"/>
                </a:moveTo>
                <a:lnTo>
                  <a:pt x="108204" y="77723"/>
                </a:lnTo>
                <a:lnTo>
                  <a:pt x="145868" y="77723"/>
                </a:lnTo>
                <a:lnTo>
                  <a:pt x="144997" y="83819"/>
                </a:lnTo>
                <a:lnTo>
                  <a:pt x="106679" y="83819"/>
                </a:lnTo>
                <a:lnTo>
                  <a:pt x="106298" y="84391"/>
                </a:lnTo>
                <a:close/>
              </a:path>
              <a:path w="146684" h="144779">
                <a:moveTo>
                  <a:pt x="41148" y="88391"/>
                </a:moveTo>
                <a:lnTo>
                  <a:pt x="39624" y="83819"/>
                </a:lnTo>
                <a:lnTo>
                  <a:pt x="40005" y="84391"/>
                </a:lnTo>
                <a:lnTo>
                  <a:pt x="41148" y="88391"/>
                </a:lnTo>
                <a:close/>
              </a:path>
              <a:path w="146684" h="144779">
                <a:moveTo>
                  <a:pt x="40005" y="84391"/>
                </a:moveTo>
                <a:lnTo>
                  <a:pt x="39624" y="83819"/>
                </a:lnTo>
                <a:lnTo>
                  <a:pt x="39841" y="83819"/>
                </a:lnTo>
                <a:lnTo>
                  <a:pt x="40005" y="84391"/>
                </a:lnTo>
                <a:close/>
              </a:path>
              <a:path w="146684" h="144779">
                <a:moveTo>
                  <a:pt x="105155" y="88391"/>
                </a:moveTo>
                <a:lnTo>
                  <a:pt x="106298" y="84391"/>
                </a:lnTo>
                <a:lnTo>
                  <a:pt x="106679" y="83819"/>
                </a:lnTo>
                <a:lnTo>
                  <a:pt x="105155" y="88391"/>
                </a:lnTo>
                <a:close/>
              </a:path>
              <a:path w="146684" h="144779">
                <a:moveTo>
                  <a:pt x="144779" y="88391"/>
                </a:moveTo>
                <a:lnTo>
                  <a:pt x="105155" y="88391"/>
                </a:lnTo>
                <a:lnTo>
                  <a:pt x="106679" y="83819"/>
                </a:lnTo>
                <a:lnTo>
                  <a:pt x="144997" y="83819"/>
                </a:lnTo>
                <a:lnTo>
                  <a:pt x="144779" y="85343"/>
                </a:lnTo>
                <a:lnTo>
                  <a:pt x="144779" y="88391"/>
                </a:lnTo>
                <a:close/>
              </a:path>
              <a:path w="146684" h="144779">
                <a:moveTo>
                  <a:pt x="42671" y="88391"/>
                </a:moveTo>
                <a:lnTo>
                  <a:pt x="41148" y="88391"/>
                </a:lnTo>
                <a:lnTo>
                  <a:pt x="40005" y="84391"/>
                </a:lnTo>
                <a:lnTo>
                  <a:pt x="42671" y="88391"/>
                </a:lnTo>
                <a:close/>
              </a:path>
              <a:path w="146684" h="144779">
                <a:moveTo>
                  <a:pt x="100584" y="92963"/>
                </a:moveTo>
                <a:lnTo>
                  <a:pt x="106298" y="84391"/>
                </a:lnTo>
                <a:lnTo>
                  <a:pt x="105155" y="88391"/>
                </a:lnTo>
                <a:lnTo>
                  <a:pt x="144779" y="88391"/>
                </a:lnTo>
                <a:lnTo>
                  <a:pt x="144344" y="89915"/>
                </a:lnTo>
                <a:lnTo>
                  <a:pt x="103632" y="89915"/>
                </a:lnTo>
                <a:lnTo>
                  <a:pt x="100584" y="92963"/>
                </a:lnTo>
                <a:close/>
              </a:path>
              <a:path w="146684" h="144779">
                <a:moveTo>
                  <a:pt x="45719" y="92963"/>
                </a:moveTo>
                <a:lnTo>
                  <a:pt x="42672" y="89915"/>
                </a:lnTo>
                <a:lnTo>
                  <a:pt x="43687" y="89915"/>
                </a:lnTo>
                <a:lnTo>
                  <a:pt x="45719" y="92963"/>
                </a:lnTo>
                <a:close/>
              </a:path>
              <a:path w="146684" h="144779">
                <a:moveTo>
                  <a:pt x="97536" y="97231"/>
                </a:moveTo>
                <a:lnTo>
                  <a:pt x="103632" y="89915"/>
                </a:lnTo>
                <a:lnTo>
                  <a:pt x="144344" y="89915"/>
                </a:lnTo>
                <a:lnTo>
                  <a:pt x="142602" y="96011"/>
                </a:lnTo>
                <a:lnTo>
                  <a:pt x="99060" y="96011"/>
                </a:lnTo>
                <a:lnTo>
                  <a:pt x="97536" y="97231"/>
                </a:lnTo>
                <a:close/>
              </a:path>
              <a:path w="146684" h="144779">
                <a:moveTo>
                  <a:pt x="50292" y="99059"/>
                </a:moveTo>
                <a:lnTo>
                  <a:pt x="47244" y="96011"/>
                </a:lnTo>
                <a:lnTo>
                  <a:pt x="48768" y="97231"/>
                </a:lnTo>
                <a:lnTo>
                  <a:pt x="50292" y="99059"/>
                </a:lnTo>
                <a:close/>
              </a:path>
              <a:path w="146684" h="144779">
                <a:moveTo>
                  <a:pt x="48768" y="97231"/>
                </a:moveTo>
                <a:lnTo>
                  <a:pt x="47244" y="96011"/>
                </a:lnTo>
                <a:lnTo>
                  <a:pt x="47752" y="96011"/>
                </a:lnTo>
                <a:lnTo>
                  <a:pt x="48768" y="97231"/>
                </a:lnTo>
                <a:close/>
              </a:path>
              <a:path w="146684" h="144779">
                <a:moveTo>
                  <a:pt x="96012" y="99059"/>
                </a:moveTo>
                <a:lnTo>
                  <a:pt x="97536" y="97231"/>
                </a:lnTo>
                <a:lnTo>
                  <a:pt x="99060" y="96011"/>
                </a:lnTo>
                <a:lnTo>
                  <a:pt x="96012" y="99059"/>
                </a:lnTo>
                <a:close/>
              </a:path>
              <a:path w="146684" h="144779">
                <a:moveTo>
                  <a:pt x="141732" y="99059"/>
                </a:moveTo>
                <a:lnTo>
                  <a:pt x="96012" y="99059"/>
                </a:lnTo>
                <a:lnTo>
                  <a:pt x="99060" y="96011"/>
                </a:lnTo>
                <a:lnTo>
                  <a:pt x="142602" y="96011"/>
                </a:lnTo>
                <a:lnTo>
                  <a:pt x="141732" y="99059"/>
                </a:lnTo>
                <a:close/>
              </a:path>
              <a:path w="146684" h="144779">
                <a:moveTo>
                  <a:pt x="51053" y="99059"/>
                </a:moveTo>
                <a:lnTo>
                  <a:pt x="50292" y="99059"/>
                </a:lnTo>
                <a:lnTo>
                  <a:pt x="48768" y="97231"/>
                </a:lnTo>
                <a:lnTo>
                  <a:pt x="51053" y="99059"/>
                </a:lnTo>
                <a:close/>
              </a:path>
              <a:path w="146684" h="144779">
                <a:moveTo>
                  <a:pt x="91440" y="102107"/>
                </a:moveTo>
                <a:lnTo>
                  <a:pt x="97536" y="97231"/>
                </a:lnTo>
                <a:lnTo>
                  <a:pt x="96012" y="99059"/>
                </a:lnTo>
                <a:lnTo>
                  <a:pt x="141732" y="99059"/>
                </a:lnTo>
                <a:lnTo>
                  <a:pt x="140208" y="100583"/>
                </a:lnTo>
                <a:lnTo>
                  <a:pt x="94488" y="100583"/>
                </a:lnTo>
                <a:lnTo>
                  <a:pt x="91440" y="102107"/>
                </a:lnTo>
                <a:close/>
              </a:path>
              <a:path w="146684" h="144779">
                <a:moveTo>
                  <a:pt x="54864" y="102107"/>
                </a:moveTo>
                <a:lnTo>
                  <a:pt x="51816" y="100583"/>
                </a:lnTo>
                <a:lnTo>
                  <a:pt x="52959" y="100583"/>
                </a:lnTo>
                <a:lnTo>
                  <a:pt x="54864" y="102107"/>
                </a:lnTo>
                <a:close/>
              </a:path>
              <a:path w="146684" h="144779">
                <a:moveTo>
                  <a:pt x="138176" y="105155"/>
                </a:moveTo>
                <a:lnTo>
                  <a:pt x="85344" y="105155"/>
                </a:lnTo>
                <a:lnTo>
                  <a:pt x="94488" y="100583"/>
                </a:lnTo>
                <a:lnTo>
                  <a:pt x="140208" y="100583"/>
                </a:lnTo>
                <a:lnTo>
                  <a:pt x="140208" y="102107"/>
                </a:lnTo>
                <a:lnTo>
                  <a:pt x="138176" y="105155"/>
                </a:lnTo>
                <a:close/>
              </a:path>
              <a:path w="146684" h="144779">
                <a:moveTo>
                  <a:pt x="63246" y="105155"/>
                </a:moveTo>
                <a:lnTo>
                  <a:pt x="60960" y="105155"/>
                </a:lnTo>
                <a:lnTo>
                  <a:pt x="57912" y="103631"/>
                </a:lnTo>
                <a:lnTo>
                  <a:pt x="63246" y="105155"/>
                </a:lnTo>
                <a:close/>
              </a:path>
              <a:path w="146684" h="144779">
                <a:moveTo>
                  <a:pt x="136144" y="108203"/>
                </a:moveTo>
                <a:lnTo>
                  <a:pt x="74676" y="108203"/>
                </a:lnTo>
                <a:lnTo>
                  <a:pt x="73152" y="107986"/>
                </a:lnTo>
                <a:lnTo>
                  <a:pt x="82296" y="106679"/>
                </a:lnTo>
                <a:lnTo>
                  <a:pt x="77724" y="106679"/>
                </a:lnTo>
                <a:lnTo>
                  <a:pt x="88391" y="103631"/>
                </a:lnTo>
                <a:lnTo>
                  <a:pt x="85344" y="105155"/>
                </a:lnTo>
                <a:lnTo>
                  <a:pt x="138176" y="105155"/>
                </a:lnTo>
                <a:lnTo>
                  <a:pt x="136144" y="108203"/>
                </a:lnTo>
                <a:close/>
              </a:path>
              <a:path w="146684" h="144779">
                <a:moveTo>
                  <a:pt x="74676" y="108203"/>
                </a:moveTo>
                <a:lnTo>
                  <a:pt x="71628" y="108203"/>
                </a:lnTo>
                <a:lnTo>
                  <a:pt x="73152" y="107986"/>
                </a:lnTo>
                <a:lnTo>
                  <a:pt x="74676" y="108203"/>
                </a:lnTo>
                <a:close/>
              </a:path>
              <a:path w="146684" h="144779">
                <a:moveTo>
                  <a:pt x="124968" y="124967"/>
                </a:moveTo>
                <a:lnTo>
                  <a:pt x="21336" y="124967"/>
                </a:lnTo>
                <a:lnTo>
                  <a:pt x="21336" y="123443"/>
                </a:lnTo>
                <a:lnTo>
                  <a:pt x="124968" y="123443"/>
                </a:lnTo>
                <a:lnTo>
                  <a:pt x="124968" y="124967"/>
                </a:lnTo>
                <a:close/>
              </a:path>
              <a:path w="146684" h="144779">
                <a:moveTo>
                  <a:pt x="115824" y="132587"/>
                </a:moveTo>
                <a:lnTo>
                  <a:pt x="30480" y="132587"/>
                </a:lnTo>
                <a:lnTo>
                  <a:pt x="22859" y="124967"/>
                </a:lnTo>
                <a:lnTo>
                  <a:pt x="123444" y="124967"/>
                </a:lnTo>
                <a:lnTo>
                  <a:pt x="115824" y="132587"/>
                </a:lnTo>
                <a:close/>
              </a:path>
              <a:path w="146684" h="144779">
                <a:moveTo>
                  <a:pt x="102108" y="140207"/>
                </a:moveTo>
                <a:lnTo>
                  <a:pt x="44195" y="140207"/>
                </a:lnTo>
                <a:lnTo>
                  <a:pt x="42672" y="138683"/>
                </a:lnTo>
                <a:lnTo>
                  <a:pt x="33528" y="134111"/>
                </a:lnTo>
                <a:lnTo>
                  <a:pt x="32004" y="132587"/>
                </a:lnTo>
                <a:lnTo>
                  <a:pt x="112775" y="132587"/>
                </a:lnTo>
                <a:lnTo>
                  <a:pt x="112775" y="134111"/>
                </a:lnTo>
                <a:lnTo>
                  <a:pt x="103632" y="138683"/>
                </a:lnTo>
                <a:lnTo>
                  <a:pt x="102108" y="140207"/>
                </a:lnTo>
                <a:close/>
              </a:path>
              <a:path w="146684" h="144779">
                <a:moveTo>
                  <a:pt x="89916" y="143255"/>
                </a:moveTo>
                <a:lnTo>
                  <a:pt x="56387" y="143255"/>
                </a:lnTo>
                <a:lnTo>
                  <a:pt x="45719" y="140207"/>
                </a:lnTo>
                <a:lnTo>
                  <a:pt x="99060" y="140207"/>
                </a:lnTo>
                <a:lnTo>
                  <a:pt x="89916" y="143255"/>
                </a:lnTo>
                <a:close/>
              </a:path>
              <a:path w="146684" h="144779">
                <a:moveTo>
                  <a:pt x="86868" y="144779"/>
                </a:moveTo>
                <a:lnTo>
                  <a:pt x="59436" y="144779"/>
                </a:lnTo>
                <a:lnTo>
                  <a:pt x="57912" y="143255"/>
                </a:lnTo>
                <a:lnTo>
                  <a:pt x="88391" y="143255"/>
                </a:lnTo>
                <a:lnTo>
                  <a:pt x="8686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15355" y="5501639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97067" y="5481828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61532" y="4863084"/>
            <a:ext cx="114300" cy="762000"/>
          </a:xfrm>
          <a:custGeom>
            <a:avLst/>
            <a:gdLst/>
            <a:ahLst/>
            <a:cxnLst/>
            <a:rect l="l" t="t" r="r" b="b"/>
            <a:pathLst>
              <a:path w="114300" h="762000">
                <a:moveTo>
                  <a:pt x="38100" y="110481"/>
                </a:moveTo>
                <a:lnTo>
                  <a:pt x="34718" y="109775"/>
                </a:lnTo>
                <a:lnTo>
                  <a:pt x="16764" y="97536"/>
                </a:lnTo>
                <a:lnTo>
                  <a:pt x="4524" y="79581"/>
                </a:lnTo>
                <a:lnTo>
                  <a:pt x="0" y="57912"/>
                </a:lnTo>
                <a:lnTo>
                  <a:pt x="4524" y="35361"/>
                </a:lnTo>
                <a:lnTo>
                  <a:pt x="16764" y="16954"/>
                </a:lnTo>
                <a:lnTo>
                  <a:pt x="34718" y="4548"/>
                </a:lnTo>
                <a:lnTo>
                  <a:pt x="56387" y="0"/>
                </a:lnTo>
                <a:lnTo>
                  <a:pt x="78938" y="4548"/>
                </a:lnTo>
                <a:lnTo>
                  <a:pt x="97345" y="16954"/>
                </a:lnTo>
                <a:lnTo>
                  <a:pt x="109751" y="35361"/>
                </a:lnTo>
                <a:lnTo>
                  <a:pt x="114300" y="57912"/>
                </a:lnTo>
                <a:lnTo>
                  <a:pt x="38100" y="57912"/>
                </a:lnTo>
                <a:lnTo>
                  <a:pt x="38100" y="110481"/>
                </a:lnTo>
                <a:close/>
              </a:path>
              <a:path w="114300" h="762000">
                <a:moveTo>
                  <a:pt x="56387" y="114300"/>
                </a:moveTo>
                <a:lnTo>
                  <a:pt x="38100" y="110481"/>
                </a:lnTo>
                <a:lnTo>
                  <a:pt x="38100" y="57912"/>
                </a:lnTo>
                <a:lnTo>
                  <a:pt x="76200" y="57912"/>
                </a:lnTo>
                <a:lnTo>
                  <a:pt x="76200" y="110325"/>
                </a:lnTo>
                <a:lnTo>
                  <a:pt x="56387" y="114300"/>
                </a:lnTo>
                <a:close/>
              </a:path>
              <a:path w="114300" h="762000">
                <a:moveTo>
                  <a:pt x="76200" y="110325"/>
                </a:moveTo>
                <a:lnTo>
                  <a:pt x="76200" y="57912"/>
                </a:lnTo>
                <a:lnTo>
                  <a:pt x="114300" y="57912"/>
                </a:lnTo>
                <a:lnTo>
                  <a:pt x="109751" y="79581"/>
                </a:lnTo>
                <a:lnTo>
                  <a:pt x="97345" y="97536"/>
                </a:lnTo>
                <a:lnTo>
                  <a:pt x="78938" y="109775"/>
                </a:lnTo>
                <a:lnTo>
                  <a:pt x="76200" y="110325"/>
                </a:lnTo>
                <a:close/>
              </a:path>
              <a:path w="114300" h="762000">
                <a:moveTo>
                  <a:pt x="76200" y="114300"/>
                </a:moveTo>
                <a:lnTo>
                  <a:pt x="56387" y="114300"/>
                </a:lnTo>
                <a:lnTo>
                  <a:pt x="76200" y="110325"/>
                </a:lnTo>
                <a:lnTo>
                  <a:pt x="76200" y="114300"/>
                </a:lnTo>
                <a:close/>
              </a:path>
              <a:path w="114300" h="762000">
                <a:moveTo>
                  <a:pt x="38100" y="651538"/>
                </a:moveTo>
                <a:lnTo>
                  <a:pt x="38100" y="110481"/>
                </a:lnTo>
                <a:lnTo>
                  <a:pt x="56387" y="114300"/>
                </a:lnTo>
                <a:lnTo>
                  <a:pt x="76200" y="114300"/>
                </a:lnTo>
                <a:lnTo>
                  <a:pt x="76200" y="647699"/>
                </a:lnTo>
                <a:lnTo>
                  <a:pt x="56387" y="647699"/>
                </a:lnTo>
                <a:lnTo>
                  <a:pt x="38100" y="651538"/>
                </a:lnTo>
                <a:close/>
              </a:path>
              <a:path w="114300" h="762000">
                <a:moveTo>
                  <a:pt x="76200" y="705612"/>
                </a:moveTo>
                <a:lnTo>
                  <a:pt x="38100" y="705612"/>
                </a:lnTo>
                <a:lnTo>
                  <a:pt x="38100" y="651538"/>
                </a:lnTo>
                <a:lnTo>
                  <a:pt x="56387" y="647699"/>
                </a:lnTo>
                <a:lnTo>
                  <a:pt x="76200" y="651695"/>
                </a:lnTo>
                <a:lnTo>
                  <a:pt x="76200" y="705612"/>
                </a:lnTo>
                <a:close/>
              </a:path>
              <a:path w="114300" h="762000">
                <a:moveTo>
                  <a:pt x="76200" y="651695"/>
                </a:moveTo>
                <a:lnTo>
                  <a:pt x="56387" y="647699"/>
                </a:lnTo>
                <a:lnTo>
                  <a:pt x="76200" y="647699"/>
                </a:lnTo>
                <a:lnTo>
                  <a:pt x="76200" y="651695"/>
                </a:lnTo>
                <a:close/>
              </a:path>
              <a:path w="114300" h="762000">
                <a:moveTo>
                  <a:pt x="56387" y="761999"/>
                </a:moveTo>
                <a:lnTo>
                  <a:pt x="34718" y="757475"/>
                </a:lnTo>
                <a:lnTo>
                  <a:pt x="16764" y="745235"/>
                </a:lnTo>
                <a:lnTo>
                  <a:pt x="4524" y="727281"/>
                </a:lnTo>
                <a:lnTo>
                  <a:pt x="0" y="705612"/>
                </a:lnTo>
                <a:lnTo>
                  <a:pt x="4524" y="683061"/>
                </a:lnTo>
                <a:lnTo>
                  <a:pt x="16764" y="664654"/>
                </a:lnTo>
                <a:lnTo>
                  <a:pt x="34718" y="652248"/>
                </a:lnTo>
                <a:lnTo>
                  <a:pt x="38100" y="651538"/>
                </a:lnTo>
                <a:lnTo>
                  <a:pt x="38100" y="705612"/>
                </a:lnTo>
                <a:lnTo>
                  <a:pt x="114300" y="705612"/>
                </a:lnTo>
                <a:lnTo>
                  <a:pt x="109751" y="727281"/>
                </a:lnTo>
                <a:lnTo>
                  <a:pt x="97345" y="745235"/>
                </a:lnTo>
                <a:lnTo>
                  <a:pt x="78938" y="757475"/>
                </a:lnTo>
                <a:lnTo>
                  <a:pt x="56387" y="761999"/>
                </a:lnTo>
                <a:close/>
              </a:path>
              <a:path w="114300" h="762000">
                <a:moveTo>
                  <a:pt x="114300" y="705612"/>
                </a:moveTo>
                <a:lnTo>
                  <a:pt x="76200" y="705612"/>
                </a:lnTo>
                <a:lnTo>
                  <a:pt x="76200" y="651695"/>
                </a:lnTo>
                <a:lnTo>
                  <a:pt x="78938" y="652248"/>
                </a:lnTo>
                <a:lnTo>
                  <a:pt x="97345" y="664654"/>
                </a:lnTo>
                <a:lnTo>
                  <a:pt x="109751" y="683061"/>
                </a:lnTo>
                <a:lnTo>
                  <a:pt x="114300" y="705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80732" y="4924805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 h="0">
                <a:moveTo>
                  <a:pt x="0" y="0"/>
                </a:moveTo>
                <a:lnTo>
                  <a:pt x="5074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25311" y="4924805"/>
            <a:ext cx="1041400" cy="0"/>
          </a:xfrm>
          <a:custGeom>
            <a:avLst/>
            <a:gdLst/>
            <a:ahLst/>
            <a:cxnLst/>
            <a:rect l="l" t="t" r="r" b="b"/>
            <a:pathLst>
              <a:path w="1041400" h="0">
                <a:moveTo>
                  <a:pt x="0" y="0"/>
                </a:moveTo>
                <a:lnTo>
                  <a:pt x="10408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24271" y="492480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651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48600" y="5789676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5052" y="73151"/>
                </a:moveTo>
                <a:lnTo>
                  <a:pt x="21216" y="70223"/>
                </a:lnTo>
                <a:lnTo>
                  <a:pt x="10096" y="62293"/>
                </a:lnTo>
                <a:lnTo>
                  <a:pt x="2690" y="50649"/>
                </a:lnTo>
                <a:lnTo>
                  <a:pt x="0" y="36575"/>
                </a:lnTo>
                <a:lnTo>
                  <a:pt x="2690" y="22502"/>
                </a:lnTo>
                <a:lnTo>
                  <a:pt x="10096" y="10858"/>
                </a:lnTo>
                <a:lnTo>
                  <a:pt x="21216" y="2928"/>
                </a:lnTo>
                <a:lnTo>
                  <a:pt x="35052" y="0"/>
                </a:lnTo>
                <a:lnTo>
                  <a:pt x="49125" y="2928"/>
                </a:lnTo>
                <a:lnTo>
                  <a:pt x="60769" y="10858"/>
                </a:lnTo>
                <a:lnTo>
                  <a:pt x="68699" y="22502"/>
                </a:lnTo>
                <a:lnTo>
                  <a:pt x="71628" y="36575"/>
                </a:lnTo>
                <a:lnTo>
                  <a:pt x="68699" y="50649"/>
                </a:lnTo>
                <a:lnTo>
                  <a:pt x="60769" y="62293"/>
                </a:lnTo>
                <a:lnTo>
                  <a:pt x="49125" y="70223"/>
                </a:lnTo>
                <a:lnTo>
                  <a:pt x="35052" y="73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28788" y="5771388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4">
                <a:moveTo>
                  <a:pt x="65532" y="1523"/>
                </a:moveTo>
                <a:lnTo>
                  <a:pt x="44195" y="1523"/>
                </a:lnTo>
                <a:lnTo>
                  <a:pt x="45719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09854" h="109854">
                <a:moveTo>
                  <a:pt x="76200" y="4571"/>
                </a:moveTo>
                <a:lnTo>
                  <a:pt x="35052" y="4571"/>
                </a:lnTo>
                <a:lnTo>
                  <a:pt x="35052" y="3047"/>
                </a:lnTo>
                <a:lnTo>
                  <a:pt x="42672" y="1523"/>
                </a:lnTo>
                <a:lnTo>
                  <a:pt x="68580" y="1523"/>
                </a:lnTo>
                <a:lnTo>
                  <a:pt x="74676" y="3047"/>
                </a:lnTo>
                <a:lnTo>
                  <a:pt x="76200" y="4571"/>
                </a:lnTo>
                <a:close/>
              </a:path>
              <a:path w="109854" h="109854">
                <a:moveTo>
                  <a:pt x="92964" y="15239"/>
                </a:moveTo>
                <a:lnTo>
                  <a:pt x="18288" y="15239"/>
                </a:lnTo>
                <a:lnTo>
                  <a:pt x="25908" y="7619"/>
                </a:lnTo>
                <a:lnTo>
                  <a:pt x="32004" y="4571"/>
                </a:lnTo>
                <a:lnTo>
                  <a:pt x="77724" y="4571"/>
                </a:lnTo>
                <a:lnTo>
                  <a:pt x="83820" y="7619"/>
                </a:lnTo>
                <a:lnTo>
                  <a:pt x="85344" y="9143"/>
                </a:lnTo>
                <a:lnTo>
                  <a:pt x="86868" y="9143"/>
                </a:lnTo>
                <a:lnTo>
                  <a:pt x="86868" y="10667"/>
                </a:lnTo>
                <a:lnTo>
                  <a:pt x="92964" y="15239"/>
                </a:lnTo>
                <a:close/>
              </a:path>
              <a:path w="109854" h="109854">
                <a:moveTo>
                  <a:pt x="94488" y="94487"/>
                </a:moveTo>
                <a:lnTo>
                  <a:pt x="16764" y="94487"/>
                </a:lnTo>
                <a:lnTo>
                  <a:pt x="15240" y="92963"/>
                </a:lnTo>
                <a:lnTo>
                  <a:pt x="10668" y="86867"/>
                </a:lnTo>
                <a:lnTo>
                  <a:pt x="9144" y="85343"/>
                </a:lnTo>
                <a:lnTo>
                  <a:pt x="9144" y="83819"/>
                </a:lnTo>
                <a:lnTo>
                  <a:pt x="6096" y="77723"/>
                </a:lnTo>
                <a:lnTo>
                  <a:pt x="4572" y="76199"/>
                </a:lnTo>
                <a:lnTo>
                  <a:pt x="4572" y="74675"/>
                </a:lnTo>
                <a:lnTo>
                  <a:pt x="1524" y="67055"/>
                </a:lnTo>
                <a:lnTo>
                  <a:pt x="1524" y="64007"/>
                </a:lnTo>
                <a:lnTo>
                  <a:pt x="0" y="56387"/>
                </a:lnTo>
                <a:lnTo>
                  <a:pt x="0" y="53339"/>
                </a:lnTo>
                <a:lnTo>
                  <a:pt x="1524" y="45719"/>
                </a:lnTo>
                <a:lnTo>
                  <a:pt x="1524" y="42671"/>
                </a:lnTo>
                <a:lnTo>
                  <a:pt x="4572" y="35051"/>
                </a:lnTo>
                <a:lnTo>
                  <a:pt x="4572" y="33527"/>
                </a:lnTo>
                <a:lnTo>
                  <a:pt x="6096" y="32003"/>
                </a:lnTo>
                <a:lnTo>
                  <a:pt x="9144" y="25907"/>
                </a:lnTo>
                <a:lnTo>
                  <a:pt x="9144" y="24383"/>
                </a:lnTo>
                <a:lnTo>
                  <a:pt x="10668" y="22859"/>
                </a:lnTo>
                <a:lnTo>
                  <a:pt x="15240" y="16763"/>
                </a:lnTo>
                <a:lnTo>
                  <a:pt x="16764" y="15239"/>
                </a:lnTo>
                <a:lnTo>
                  <a:pt x="94488" y="15239"/>
                </a:lnTo>
                <a:lnTo>
                  <a:pt x="94488" y="16763"/>
                </a:lnTo>
                <a:lnTo>
                  <a:pt x="96012" y="16763"/>
                </a:lnTo>
                <a:lnTo>
                  <a:pt x="100584" y="22859"/>
                </a:lnTo>
                <a:lnTo>
                  <a:pt x="102108" y="24383"/>
                </a:lnTo>
                <a:lnTo>
                  <a:pt x="102108" y="25907"/>
                </a:lnTo>
                <a:lnTo>
                  <a:pt x="105155" y="32003"/>
                </a:lnTo>
                <a:lnTo>
                  <a:pt x="105155" y="33527"/>
                </a:lnTo>
                <a:lnTo>
                  <a:pt x="106679" y="33527"/>
                </a:lnTo>
                <a:lnTo>
                  <a:pt x="106679" y="35051"/>
                </a:lnTo>
                <a:lnTo>
                  <a:pt x="107289" y="38099"/>
                </a:lnTo>
                <a:lnTo>
                  <a:pt x="50292" y="38099"/>
                </a:lnTo>
                <a:lnTo>
                  <a:pt x="44195" y="41147"/>
                </a:lnTo>
                <a:lnTo>
                  <a:pt x="39624" y="47243"/>
                </a:lnTo>
                <a:lnTo>
                  <a:pt x="41148" y="47243"/>
                </a:lnTo>
                <a:lnTo>
                  <a:pt x="38100" y="53339"/>
                </a:lnTo>
                <a:lnTo>
                  <a:pt x="38100" y="56387"/>
                </a:lnTo>
                <a:lnTo>
                  <a:pt x="41148" y="62483"/>
                </a:lnTo>
                <a:lnTo>
                  <a:pt x="39624" y="62483"/>
                </a:lnTo>
                <a:lnTo>
                  <a:pt x="44195" y="68579"/>
                </a:lnTo>
                <a:lnTo>
                  <a:pt x="50292" y="71627"/>
                </a:lnTo>
                <a:lnTo>
                  <a:pt x="107289" y="71627"/>
                </a:lnTo>
                <a:lnTo>
                  <a:pt x="106679" y="74675"/>
                </a:lnTo>
                <a:lnTo>
                  <a:pt x="106679" y="76199"/>
                </a:lnTo>
                <a:lnTo>
                  <a:pt x="105155" y="76199"/>
                </a:lnTo>
                <a:lnTo>
                  <a:pt x="105155" y="77723"/>
                </a:lnTo>
                <a:lnTo>
                  <a:pt x="102108" y="83819"/>
                </a:lnTo>
                <a:lnTo>
                  <a:pt x="102108" y="85343"/>
                </a:lnTo>
                <a:lnTo>
                  <a:pt x="100584" y="86867"/>
                </a:lnTo>
                <a:lnTo>
                  <a:pt x="96012" y="92963"/>
                </a:lnTo>
                <a:lnTo>
                  <a:pt x="94488" y="92963"/>
                </a:lnTo>
                <a:lnTo>
                  <a:pt x="94488" y="94487"/>
                </a:lnTo>
                <a:close/>
              </a:path>
              <a:path w="109854" h="109854">
                <a:moveTo>
                  <a:pt x="47244" y="39623"/>
                </a:moveTo>
                <a:lnTo>
                  <a:pt x="50292" y="38099"/>
                </a:lnTo>
                <a:lnTo>
                  <a:pt x="53339" y="38099"/>
                </a:lnTo>
                <a:lnTo>
                  <a:pt x="47244" y="39623"/>
                </a:lnTo>
                <a:close/>
              </a:path>
              <a:path w="109854" h="109854">
                <a:moveTo>
                  <a:pt x="64008" y="39623"/>
                </a:moveTo>
                <a:lnTo>
                  <a:pt x="56387" y="38099"/>
                </a:lnTo>
                <a:lnTo>
                  <a:pt x="60960" y="38099"/>
                </a:lnTo>
                <a:lnTo>
                  <a:pt x="64008" y="39623"/>
                </a:lnTo>
                <a:close/>
              </a:path>
              <a:path w="109854" h="109854">
                <a:moveTo>
                  <a:pt x="107899" y="41147"/>
                </a:moveTo>
                <a:lnTo>
                  <a:pt x="67056" y="41147"/>
                </a:lnTo>
                <a:lnTo>
                  <a:pt x="60960" y="38099"/>
                </a:lnTo>
                <a:lnTo>
                  <a:pt x="107289" y="38099"/>
                </a:lnTo>
                <a:lnTo>
                  <a:pt x="107899" y="41147"/>
                </a:lnTo>
                <a:close/>
              </a:path>
              <a:path w="109854" h="109854">
                <a:moveTo>
                  <a:pt x="42672" y="44195"/>
                </a:moveTo>
                <a:lnTo>
                  <a:pt x="44195" y="41147"/>
                </a:lnTo>
                <a:lnTo>
                  <a:pt x="47244" y="39623"/>
                </a:lnTo>
                <a:lnTo>
                  <a:pt x="42672" y="44195"/>
                </a:lnTo>
                <a:close/>
              </a:path>
              <a:path w="109854" h="109854">
                <a:moveTo>
                  <a:pt x="72771" y="54863"/>
                </a:moveTo>
                <a:lnTo>
                  <a:pt x="71628" y="50291"/>
                </a:lnTo>
                <a:lnTo>
                  <a:pt x="68580" y="44195"/>
                </a:lnTo>
                <a:lnTo>
                  <a:pt x="64008" y="39623"/>
                </a:lnTo>
                <a:lnTo>
                  <a:pt x="67056" y="41147"/>
                </a:lnTo>
                <a:lnTo>
                  <a:pt x="107899" y="41147"/>
                </a:lnTo>
                <a:lnTo>
                  <a:pt x="108204" y="42671"/>
                </a:lnTo>
                <a:lnTo>
                  <a:pt x="109728" y="42671"/>
                </a:lnTo>
                <a:lnTo>
                  <a:pt x="109728" y="53339"/>
                </a:lnTo>
                <a:lnTo>
                  <a:pt x="73152" y="53339"/>
                </a:lnTo>
                <a:lnTo>
                  <a:pt x="72771" y="54863"/>
                </a:lnTo>
                <a:close/>
              </a:path>
              <a:path w="109854" h="109854">
                <a:moveTo>
                  <a:pt x="70104" y="47243"/>
                </a:moveTo>
                <a:lnTo>
                  <a:pt x="65532" y="41147"/>
                </a:lnTo>
                <a:lnTo>
                  <a:pt x="68580" y="44195"/>
                </a:lnTo>
                <a:lnTo>
                  <a:pt x="70104" y="47243"/>
                </a:lnTo>
                <a:close/>
              </a:path>
              <a:path w="109854" h="109854">
                <a:moveTo>
                  <a:pt x="41148" y="47243"/>
                </a:moveTo>
                <a:lnTo>
                  <a:pt x="39624" y="47243"/>
                </a:lnTo>
                <a:lnTo>
                  <a:pt x="42672" y="44195"/>
                </a:lnTo>
                <a:lnTo>
                  <a:pt x="41148" y="47243"/>
                </a:lnTo>
                <a:close/>
              </a:path>
              <a:path w="109854" h="109854">
                <a:moveTo>
                  <a:pt x="71628" y="53339"/>
                </a:moveTo>
                <a:lnTo>
                  <a:pt x="70104" y="47243"/>
                </a:lnTo>
                <a:lnTo>
                  <a:pt x="71628" y="50291"/>
                </a:lnTo>
                <a:lnTo>
                  <a:pt x="71628" y="53339"/>
                </a:lnTo>
                <a:close/>
              </a:path>
              <a:path w="109854" h="109854">
                <a:moveTo>
                  <a:pt x="38481" y="54863"/>
                </a:moveTo>
                <a:lnTo>
                  <a:pt x="38100" y="53339"/>
                </a:lnTo>
                <a:lnTo>
                  <a:pt x="39624" y="50291"/>
                </a:lnTo>
                <a:lnTo>
                  <a:pt x="38481" y="54863"/>
                </a:lnTo>
                <a:close/>
              </a:path>
              <a:path w="109854" h="109854">
                <a:moveTo>
                  <a:pt x="38100" y="56387"/>
                </a:moveTo>
                <a:lnTo>
                  <a:pt x="38100" y="53339"/>
                </a:lnTo>
                <a:lnTo>
                  <a:pt x="38481" y="54863"/>
                </a:lnTo>
                <a:lnTo>
                  <a:pt x="38100" y="56387"/>
                </a:lnTo>
                <a:close/>
              </a:path>
              <a:path w="109854" h="109854">
                <a:moveTo>
                  <a:pt x="73152" y="56387"/>
                </a:moveTo>
                <a:lnTo>
                  <a:pt x="72771" y="54863"/>
                </a:lnTo>
                <a:lnTo>
                  <a:pt x="73152" y="53339"/>
                </a:lnTo>
                <a:lnTo>
                  <a:pt x="73152" y="56387"/>
                </a:lnTo>
                <a:close/>
              </a:path>
              <a:path w="109854" h="109854">
                <a:moveTo>
                  <a:pt x="109728" y="56387"/>
                </a:moveTo>
                <a:lnTo>
                  <a:pt x="73152" y="56387"/>
                </a:lnTo>
                <a:lnTo>
                  <a:pt x="73152" y="53339"/>
                </a:lnTo>
                <a:lnTo>
                  <a:pt x="109728" y="53339"/>
                </a:lnTo>
                <a:lnTo>
                  <a:pt x="109728" y="56387"/>
                </a:lnTo>
                <a:close/>
              </a:path>
              <a:path w="109854" h="109854">
                <a:moveTo>
                  <a:pt x="39624" y="59435"/>
                </a:moveTo>
                <a:lnTo>
                  <a:pt x="38100" y="56387"/>
                </a:lnTo>
                <a:lnTo>
                  <a:pt x="38481" y="54863"/>
                </a:lnTo>
                <a:lnTo>
                  <a:pt x="39624" y="59435"/>
                </a:lnTo>
                <a:close/>
              </a:path>
              <a:path w="109854" h="109854">
                <a:moveTo>
                  <a:pt x="107289" y="71627"/>
                </a:moveTo>
                <a:lnTo>
                  <a:pt x="60960" y="71627"/>
                </a:lnTo>
                <a:lnTo>
                  <a:pt x="67056" y="68579"/>
                </a:lnTo>
                <a:lnTo>
                  <a:pt x="65532" y="68579"/>
                </a:lnTo>
                <a:lnTo>
                  <a:pt x="68580" y="65531"/>
                </a:lnTo>
                <a:lnTo>
                  <a:pt x="71628" y="59435"/>
                </a:lnTo>
                <a:lnTo>
                  <a:pt x="72771" y="54863"/>
                </a:lnTo>
                <a:lnTo>
                  <a:pt x="73152" y="56387"/>
                </a:lnTo>
                <a:lnTo>
                  <a:pt x="109728" y="56387"/>
                </a:lnTo>
                <a:lnTo>
                  <a:pt x="109728" y="67055"/>
                </a:lnTo>
                <a:lnTo>
                  <a:pt x="108204" y="67055"/>
                </a:lnTo>
                <a:lnTo>
                  <a:pt x="107289" y="71627"/>
                </a:lnTo>
                <a:close/>
              </a:path>
              <a:path w="109854" h="109854">
                <a:moveTo>
                  <a:pt x="70104" y="62483"/>
                </a:moveTo>
                <a:lnTo>
                  <a:pt x="71628" y="56387"/>
                </a:lnTo>
                <a:lnTo>
                  <a:pt x="71628" y="59435"/>
                </a:lnTo>
                <a:lnTo>
                  <a:pt x="70104" y="62483"/>
                </a:lnTo>
                <a:close/>
              </a:path>
              <a:path w="109854" h="109854">
                <a:moveTo>
                  <a:pt x="42672" y="65531"/>
                </a:moveTo>
                <a:lnTo>
                  <a:pt x="39624" y="62483"/>
                </a:lnTo>
                <a:lnTo>
                  <a:pt x="41147" y="62483"/>
                </a:lnTo>
                <a:lnTo>
                  <a:pt x="42672" y="65531"/>
                </a:lnTo>
                <a:close/>
              </a:path>
              <a:path w="109854" h="109854">
                <a:moveTo>
                  <a:pt x="66838" y="66838"/>
                </a:moveTo>
                <a:lnTo>
                  <a:pt x="70104" y="62483"/>
                </a:lnTo>
                <a:lnTo>
                  <a:pt x="68580" y="65531"/>
                </a:lnTo>
                <a:lnTo>
                  <a:pt x="66838" y="66838"/>
                </a:lnTo>
                <a:close/>
              </a:path>
              <a:path w="109854" h="109854">
                <a:moveTo>
                  <a:pt x="47244" y="70103"/>
                </a:moveTo>
                <a:lnTo>
                  <a:pt x="44195" y="68579"/>
                </a:lnTo>
                <a:lnTo>
                  <a:pt x="42672" y="65531"/>
                </a:lnTo>
                <a:lnTo>
                  <a:pt x="47244" y="70103"/>
                </a:lnTo>
                <a:close/>
              </a:path>
              <a:path w="109854" h="109854">
                <a:moveTo>
                  <a:pt x="65532" y="68579"/>
                </a:moveTo>
                <a:lnTo>
                  <a:pt x="66838" y="66838"/>
                </a:lnTo>
                <a:lnTo>
                  <a:pt x="68580" y="65531"/>
                </a:lnTo>
                <a:lnTo>
                  <a:pt x="65532" y="68579"/>
                </a:lnTo>
                <a:close/>
              </a:path>
              <a:path w="109854" h="109854">
                <a:moveTo>
                  <a:pt x="62484" y="70103"/>
                </a:moveTo>
                <a:lnTo>
                  <a:pt x="66838" y="66838"/>
                </a:lnTo>
                <a:lnTo>
                  <a:pt x="65532" y="68579"/>
                </a:lnTo>
                <a:lnTo>
                  <a:pt x="67056" y="68579"/>
                </a:lnTo>
                <a:lnTo>
                  <a:pt x="62484" y="70103"/>
                </a:lnTo>
                <a:close/>
              </a:path>
              <a:path w="109854" h="109854">
                <a:moveTo>
                  <a:pt x="53339" y="71627"/>
                </a:moveTo>
                <a:lnTo>
                  <a:pt x="50292" y="71627"/>
                </a:lnTo>
                <a:lnTo>
                  <a:pt x="47244" y="70103"/>
                </a:lnTo>
                <a:lnTo>
                  <a:pt x="53339" y="71627"/>
                </a:lnTo>
                <a:close/>
              </a:path>
              <a:path w="109854" h="109854">
                <a:moveTo>
                  <a:pt x="60960" y="71627"/>
                </a:moveTo>
                <a:lnTo>
                  <a:pt x="56387" y="71627"/>
                </a:lnTo>
                <a:lnTo>
                  <a:pt x="64008" y="70103"/>
                </a:lnTo>
                <a:lnTo>
                  <a:pt x="60960" y="71627"/>
                </a:lnTo>
                <a:close/>
              </a:path>
              <a:path w="109854" h="109854">
                <a:moveTo>
                  <a:pt x="77724" y="105155"/>
                </a:moveTo>
                <a:lnTo>
                  <a:pt x="32004" y="105155"/>
                </a:lnTo>
                <a:lnTo>
                  <a:pt x="25908" y="102107"/>
                </a:lnTo>
                <a:lnTo>
                  <a:pt x="18288" y="94487"/>
                </a:lnTo>
                <a:lnTo>
                  <a:pt x="92964" y="94487"/>
                </a:lnTo>
                <a:lnTo>
                  <a:pt x="86868" y="100583"/>
                </a:lnTo>
                <a:lnTo>
                  <a:pt x="85344" y="100583"/>
                </a:lnTo>
                <a:lnTo>
                  <a:pt x="83820" y="102107"/>
                </a:lnTo>
                <a:lnTo>
                  <a:pt x="77724" y="105155"/>
                </a:lnTo>
                <a:close/>
              </a:path>
              <a:path w="109854" h="109854">
                <a:moveTo>
                  <a:pt x="68580" y="108203"/>
                </a:moveTo>
                <a:lnTo>
                  <a:pt x="42672" y="108203"/>
                </a:lnTo>
                <a:lnTo>
                  <a:pt x="35052" y="106679"/>
                </a:lnTo>
                <a:lnTo>
                  <a:pt x="35052" y="105155"/>
                </a:lnTo>
                <a:lnTo>
                  <a:pt x="76200" y="105155"/>
                </a:lnTo>
                <a:lnTo>
                  <a:pt x="74676" y="106679"/>
                </a:lnTo>
                <a:lnTo>
                  <a:pt x="68580" y="108203"/>
                </a:lnTo>
                <a:close/>
              </a:path>
              <a:path w="109854" h="109854">
                <a:moveTo>
                  <a:pt x="64008" y="109727"/>
                </a:moveTo>
                <a:lnTo>
                  <a:pt x="45719" y="109727"/>
                </a:lnTo>
                <a:lnTo>
                  <a:pt x="44195" y="108203"/>
                </a:lnTo>
                <a:lnTo>
                  <a:pt x="65532" y="108203"/>
                </a:lnTo>
                <a:lnTo>
                  <a:pt x="64008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66203" y="4860035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47916" y="4841748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664325" y="5388768"/>
            <a:ext cx="452755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r>
              <a:rPr dirty="0" sz="2400" spc="-875">
                <a:latin typeface="宋体"/>
                <a:cs typeface="宋体"/>
              </a:rPr>
              <a:t> </a:t>
            </a:r>
            <a:r>
              <a:rPr dirty="0" baseline="-37037" sz="3600" spc="-7">
                <a:latin typeface="Times New Roman"/>
                <a:cs typeface="Times New Roman"/>
              </a:rPr>
              <a:t>A</a:t>
            </a:r>
            <a:endParaRPr baseline="-37037" sz="3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10784" y="4840223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90971" y="4820411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84414" y="4920996"/>
            <a:ext cx="0" cy="899160"/>
          </a:xfrm>
          <a:custGeom>
            <a:avLst/>
            <a:gdLst/>
            <a:ahLst/>
            <a:cxnLst/>
            <a:rect l="l" t="t" r="r" b="b"/>
            <a:pathLst>
              <a:path w="0" h="899160">
                <a:moveTo>
                  <a:pt x="0" y="0"/>
                </a:moveTo>
                <a:lnTo>
                  <a:pt x="0" y="89915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20205" y="2887980"/>
            <a:ext cx="0" cy="2016760"/>
          </a:xfrm>
          <a:custGeom>
            <a:avLst/>
            <a:gdLst/>
            <a:ahLst/>
            <a:cxnLst/>
            <a:rect l="l" t="t" r="r" b="b"/>
            <a:pathLst>
              <a:path w="0" h="2016760">
                <a:moveTo>
                  <a:pt x="0" y="0"/>
                </a:moveTo>
                <a:lnTo>
                  <a:pt x="0" y="20162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42560" y="4110227"/>
            <a:ext cx="1028700" cy="114300"/>
          </a:xfrm>
          <a:custGeom>
            <a:avLst/>
            <a:gdLst/>
            <a:ahLst/>
            <a:cxnLst/>
            <a:rect l="l" t="t" r="r" b="b"/>
            <a:pathLst>
              <a:path w="1028700" h="114300">
                <a:moveTo>
                  <a:pt x="970787" y="114300"/>
                </a:moveTo>
                <a:lnTo>
                  <a:pt x="949118" y="109775"/>
                </a:lnTo>
                <a:lnTo>
                  <a:pt x="931164" y="97536"/>
                </a:lnTo>
                <a:lnTo>
                  <a:pt x="918924" y="79581"/>
                </a:lnTo>
                <a:lnTo>
                  <a:pt x="914400" y="57912"/>
                </a:lnTo>
                <a:lnTo>
                  <a:pt x="918924" y="35361"/>
                </a:lnTo>
                <a:lnTo>
                  <a:pt x="931164" y="16954"/>
                </a:lnTo>
                <a:lnTo>
                  <a:pt x="949118" y="4548"/>
                </a:lnTo>
                <a:lnTo>
                  <a:pt x="970787" y="0"/>
                </a:lnTo>
                <a:lnTo>
                  <a:pt x="993338" y="4548"/>
                </a:lnTo>
                <a:lnTo>
                  <a:pt x="1011745" y="16954"/>
                </a:lnTo>
                <a:lnTo>
                  <a:pt x="1024151" y="35361"/>
                </a:lnTo>
                <a:lnTo>
                  <a:pt x="1024704" y="38100"/>
                </a:lnTo>
                <a:lnTo>
                  <a:pt x="970787" y="38100"/>
                </a:lnTo>
                <a:lnTo>
                  <a:pt x="970787" y="76200"/>
                </a:lnTo>
                <a:lnTo>
                  <a:pt x="1024861" y="76200"/>
                </a:lnTo>
                <a:lnTo>
                  <a:pt x="1024151" y="79581"/>
                </a:lnTo>
                <a:lnTo>
                  <a:pt x="1011745" y="97536"/>
                </a:lnTo>
                <a:lnTo>
                  <a:pt x="993338" y="109775"/>
                </a:lnTo>
                <a:lnTo>
                  <a:pt x="970787" y="114300"/>
                </a:lnTo>
                <a:close/>
              </a:path>
              <a:path w="1028700" h="114300">
                <a:moveTo>
                  <a:pt x="918218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918374" y="38100"/>
                </a:lnTo>
                <a:lnTo>
                  <a:pt x="914400" y="57912"/>
                </a:lnTo>
                <a:lnTo>
                  <a:pt x="918218" y="76200"/>
                </a:lnTo>
                <a:close/>
              </a:path>
              <a:path w="1028700" h="114300">
                <a:moveTo>
                  <a:pt x="1024861" y="76200"/>
                </a:moveTo>
                <a:lnTo>
                  <a:pt x="970787" y="76200"/>
                </a:lnTo>
                <a:lnTo>
                  <a:pt x="970787" y="38100"/>
                </a:lnTo>
                <a:lnTo>
                  <a:pt x="1024704" y="38100"/>
                </a:lnTo>
                <a:lnTo>
                  <a:pt x="1028700" y="57912"/>
                </a:lnTo>
                <a:lnTo>
                  <a:pt x="1024861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26835" y="2914650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 h="0">
                <a:moveTo>
                  <a:pt x="0" y="0"/>
                </a:moveTo>
                <a:lnTo>
                  <a:pt x="28346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39511" y="291465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279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16879" y="4104132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98591" y="4084320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12307" y="2834640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92495" y="2814827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887980" y="2191512"/>
            <a:ext cx="2466340" cy="1330960"/>
          </a:xfrm>
          <a:prstGeom prst="rect">
            <a:avLst/>
          </a:prstGeom>
        </p:spPr>
        <p:txBody>
          <a:bodyPr wrap="square" lIns="0" tIns="207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"/>
              </a:spcBef>
            </a:pPr>
            <a:endParaRPr sz="1950">
              <a:latin typeface="Times New Roman"/>
              <a:cs typeface="Times New Roman"/>
            </a:endParaRPr>
          </a:p>
          <a:p>
            <a:pPr algn="r" marR="123189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-</a:t>
            </a: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10088" y="2476493"/>
            <a:ext cx="245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5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6203" y="2372908"/>
            <a:ext cx="3981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Times New Roman"/>
                <a:cs typeface="Times New Roman"/>
              </a:rPr>
              <a:t>3</a:t>
            </a:r>
            <a:r>
              <a:rPr dirty="0" sz="2400" spc="-5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10256" y="2630423"/>
            <a:ext cx="144780" cy="146685"/>
          </a:xfrm>
          <a:custGeom>
            <a:avLst/>
            <a:gdLst/>
            <a:ahLst/>
            <a:cxnLst/>
            <a:rect l="l" t="t" r="r" b="b"/>
            <a:pathLst>
              <a:path w="144780" h="146685">
                <a:moveTo>
                  <a:pt x="86868" y="1523"/>
                </a:moveTo>
                <a:lnTo>
                  <a:pt x="57912" y="1523"/>
                </a:lnTo>
                <a:lnTo>
                  <a:pt x="59436" y="0"/>
                </a:lnTo>
                <a:lnTo>
                  <a:pt x="85344" y="0"/>
                </a:lnTo>
                <a:lnTo>
                  <a:pt x="86868" y="1523"/>
                </a:lnTo>
                <a:close/>
              </a:path>
              <a:path w="144780" h="146685">
                <a:moveTo>
                  <a:pt x="99060" y="4571"/>
                </a:moveTo>
                <a:lnTo>
                  <a:pt x="45719" y="4571"/>
                </a:lnTo>
                <a:lnTo>
                  <a:pt x="56387" y="1523"/>
                </a:lnTo>
                <a:lnTo>
                  <a:pt x="88391" y="1523"/>
                </a:lnTo>
                <a:lnTo>
                  <a:pt x="99060" y="4571"/>
                </a:lnTo>
                <a:close/>
              </a:path>
              <a:path w="144780" h="146685">
                <a:moveTo>
                  <a:pt x="112775" y="12191"/>
                </a:moveTo>
                <a:lnTo>
                  <a:pt x="32004" y="12191"/>
                </a:lnTo>
                <a:lnTo>
                  <a:pt x="33528" y="10667"/>
                </a:lnTo>
                <a:lnTo>
                  <a:pt x="42672" y="6095"/>
                </a:lnTo>
                <a:lnTo>
                  <a:pt x="44195" y="4571"/>
                </a:lnTo>
                <a:lnTo>
                  <a:pt x="100584" y="4571"/>
                </a:lnTo>
                <a:lnTo>
                  <a:pt x="102108" y="6095"/>
                </a:lnTo>
                <a:lnTo>
                  <a:pt x="111252" y="10667"/>
                </a:lnTo>
                <a:lnTo>
                  <a:pt x="112775" y="12191"/>
                </a:lnTo>
                <a:close/>
              </a:path>
              <a:path w="144780" h="146685">
                <a:moveTo>
                  <a:pt x="112775" y="134111"/>
                </a:moveTo>
                <a:lnTo>
                  <a:pt x="32004" y="134111"/>
                </a:lnTo>
                <a:lnTo>
                  <a:pt x="30480" y="132587"/>
                </a:lnTo>
                <a:lnTo>
                  <a:pt x="21336" y="124967"/>
                </a:lnTo>
                <a:lnTo>
                  <a:pt x="19812" y="123443"/>
                </a:lnTo>
                <a:lnTo>
                  <a:pt x="12192" y="114299"/>
                </a:lnTo>
                <a:lnTo>
                  <a:pt x="10668" y="112775"/>
                </a:lnTo>
                <a:lnTo>
                  <a:pt x="10668" y="111251"/>
                </a:lnTo>
                <a:lnTo>
                  <a:pt x="6096" y="102107"/>
                </a:lnTo>
                <a:lnTo>
                  <a:pt x="4572" y="102107"/>
                </a:lnTo>
                <a:lnTo>
                  <a:pt x="4572" y="99059"/>
                </a:lnTo>
                <a:lnTo>
                  <a:pt x="1524" y="88391"/>
                </a:lnTo>
                <a:lnTo>
                  <a:pt x="0" y="86867"/>
                </a:lnTo>
                <a:lnTo>
                  <a:pt x="0" y="57911"/>
                </a:lnTo>
                <a:lnTo>
                  <a:pt x="1524" y="57911"/>
                </a:lnTo>
                <a:lnTo>
                  <a:pt x="1524" y="56387"/>
                </a:lnTo>
                <a:lnTo>
                  <a:pt x="4572" y="45719"/>
                </a:lnTo>
                <a:lnTo>
                  <a:pt x="4572" y="44195"/>
                </a:lnTo>
                <a:lnTo>
                  <a:pt x="6096" y="42671"/>
                </a:lnTo>
                <a:lnTo>
                  <a:pt x="10668" y="33527"/>
                </a:lnTo>
                <a:lnTo>
                  <a:pt x="10668" y="32003"/>
                </a:lnTo>
                <a:lnTo>
                  <a:pt x="19812" y="22859"/>
                </a:lnTo>
                <a:lnTo>
                  <a:pt x="19812" y="21335"/>
                </a:lnTo>
                <a:lnTo>
                  <a:pt x="21336" y="19811"/>
                </a:lnTo>
                <a:lnTo>
                  <a:pt x="30480" y="13715"/>
                </a:lnTo>
                <a:lnTo>
                  <a:pt x="30480" y="12191"/>
                </a:lnTo>
                <a:lnTo>
                  <a:pt x="114300" y="12191"/>
                </a:lnTo>
                <a:lnTo>
                  <a:pt x="114300" y="13715"/>
                </a:lnTo>
                <a:lnTo>
                  <a:pt x="121920" y="19811"/>
                </a:lnTo>
                <a:lnTo>
                  <a:pt x="123444" y="19811"/>
                </a:lnTo>
                <a:lnTo>
                  <a:pt x="124968" y="21335"/>
                </a:lnTo>
                <a:lnTo>
                  <a:pt x="124968" y="22859"/>
                </a:lnTo>
                <a:lnTo>
                  <a:pt x="132588" y="30479"/>
                </a:lnTo>
                <a:lnTo>
                  <a:pt x="132588" y="32003"/>
                </a:lnTo>
                <a:lnTo>
                  <a:pt x="134112" y="33527"/>
                </a:lnTo>
                <a:lnTo>
                  <a:pt x="136398" y="38099"/>
                </a:lnTo>
                <a:lnTo>
                  <a:pt x="67056" y="38099"/>
                </a:lnTo>
                <a:lnTo>
                  <a:pt x="61722" y="39623"/>
                </a:lnTo>
                <a:lnTo>
                  <a:pt x="60960" y="39623"/>
                </a:lnTo>
                <a:lnTo>
                  <a:pt x="56387" y="41147"/>
                </a:lnTo>
                <a:lnTo>
                  <a:pt x="57912" y="41147"/>
                </a:lnTo>
                <a:lnTo>
                  <a:pt x="51816" y="44195"/>
                </a:lnTo>
                <a:lnTo>
                  <a:pt x="52578" y="44195"/>
                </a:lnTo>
                <a:lnTo>
                  <a:pt x="50292" y="45719"/>
                </a:lnTo>
                <a:lnTo>
                  <a:pt x="48768" y="45719"/>
                </a:lnTo>
                <a:lnTo>
                  <a:pt x="45719" y="48767"/>
                </a:lnTo>
                <a:lnTo>
                  <a:pt x="46736" y="48767"/>
                </a:lnTo>
                <a:lnTo>
                  <a:pt x="44704" y="51815"/>
                </a:lnTo>
                <a:lnTo>
                  <a:pt x="44195" y="51815"/>
                </a:lnTo>
                <a:lnTo>
                  <a:pt x="41910" y="56387"/>
                </a:lnTo>
                <a:lnTo>
                  <a:pt x="41148" y="56387"/>
                </a:lnTo>
                <a:lnTo>
                  <a:pt x="39624" y="60959"/>
                </a:lnTo>
                <a:lnTo>
                  <a:pt x="39841" y="60959"/>
                </a:lnTo>
                <a:lnTo>
                  <a:pt x="38970" y="64007"/>
                </a:lnTo>
                <a:lnTo>
                  <a:pt x="38100" y="64007"/>
                </a:lnTo>
                <a:lnTo>
                  <a:pt x="37229" y="70103"/>
                </a:lnTo>
                <a:lnTo>
                  <a:pt x="36576" y="70103"/>
                </a:lnTo>
                <a:lnTo>
                  <a:pt x="36576" y="74675"/>
                </a:lnTo>
                <a:lnTo>
                  <a:pt x="37229" y="74675"/>
                </a:lnTo>
                <a:lnTo>
                  <a:pt x="38100" y="80771"/>
                </a:lnTo>
                <a:lnTo>
                  <a:pt x="38970" y="80771"/>
                </a:lnTo>
                <a:lnTo>
                  <a:pt x="39841" y="83819"/>
                </a:lnTo>
                <a:lnTo>
                  <a:pt x="39624" y="83819"/>
                </a:lnTo>
                <a:lnTo>
                  <a:pt x="41148" y="88391"/>
                </a:lnTo>
                <a:lnTo>
                  <a:pt x="41910" y="88391"/>
                </a:lnTo>
                <a:lnTo>
                  <a:pt x="44195" y="92963"/>
                </a:lnTo>
                <a:lnTo>
                  <a:pt x="44704" y="92963"/>
                </a:lnTo>
                <a:lnTo>
                  <a:pt x="46736" y="96011"/>
                </a:lnTo>
                <a:lnTo>
                  <a:pt x="45719" y="96011"/>
                </a:lnTo>
                <a:lnTo>
                  <a:pt x="48768" y="99059"/>
                </a:lnTo>
                <a:lnTo>
                  <a:pt x="50291" y="99059"/>
                </a:lnTo>
                <a:lnTo>
                  <a:pt x="52577" y="100583"/>
                </a:lnTo>
                <a:lnTo>
                  <a:pt x="51816" y="100583"/>
                </a:lnTo>
                <a:lnTo>
                  <a:pt x="57912" y="103631"/>
                </a:lnTo>
                <a:lnTo>
                  <a:pt x="56387" y="103631"/>
                </a:lnTo>
                <a:lnTo>
                  <a:pt x="60960" y="105155"/>
                </a:lnTo>
                <a:lnTo>
                  <a:pt x="61722" y="105155"/>
                </a:lnTo>
                <a:lnTo>
                  <a:pt x="67056" y="106679"/>
                </a:lnTo>
                <a:lnTo>
                  <a:pt x="64008" y="106679"/>
                </a:lnTo>
                <a:lnTo>
                  <a:pt x="72389" y="107877"/>
                </a:lnTo>
                <a:lnTo>
                  <a:pt x="70104" y="108203"/>
                </a:lnTo>
                <a:lnTo>
                  <a:pt x="135636" y="108203"/>
                </a:lnTo>
                <a:lnTo>
                  <a:pt x="134112" y="111251"/>
                </a:lnTo>
                <a:lnTo>
                  <a:pt x="132588" y="112775"/>
                </a:lnTo>
                <a:lnTo>
                  <a:pt x="132588" y="114299"/>
                </a:lnTo>
                <a:lnTo>
                  <a:pt x="124968" y="123443"/>
                </a:lnTo>
                <a:lnTo>
                  <a:pt x="123444" y="124967"/>
                </a:lnTo>
                <a:lnTo>
                  <a:pt x="121920" y="124967"/>
                </a:lnTo>
                <a:lnTo>
                  <a:pt x="112775" y="134111"/>
                </a:lnTo>
                <a:close/>
              </a:path>
              <a:path w="144780" h="146685">
                <a:moveTo>
                  <a:pt x="84836" y="40131"/>
                </a:moveTo>
                <a:lnTo>
                  <a:pt x="77724" y="38099"/>
                </a:lnTo>
                <a:lnTo>
                  <a:pt x="136398" y="38099"/>
                </a:lnTo>
                <a:lnTo>
                  <a:pt x="137160" y="39623"/>
                </a:lnTo>
                <a:lnTo>
                  <a:pt x="83820" y="39623"/>
                </a:lnTo>
                <a:lnTo>
                  <a:pt x="84836" y="40131"/>
                </a:lnTo>
                <a:close/>
              </a:path>
              <a:path w="144780" h="146685">
                <a:moveTo>
                  <a:pt x="56387" y="41147"/>
                </a:moveTo>
                <a:lnTo>
                  <a:pt x="60960" y="39623"/>
                </a:lnTo>
                <a:lnTo>
                  <a:pt x="59944" y="40131"/>
                </a:lnTo>
                <a:lnTo>
                  <a:pt x="56387" y="41147"/>
                </a:lnTo>
                <a:close/>
              </a:path>
              <a:path w="144780" h="146685">
                <a:moveTo>
                  <a:pt x="59944" y="40131"/>
                </a:moveTo>
                <a:lnTo>
                  <a:pt x="60960" y="39623"/>
                </a:lnTo>
                <a:lnTo>
                  <a:pt x="61722" y="39623"/>
                </a:lnTo>
                <a:lnTo>
                  <a:pt x="59944" y="40131"/>
                </a:lnTo>
                <a:close/>
              </a:path>
              <a:path w="144780" h="146685">
                <a:moveTo>
                  <a:pt x="88391" y="41147"/>
                </a:moveTo>
                <a:lnTo>
                  <a:pt x="84836" y="40131"/>
                </a:lnTo>
                <a:lnTo>
                  <a:pt x="83820" y="39623"/>
                </a:lnTo>
                <a:lnTo>
                  <a:pt x="88391" y="41147"/>
                </a:lnTo>
                <a:close/>
              </a:path>
              <a:path w="144780" h="146685">
                <a:moveTo>
                  <a:pt x="137922" y="41147"/>
                </a:moveTo>
                <a:lnTo>
                  <a:pt x="88391" y="41147"/>
                </a:lnTo>
                <a:lnTo>
                  <a:pt x="83820" y="39623"/>
                </a:lnTo>
                <a:lnTo>
                  <a:pt x="137160" y="39623"/>
                </a:lnTo>
                <a:lnTo>
                  <a:pt x="137922" y="41147"/>
                </a:lnTo>
                <a:close/>
              </a:path>
              <a:path w="144780" h="146685">
                <a:moveTo>
                  <a:pt x="57912" y="41147"/>
                </a:moveTo>
                <a:lnTo>
                  <a:pt x="56387" y="41147"/>
                </a:lnTo>
                <a:lnTo>
                  <a:pt x="59944" y="40131"/>
                </a:lnTo>
                <a:lnTo>
                  <a:pt x="57912" y="41147"/>
                </a:lnTo>
                <a:close/>
              </a:path>
              <a:path w="144780" h="146685">
                <a:moveTo>
                  <a:pt x="140208" y="44195"/>
                </a:moveTo>
                <a:lnTo>
                  <a:pt x="92964" y="44195"/>
                </a:lnTo>
                <a:lnTo>
                  <a:pt x="84836" y="40131"/>
                </a:lnTo>
                <a:lnTo>
                  <a:pt x="88391" y="41147"/>
                </a:lnTo>
                <a:lnTo>
                  <a:pt x="137922" y="41147"/>
                </a:lnTo>
                <a:lnTo>
                  <a:pt x="138684" y="42671"/>
                </a:lnTo>
                <a:lnTo>
                  <a:pt x="140208" y="42671"/>
                </a:lnTo>
                <a:lnTo>
                  <a:pt x="140208" y="44195"/>
                </a:lnTo>
                <a:close/>
              </a:path>
              <a:path w="144780" h="146685">
                <a:moveTo>
                  <a:pt x="52578" y="44195"/>
                </a:moveTo>
                <a:lnTo>
                  <a:pt x="51816" y="44195"/>
                </a:lnTo>
                <a:lnTo>
                  <a:pt x="54864" y="42671"/>
                </a:lnTo>
                <a:lnTo>
                  <a:pt x="52578" y="44195"/>
                </a:lnTo>
                <a:close/>
              </a:path>
              <a:path w="144780" h="146685">
                <a:moveTo>
                  <a:pt x="97231" y="47548"/>
                </a:moveTo>
                <a:lnTo>
                  <a:pt x="89916" y="42671"/>
                </a:lnTo>
                <a:lnTo>
                  <a:pt x="92964" y="44195"/>
                </a:lnTo>
                <a:lnTo>
                  <a:pt x="140208" y="44195"/>
                </a:lnTo>
                <a:lnTo>
                  <a:pt x="140208" y="45719"/>
                </a:lnTo>
                <a:lnTo>
                  <a:pt x="96012" y="45719"/>
                </a:lnTo>
                <a:lnTo>
                  <a:pt x="97231" y="47548"/>
                </a:lnTo>
                <a:close/>
              </a:path>
              <a:path w="144780" h="146685">
                <a:moveTo>
                  <a:pt x="45719" y="48767"/>
                </a:moveTo>
                <a:lnTo>
                  <a:pt x="48768" y="45719"/>
                </a:lnTo>
                <a:lnTo>
                  <a:pt x="47548" y="47548"/>
                </a:lnTo>
                <a:lnTo>
                  <a:pt x="45719" y="48767"/>
                </a:lnTo>
                <a:close/>
              </a:path>
              <a:path w="144780" h="146685">
                <a:moveTo>
                  <a:pt x="47548" y="47548"/>
                </a:moveTo>
                <a:lnTo>
                  <a:pt x="48768" y="45719"/>
                </a:lnTo>
                <a:lnTo>
                  <a:pt x="50292" y="45719"/>
                </a:lnTo>
                <a:lnTo>
                  <a:pt x="47548" y="47548"/>
                </a:lnTo>
                <a:close/>
              </a:path>
              <a:path w="144780" h="146685">
                <a:moveTo>
                  <a:pt x="99060" y="48767"/>
                </a:moveTo>
                <a:lnTo>
                  <a:pt x="97231" y="47548"/>
                </a:lnTo>
                <a:lnTo>
                  <a:pt x="96012" y="45719"/>
                </a:lnTo>
                <a:lnTo>
                  <a:pt x="99060" y="48767"/>
                </a:lnTo>
                <a:close/>
              </a:path>
              <a:path w="144780" h="146685">
                <a:moveTo>
                  <a:pt x="141078" y="48767"/>
                </a:moveTo>
                <a:lnTo>
                  <a:pt x="99060" y="48767"/>
                </a:lnTo>
                <a:lnTo>
                  <a:pt x="96012" y="45719"/>
                </a:lnTo>
                <a:lnTo>
                  <a:pt x="140208" y="45719"/>
                </a:lnTo>
                <a:lnTo>
                  <a:pt x="141078" y="48767"/>
                </a:lnTo>
                <a:close/>
              </a:path>
              <a:path w="144780" h="146685">
                <a:moveTo>
                  <a:pt x="46736" y="48767"/>
                </a:moveTo>
                <a:lnTo>
                  <a:pt x="45719" y="48767"/>
                </a:lnTo>
                <a:lnTo>
                  <a:pt x="47548" y="47548"/>
                </a:lnTo>
                <a:lnTo>
                  <a:pt x="46736" y="48767"/>
                </a:lnTo>
                <a:close/>
              </a:path>
              <a:path w="144780" h="146685">
                <a:moveTo>
                  <a:pt x="102107" y="54863"/>
                </a:moveTo>
                <a:lnTo>
                  <a:pt x="97231" y="47548"/>
                </a:lnTo>
                <a:lnTo>
                  <a:pt x="99060" y="48767"/>
                </a:lnTo>
                <a:lnTo>
                  <a:pt x="141078" y="48767"/>
                </a:lnTo>
                <a:lnTo>
                  <a:pt x="141949" y="51815"/>
                </a:lnTo>
                <a:lnTo>
                  <a:pt x="100584" y="51815"/>
                </a:lnTo>
                <a:lnTo>
                  <a:pt x="102107" y="54863"/>
                </a:lnTo>
                <a:close/>
              </a:path>
              <a:path w="144780" h="146685">
                <a:moveTo>
                  <a:pt x="42672" y="54863"/>
                </a:moveTo>
                <a:lnTo>
                  <a:pt x="44195" y="51815"/>
                </a:lnTo>
                <a:lnTo>
                  <a:pt x="44704" y="51815"/>
                </a:lnTo>
                <a:lnTo>
                  <a:pt x="42672" y="54863"/>
                </a:lnTo>
                <a:close/>
              </a:path>
              <a:path w="144780" h="146685">
                <a:moveTo>
                  <a:pt x="104648" y="59943"/>
                </a:moveTo>
                <a:lnTo>
                  <a:pt x="100584" y="51815"/>
                </a:lnTo>
                <a:lnTo>
                  <a:pt x="141949" y="51815"/>
                </a:lnTo>
                <a:lnTo>
                  <a:pt x="143256" y="56387"/>
                </a:lnTo>
                <a:lnTo>
                  <a:pt x="103632" y="56387"/>
                </a:lnTo>
                <a:lnTo>
                  <a:pt x="104648" y="59943"/>
                </a:lnTo>
                <a:close/>
              </a:path>
              <a:path w="144780" h="146685">
                <a:moveTo>
                  <a:pt x="39624" y="60959"/>
                </a:moveTo>
                <a:lnTo>
                  <a:pt x="41148" y="56387"/>
                </a:lnTo>
                <a:lnTo>
                  <a:pt x="40132" y="59943"/>
                </a:lnTo>
                <a:lnTo>
                  <a:pt x="39624" y="60959"/>
                </a:lnTo>
                <a:close/>
              </a:path>
              <a:path w="144780" h="146685">
                <a:moveTo>
                  <a:pt x="40132" y="59943"/>
                </a:moveTo>
                <a:lnTo>
                  <a:pt x="41148" y="56387"/>
                </a:lnTo>
                <a:lnTo>
                  <a:pt x="41910" y="56387"/>
                </a:lnTo>
                <a:lnTo>
                  <a:pt x="40132" y="59943"/>
                </a:lnTo>
                <a:close/>
              </a:path>
              <a:path w="144780" h="146685">
                <a:moveTo>
                  <a:pt x="105155" y="60959"/>
                </a:moveTo>
                <a:lnTo>
                  <a:pt x="104648" y="59943"/>
                </a:lnTo>
                <a:lnTo>
                  <a:pt x="103632" y="56387"/>
                </a:lnTo>
                <a:lnTo>
                  <a:pt x="105155" y="60959"/>
                </a:lnTo>
                <a:close/>
              </a:path>
              <a:path w="144780" h="146685">
                <a:moveTo>
                  <a:pt x="144779" y="60959"/>
                </a:moveTo>
                <a:lnTo>
                  <a:pt x="105155" y="60959"/>
                </a:lnTo>
                <a:lnTo>
                  <a:pt x="103632" y="56387"/>
                </a:lnTo>
                <a:lnTo>
                  <a:pt x="143256" y="56387"/>
                </a:lnTo>
                <a:lnTo>
                  <a:pt x="143256" y="57911"/>
                </a:lnTo>
                <a:lnTo>
                  <a:pt x="144779" y="57911"/>
                </a:lnTo>
                <a:lnTo>
                  <a:pt x="144779" y="60959"/>
                </a:lnTo>
                <a:close/>
              </a:path>
              <a:path w="144780" h="146685">
                <a:moveTo>
                  <a:pt x="39841" y="60959"/>
                </a:moveTo>
                <a:lnTo>
                  <a:pt x="39624" y="60959"/>
                </a:lnTo>
                <a:lnTo>
                  <a:pt x="40132" y="59943"/>
                </a:lnTo>
                <a:lnTo>
                  <a:pt x="39841" y="60959"/>
                </a:lnTo>
                <a:close/>
              </a:path>
              <a:path w="144780" h="146685">
                <a:moveTo>
                  <a:pt x="106679" y="67055"/>
                </a:moveTo>
                <a:lnTo>
                  <a:pt x="104648" y="59943"/>
                </a:lnTo>
                <a:lnTo>
                  <a:pt x="105155" y="60959"/>
                </a:lnTo>
                <a:lnTo>
                  <a:pt x="144779" y="60959"/>
                </a:lnTo>
                <a:lnTo>
                  <a:pt x="144779" y="64007"/>
                </a:lnTo>
                <a:lnTo>
                  <a:pt x="106679" y="64007"/>
                </a:lnTo>
                <a:lnTo>
                  <a:pt x="106679" y="67055"/>
                </a:lnTo>
                <a:close/>
              </a:path>
              <a:path w="144780" h="146685">
                <a:moveTo>
                  <a:pt x="38100" y="67055"/>
                </a:moveTo>
                <a:lnTo>
                  <a:pt x="38100" y="64007"/>
                </a:lnTo>
                <a:lnTo>
                  <a:pt x="38970" y="64007"/>
                </a:lnTo>
                <a:lnTo>
                  <a:pt x="38100" y="67055"/>
                </a:lnTo>
                <a:close/>
              </a:path>
              <a:path w="144780" h="146685">
                <a:moveTo>
                  <a:pt x="144779" y="82295"/>
                </a:moveTo>
                <a:lnTo>
                  <a:pt x="106679" y="82295"/>
                </a:lnTo>
                <a:lnTo>
                  <a:pt x="106679" y="64007"/>
                </a:lnTo>
                <a:lnTo>
                  <a:pt x="144779" y="64007"/>
                </a:lnTo>
                <a:lnTo>
                  <a:pt x="144779" y="82295"/>
                </a:lnTo>
                <a:close/>
              </a:path>
              <a:path w="144780" h="146685">
                <a:moveTo>
                  <a:pt x="36576" y="74675"/>
                </a:moveTo>
                <a:lnTo>
                  <a:pt x="36576" y="70103"/>
                </a:lnTo>
                <a:lnTo>
                  <a:pt x="36902" y="72389"/>
                </a:lnTo>
                <a:lnTo>
                  <a:pt x="36576" y="74675"/>
                </a:lnTo>
                <a:close/>
              </a:path>
              <a:path w="144780" h="146685">
                <a:moveTo>
                  <a:pt x="36902" y="72389"/>
                </a:moveTo>
                <a:lnTo>
                  <a:pt x="36576" y="70103"/>
                </a:lnTo>
                <a:lnTo>
                  <a:pt x="37229" y="70103"/>
                </a:lnTo>
                <a:lnTo>
                  <a:pt x="36902" y="72389"/>
                </a:lnTo>
                <a:close/>
              </a:path>
              <a:path w="144780" h="146685">
                <a:moveTo>
                  <a:pt x="37229" y="74675"/>
                </a:moveTo>
                <a:lnTo>
                  <a:pt x="36576" y="74675"/>
                </a:lnTo>
                <a:lnTo>
                  <a:pt x="36902" y="72389"/>
                </a:lnTo>
                <a:lnTo>
                  <a:pt x="37229" y="74675"/>
                </a:lnTo>
                <a:close/>
              </a:path>
              <a:path w="144780" h="146685">
                <a:moveTo>
                  <a:pt x="38970" y="80771"/>
                </a:moveTo>
                <a:lnTo>
                  <a:pt x="38100" y="80771"/>
                </a:lnTo>
                <a:lnTo>
                  <a:pt x="38100" y="77723"/>
                </a:lnTo>
                <a:lnTo>
                  <a:pt x="38970" y="80771"/>
                </a:lnTo>
                <a:close/>
              </a:path>
              <a:path w="144780" h="146685">
                <a:moveTo>
                  <a:pt x="104648" y="84835"/>
                </a:moveTo>
                <a:lnTo>
                  <a:pt x="106679" y="77723"/>
                </a:lnTo>
                <a:lnTo>
                  <a:pt x="106679" y="82295"/>
                </a:lnTo>
                <a:lnTo>
                  <a:pt x="144779" y="82295"/>
                </a:lnTo>
                <a:lnTo>
                  <a:pt x="144779" y="83819"/>
                </a:lnTo>
                <a:lnTo>
                  <a:pt x="105155" y="83819"/>
                </a:lnTo>
                <a:lnTo>
                  <a:pt x="104648" y="84835"/>
                </a:lnTo>
                <a:close/>
              </a:path>
              <a:path w="144780" h="146685">
                <a:moveTo>
                  <a:pt x="41148" y="88391"/>
                </a:moveTo>
                <a:lnTo>
                  <a:pt x="39624" y="83819"/>
                </a:lnTo>
                <a:lnTo>
                  <a:pt x="40132" y="84835"/>
                </a:lnTo>
                <a:lnTo>
                  <a:pt x="41148" y="88391"/>
                </a:lnTo>
                <a:close/>
              </a:path>
              <a:path w="144780" h="146685">
                <a:moveTo>
                  <a:pt x="40132" y="84835"/>
                </a:moveTo>
                <a:lnTo>
                  <a:pt x="39624" y="83819"/>
                </a:lnTo>
                <a:lnTo>
                  <a:pt x="39841" y="83819"/>
                </a:lnTo>
                <a:lnTo>
                  <a:pt x="40132" y="84835"/>
                </a:lnTo>
                <a:close/>
              </a:path>
              <a:path w="144780" h="146685">
                <a:moveTo>
                  <a:pt x="103632" y="88391"/>
                </a:moveTo>
                <a:lnTo>
                  <a:pt x="104648" y="84835"/>
                </a:lnTo>
                <a:lnTo>
                  <a:pt x="105155" y="83819"/>
                </a:lnTo>
                <a:lnTo>
                  <a:pt x="103632" y="88391"/>
                </a:lnTo>
                <a:close/>
              </a:path>
              <a:path w="144780" h="146685">
                <a:moveTo>
                  <a:pt x="143256" y="88391"/>
                </a:moveTo>
                <a:lnTo>
                  <a:pt x="103632" y="88391"/>
                </a:lnTo>
                <a:lnTo>
                  <a:pt x="105155" y="83819"/>
                </a:lnTo>
                <a:lnTo>
                  <a:pt x="144779" y="83819"/>
                </a:lnTo>
                <a:lnTo>
                  <a:pt x="144779" y="86867"/>
                </a:lnTo>
                <a:lnTo>
                  <a:pt x="143256" y="88391"/>
                </a:lnTo>
                <a:close/>
              </a:path>
              <a:path w="144780" h="146685">
                <a:moveTo>
                  <a:pt x="41910" y="88391"/>
                </a:moveTo>
                <a:lnTo>
                  <a:pt x="41148" y="88391"/>
                </a:lnTo>
                <a:lnTo>
                  <a:pt x="40132" y="84835"/>
                </a:lnTo>
                <a:lnTo>
                  <a:pt x="41910" y="88391"/>
                </a:lnTo>
                <a:close/>
              </a:path>
              <a:path w="144780" h="146685">
                <a:moveTo>
                  <a:pt x="141949" y="92963"/>
                </a:moveTo>
                <a:lnTo>
                  <a:pt x="100584" y="92963"/>
                </a:lnTo>
                <a:lnTo>
                  <a:pt x="104648" y="84835"/>
                </a:lnTo>
                <a:lnTo>
                  <a:pt x="103632" y="88391"/>
                </a:lnTo>
                <a:lnTo>
                  <a:pt x="143256" y="88391"/>
                </a:lnTo>
                <a:lnTo>
                  <a:pt x="141949" y="92963"/>
                </a:lnTo>
                <a:close/>
              </a:path>
              <a:path w="144780" h="146685">
                <a:moveTo>
                  <a:pt x="44704" y="92963"/>
                </a:moveTo>
                <a:lnTo>
                  <a:pt x="44195" y="92963"/>
                </a:lnTo>
                <a:lnTo>
                  <a:pt x="42672" y="89915"/>
                </a:lnTo>
                <a:lnTo>
                  <a:pt x="44704" y="92963"/>
                </a:lnTo>
                <a:close/>
              </a:path>
              <a:path w="144780" h="146685">
                <a:moveTo>
                  <a:pt x="97231" y="97231"/>
                </a:moveTo>
                <a:lnTo>
                  <a:pt x="102108" y="89915"/>
                </a:lnTo>
                <a:lnTo>
                  <a:pt x="100584" y="92963"/>
                </a:lnTo>
                <a:lnTo>
                  <a:pt x="141949" y="92963"/>
                </a:lnTo>
                <a:lnTo>
                  <a:pt x="141078" y="96011"/>
                </a:lnTo>
                <a:lnTo>
                  <a:pt x="99060" y="96011"/>
                </a:lnTo>
                <a:lnTo>
                  <a:pt x="97231" y="97231"/>
                </a:lnTo>
                <a:close/>
              </a:path>
              <a:path w="144780" h="146685">
                <a:moveTo>
                  <a:pt x="48768" y="99059"/>
                </a:moveTo>
                <a:lnTo>
                  <a:pt x="45719" y="96011"/>
                </a:lnTo>
                <a:lnTo>
                  <a:pt x="47548" y="97231"/>
                </a:lnTo>
                <a:lnTo>
                  <a:pt x="48768" y="99059"/>
                </a:lnTo>
                <a:close/>
              </a:path>
              <a:path w="144780" h="146685">
                <a:moveTo>
                  <a:pt x="47548" y="97231"/>
                </a:moveTo>
                <a:lnTo>
                  <a:pt x="45719" y="96011"/>
                </a:lnTo>
                <a:lnTo>
                  <a:pt x="46736" y="96011"/>
                </a:lnTo>
                <a:lnTo>
                  <a:pt x="47548" y="97231"/>
                </a:lnTo>
                <a:close/>
              </a:path>
              <a:path w="144780" h="146685">
                <a:moveTo>
                  <a:pt x="96012" y="99059"/>
                </a:moveTo>
                <a:lnTo>
                  <a:pt x="97231" y="97231"/>
                </a:lnTo>
                <a:lnTo>
                  <a:pt x="99060" y="96011"/>
                </a:lnTo>
                <a:lnTo>
                  <a:pt x="96012" y="99059"/>
                </a:lnTo>
                <a:close/>
              </a:path>
              <a:path w="144780" h="146685">
                <a:moveTo>
                  <a:pt x="140208" y="99059"/>
                </a:moveTo>
                <a:lnTo>
                  <a:pt x="96012" y="99059"/>
                </a:lnTo>
                <a:lnTo>
                  <a:pt x="99060" y="96011"/>
                </a:lnTo>
                <a:lnTo>
                  <a:pt x="141078" y="96011"/>
                </a:lnTo>
                <a:lnTo>
                  <a:pt x="140208" y="99059"/>
                </a:lnTo>
                <a:close/>
              </a:path>
              <a:path w="144780" h="146685">
                <a:moveTo>
                  <a:pt x="50291" y="99059"/>
                </a:moveTo>
                <a:lnTo>
                  <a:pt x="48768" y="99059"/>
                </a:lnTo>
                <a:lnTo>
                  <a:pt x="47548" y="97231"/>
                </a:lnTo>
                <a:lnTo>
                  <a:pt x="50291" y="99059"/>
                </a:lnTo>
                <a:close/>
              </a:path>
              <a:path w="144780" h="146685">
                <a:moveTo>
                  <a:pt x="89916" y="102107"/>
                </a:moveTo>
                <a:lnTo>
                  <a:pt x="97231" y="97231"/>
                </a:lnTo>
                <a:lnTo>
                  <a:pt x="96012" y="99059"/>
                </a:lnTo>
                <a:lnTo>
                  <a:pt x="140208" y="99059"/>
                </a:lnTo>
                <a:lnTo>
                  <a:pt x="140208" y="100583"/>
                </a:lnTo>
                <a:lnTo>
                  <a:pt x="92964" y="100583"/>
                </a:lnTo>
                <a:lnTo>
                  <a:pt x="89916" y="102107"/>
                </a:lnTo>
                <a:close/>
              </a:path>
              <a:path w="144780" h="146685">
                <a:moveTo>
                  <a:pt x="54864" y="102107"/>
                </a:moveTo>
                <a:lnTo>
                  <a:pt x="51816" y="100583"/>
                </a:lnTo>
                <a:lnTo>
                  <a:pt x="52577" y="100583"/>
                </a:lnTo>
                <a:lnTo>
                  <a:pt x="54864" y="102107"/>
                </a:lnTo>
                <a:close/>
              </a:path>
              <a:path w="144780" h="146685">
                <a:moveTo>
                  <a:pt x="84836" y="104647"/>
                </a:moveTo>
                <a:lnTo>
                  <a:pt x="92964" y="100583"/>
                </a:lnTo>
                <a:lnTo>
                  <a:pt x="140208" y="100583"/>
                </a:lnTo>
                <a:lnTo>
                  <a:pt x="140208" y="102107"/>
                </a:lnTo>
                <a:lnTo>
                  <a:pt x="138684" y="102107"/>
                </a:lnTo>
                <a:lnTo>
                  <a:pt x="137922" y="103631"/>
                </a:lnTo>
                <a:lnTo>
                  <a:pt x="88391" y="103631"/>
                </a:lnTo>
                <a:lnTo>
                  <a:pt x="84836" y="104647"/>
                </a:lnTo>
                <a:close/>
              </a:path>
              <a:path w="144780" h="146685">
                <a:moveTo>
                  <a:pt x="60960" y="105155"/>
                </a:moveTo>
                <a:lnTo>
                  <a:pt x="56387" y="103631"/>
                </a:lnTo>
                <a:lnTo>
                  <a:pt x="59944" y="104647"/>
                </a:lnTo>
                <a:lnTo>
                  <a:pt x="60960" y="105155"/>
                </a:lnTo>
                <a:close/>
              </a:path>
              <a:path w="144780" h="146685">
                <a:moveTo>
                  <a:pt x="59944" y="104647"/>
                </a:moveTo>
                <a:lnTo>
                  <a:pt x="56387" y="103631"/>
                </a:lnTo>
                <a:lnTo>
                  <a:pt x="57912" y="103631"/>
                </a:lnTo>
                <a:lnTo>
                  <a:pt x="59944" y="104647"/>
                </a:lnTo>
                <a:close/>
              </a:path>
              <a:path w="144780" h="146685">
                <a:moveTo>
                  <a:pt x="83820" y="105155"/>
                </a:moveTo>
                <a:lnTo>
                  <a:pt x="84836" y="104647"/>
                </a:lnTo>
                <a:lnTo>
                  <a:pt x="88391" y="103631"/>
                </a:lnTo>
                <a:lnTo>
                  <a:pt x="83820" y="105155"/>
                </a:lnTo>
                <a:close/>
              </a:path>
              <a:path w="144780" h="146685">
                <a:moveTo>
                  <a:pt x="137160" y="105155"/>
                </a:moveTo>
                <a:lnTo>
                  <a:pt x="83820" y="105155"/>
                </a:lnTo>
                <a:lnTo>
                  <a:pt x="88391" y="103631"/>
                </a:lnTo>
                <a:lnTo>
                  <a:pt x="137922" y="103631"/>
                </a:lnTo>
                <a:lnTo>
                  <a:pt x="137160" y="105155"/>
                </a:lnTo>
                <a:close/>
              </a:path>
              <a:path w="144780" h="146685">
                <a:moveTo>
                  <a:pt x="61722" y="105155"/>
                </a:moveTo>
                <a:lnTo>
                  <a:pt x="60960" y="105155"/>
                </a:lnTo>
                <a:lnTo>
                  <a:pt x="59944" y="104647"/>
                </a:lnTo>
                <a:lnTo>
                  <a:pt x="61722" y="105155"/>
                </a:lnTo>
                <a:close/>
              </a:path>
              <a:path w="144780" h="146685">
                <a:moveTo>
                  <a:pt x="135636" y="108203"/>
                </a:moveTo>
                <a:lnTo>
                  <a:pt x="74676" y="108203"/>
                </a:lnTo>
                <a:lnTo>
                  <a:pt x="72389" y="107877"/>
                </a:lnTo>
                <a:lnTo>
                  <a:pt x="80772" y="106679"/>
                </a:lnTo>
                <a:lnTo>
                  <a:pt x="77724" y="106679"/>
                </a:lnTo>
                <a:lnTo>
                  <a:pt x="84836" y="104647"/>
                </a:lnTo>
                <a:lnTo>
                  <a:pt x="83820" y="105155"/>
                </a:lnTo>
                <a:lnTo>
                  <a:pt x="137160" y="105155"/>
                </a:lnTo>
                <a:lnTo>
                  <a:pt x="135636" y="108203"/>
                </a:lnTo>
                <a:close/>
              </a:path>
              <a:path w="144780" h="146685">
                <a:moveTo>
                  <a:pt x="74676" y="108203"/>
                </a:moveTo>
                <a:lnTo>
                  <a:pt x="70104" y="108203"/>
                </a:lnTo>
                <a:lnTo>
                  <a:pt x="72389" y="107877"/>
                </a:lnTo>
                <a:lnTo>
                  <a:pt x="74676" y="108203"/>
                </a:lnTo>
                <a:close/>
              </a:path>
              <a:path w="144780" h="146685">
                <a:moveTo>
                  <a:pt x="102108" y="140207"/>
                </a:moveTo>
                <a:lnTo>
                  <a:pt x="42672" y="140207"/>
                </a:lnTo>
                <a:lnTo>
                  <a:pt x="42672" y="138683"/>
                </a:lnTo>
                <a:lnTo>
                  <a:pt x="33528" y="134111"/>
                </a:lnTo>
                <a:lnTo>
                  <a:pt x="111252" y="134111"/>
                </a:lnTo>
                <a:lnTo>
                  <a:pt x="102108" y="138683"/>
                </a:lnTo>
                <a:lnTo>
                  <a:pt x="102108" y="140207"/>
                </a:lnTo>
                <a:close/>
              </a:path>
              <a:path w="144780" h="146685">
                <a:moveTo>
                  <a:pt x="86868" y="144779"/>
                </a:moveTo>
                <a:lnTo>
                  <a:pt x="56387" y="144779"/>
                </a:lnTo>
                <a:lnTo>
                  <a:pt x="56387" y="143255"/>
                </a:lnTo>
                <a:lnTo>
                  <a:pt x="45719" y="140207"/>
                </a:lnTo>
                <a:lnTo>
                  <a:pt x="99060" y="140207"/>
                </a:lnTo>
                <a:lnTo>
                  <a:pt x="88391" y="143255"/>
                </a:lnTo>
                <a:lnTo>
                  <a:pt x="86868" y="144779"/>
                </a:lnTo>
                <a:close/>
              </a:path>
              <a:path w="144780" h="146685">
                <a:moveTo>
                  <a:pt x="73152" y="146303"/>
                </a:moveTo>
                <a:lnTo>
                  <a:pt x="71628" y="146303"/>
                </a:lnTo>
                <a:lnTo>
                  <a:pt x="70104" y="144779"/>
                </a:lnTo>
                <a:lnTo>
                  <a:pt x="74676" y="144779"/>
                </a:lnTo>
                <a:lnTo>
                  <a:pt x="73152" y="146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87980" y="2191512"/>
            <a:ext cx="2465832" cy="133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171862" y="4401326"/>
            <a:ext cx="279400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203" sz="3600">
                <a:latin typeface="Times New Roman"/>
                <a:cs typeface="Times New Roman"/>
              </a:rPr>
              <a:t>x</a:t>
            </a:r>
            <a:r>
              <a:rPr dirty="0" sz="1600" spc="-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196083" y="4801361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01567" y="4921757"/>
            <a:ext cx="1943100" cy="0"/>
          </a:xfrm>
          <a:custGeom>
            <a:avLst/>
            <a:gdLst/>
            <a:ahLst/>
            <a:cxnLst/>
            <a:rect l="l" t="t" r="r" b="b"/>
            <a:pathLst>
              <a:path w="1943100" h="0">
                <a:moveTo>
                  <a:pt x="0" y="0"/>
                </a:moveTo>
                <a:lnTo>
                  <a:pt x="1943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23160" y="507111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5" h="0">
                <a:moveTo>
                  <a:pt x="0" y="0"/>
                </a:moveTo>
                <a:lnTo>
                  <a:pt x="2301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003245" y="4727921"/>
            <a:ext cx="27940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14">
                <a:latin typeface="Times New Roman"/>
                <a:cs typeface="Times New Roman"/>
              </a:rPr>
              <a:t>K</a:t>
            </a:r>
            <a:r>
              <a:rPr dirty="0" baseline="-21367" sz="1950" spc="22">
                <a:latin typeface="Times New Roman"/>
                <a:cs typeface="Times New Roman"/>
              </a:rPr>
              <a:t>1</a:t>
            </a:r>
            <a:endParaRPr baseline="-21367" sz="1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48711" y="5188457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49474" y="4661915"/>
            <a:ext cx="0" cy="530860"/>
          </a:xfrm>
          <a:custGeom>
            <a:avLst/>
            <a:gdLst/>
            <a:ahLst/>
            <a:cxnLst/>
            <a:rect l="l" t="t" r="r" b="b"/>
            <a:pathLst>
              <a:path w="0" h="530860">
                <a:moveTo>
                  <a:pt x="0" y="0"/>
                </a:moveTo>
                <a:lnTo>
                  <a:pt x="0" y="5303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648711" y="4662677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56332" y="4649723"/>
            <a:ext cx="471170" cy="550545"/>
          </a:xfrm>
          <a:custGeom>
            <a:avLst/>
            <a:gdLst/>
            <a:ahLst/>
            <a:cxnLst/>
            <a:rect l="l" t="t" r="r" b="b"/>
            <a:pathLst>
              <a:path w="471169" h="550545">
                <a:moveTo>
                  <a:pt x="28956" y="550163"/>
                </a:moveTo>
                <a:lnTo>
                  <a:pt x="0" y="525779"/>
                </a:lnTo>
                <a:lnTo>
                  <a:pt x="441959" y="0"/>
                </a:lnTo>
                <a:lnTo>
                  <a:pt x="470916" y="24383"/>
                </a:lnTo>
                <a:lnTo>
                  <a:pt x="28956" y="550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633472" y="4649723"/>
            <a:ext cx="513715" cy="551815"/>
          </a:xfrm>
          <a:custGeom>
            <a:avLst/>
            <a:gdLst/>
            <a:ahLst/>
            <a:cxnLst/>
            <a:rect l="l" t="t" r="r" b="b"/>
            <a:pathLst>
              <a:path w="513714" h="551814">
                <a:moveTo>
                  <a:pt x="484631" y="551688"/>
                </a:moveTo>
                <a:lnTo>
                  <a:pt x="0" y="25908"/>
                </a:lnTo>
                <a:lnTo>
                  <a:pt x="28955" y="0"/>
                </a:lnTo>
                <a:lnTo>
                  <a:pt x="513587" y="525779"/>
                </a:lnTo>
                <a:lnTo>
                  <a:pt x="484631" y="551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134867" y="4655820"/>
            <a:ext cx="291465" cy="277495"/>
          </a:xfrm>
          <a:custGeom>
            <a:avLst/>
            <a:gdLst/>
            <a:ahLst/>
            <a:cxnLst/>
            <a:rect l="l" t="t" r="r" b="b"/>
            <a:pathLst>
              <a:path w="291464" h="277495">
                <a:moveTo>
                  <a:pt x="265175" y="277367"/>
                </a:moveTo>
                <a:lnTo>
                  <a:pt x="0" y="28956"/>
                </a:lnTo>
                <a:lnTo>
                  <a:pt x="27432" y="0"/>
                </a:lnTo>
                <a:lnTo>
                  <a:pt x="291083" y="249935"/>
                </a:lnTo>
                <a:lnTo>
                  <a:pt x="265175" y="27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136392" y="4905755"/>
            <a:ext cx="283845" cy="295910"/>
          </a:xfrm>
          <a:custGeom>
            <a:avLst/>
            <a:gdLst/>
            <a:ahLst/>
            <a:cxnLst/>
            <a:rect l="l" t="t" r="r" b="b"/>
            <a:pathLst>
              <a:path w="283845" h="295910">
                <a:moveTo>
                  <a:pt x="27432" y="295656"/>
                </a:moveTo>
                <a:lnTo>
                  <a:pt x="0" y="269748"/>
                </a:lnTo>
                <a:lnTo>
                  <a:pt x="256032" y="0"/>
                </a:lnTo>
                <a:lnTo>
                  <a:pt x="283464" y="27432"/>
                </a:lnTo>
                <a:lnTo>
                  <a:pt x="27432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66772" y="4738115"/>
            <a:ext cx="114300" cy="337185"/>
          </a:xfrm>
          <a:custGeom>
            <a:avLst/>
            <a:gdLst/>
            <a:ahLst/>
            <a:cxnLst/>
            <a:rect l="l" t="t" r="r" b="b"/>
            <a:pathLst>
              <a:path w="114300" h="337185">
                <a:moveTo>
                  <a:pt x="38100" y="110513"/>
                </a:moveTo>
                <a:lnTo>
                  <a:pt x="35361" y="109989"/>
                </a:lnTo>
                <a:lnTo>
                  <a:pt x="16954" y="98107"/>
                </a:lnTo>
                <a:lnTo>
                  <a:pt x="4548" y="80224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224" y="4548"/>
                </a:lnTo>
                <a:lnTo>
                  <a:pt x="98107" y="16954"/>
                </a:lnTo>
                <a:lnTo>
                  <a:pt x="109989" y="35361"/>
                </a:lnTo>
                <a:lnTo>
                  <a:pt x="114300" y="57912"/>
                </a:lnTo>
                <a:lnTo>
                  <a:pt x="38100" y="57912"/>
                </a:lnTo>
                <a:lnTo>
                  <a:pt x="38100" y="110513"/>
                </a:lnTo>
                <a:close/>
              </a:path>
              <a:path w="114300" h="337185">
                <a:moveTo>
                  <a:pt x="57912" y="114300"/>
                </a:moveTo>
                <a:lnTo>
                  <a:pt x="38100" y="110513"/>
                </a:lnTo>
                <a:lnTo>
                  <a:pt x="38100" y="57912"/>
                </a:lnTo>
                <a:lnTo>
                  <a:pt x="76200" y="57912"/>
                </a:lnTo>
                <a:lnTo>
                  <a:pt x="76200" y="110767"/>
                </a:lnTo>
                <a:lnTo>
                  <a:pt x="57912" y="114300"/>
                </a:lnTo>
                <a:close/>
              </a:path>
              <a:path w="114300" h="337185">
                <a:moveTo>
                  <a:pt x="76200" y="110767"/>
                </a:moveTo>
                <a:lnTo>
                  <a:pt x="76200" y="57912"/>
                </a:lnTo>
                <a:lnTo>
                  <a:pt x="114300" y="57912"/>
                </a:lnTo>
                <a:lnTo>
                  <a:pt x="109989" y="80224"/>
                </a:lnTo>
                <a:lnTo>
                  <a:pt x="98107" y="98107"/>
                </a:lnTo>
                <a:lnTo>
                  <a:pt x="80224" y="109989"/>
                </a:lnTo>
                <a:lnTo>
                  <a:pt x="76200" y="110767"/>
                </a:lnTo>
                <a:close/>
              </a:path>
              <a:path w="114300" h="337185">
                <a:moveTo>
                  <a:pt x="76200" y="336804"/>
                </a:moveTo>
                <a:lnTo>
                  <a:pt x="38100" y="336804"/>
                </a:lnTo>
                <a:lnTo>
                  <a:pt x="38100" y="110513"/>
                </a:lnTo>
                <a:lnTo>
                  <a:pt x="57912" y="114300"/>
                </a:lnTo>
                <a:lnTo>
                  <a:pt x="76200" y="114300"/>
                </a:lnTo>
                <a:lnTo>
                  <a:pt x="76200" y="336804"/>
                </a:lnTo>
                <a:close/>
              </a:path>
              <a:path w="114300" h="337185">
                <a:moveTo>
                  <a:pt x="76200" y="114300"/>
                </a:moveTo>
                <a:lnTo>
                  <a:pt x="57912" y="114300"/>
                </a:lnTo>
                <a:lnTo>
                  <a:pt x="76200" y="110767"/>
                </a:lnTo>
                <a:lnTo>
                  <a:pt x="762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038592" y="4348002"/>
            <a:ext cx="1778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71116" y="4724400"/>
            <a:ext cx="143510" cy="146685"/>
          </a:xfrm>
          <a:custGeom>
            <a:avLst/>
            <a:gdLst/>
            <a:ahLst/>
            <a:cxnLst/>
            <a:rect l="l" t="t" r="r" b="b"/>
            <a:pathLst>
              <a:path w="143510" h="146685">
                <a:moveTo>
                  <a:pt x="74676" y="1524"/>
                </a:moveTo>
                <a:lnTo>
                  <a:pt x="70104" y="1524"/>
                </a:lnTo>
                <a:lnTo>
                  <a:pt x="71628" y="0"/>
                </a:lnTo>
                <a:lnTo>
                  <a:pt x="73152" y="0"/>
                </a:lnTo>
                <a:lnTo>
                  <a:pt x="74676" y="1524"/>
                </a:lnTo>
                <a:close/>
              </a:path>
              <a:path w="143510" h="146685">
                <a:moveTo>
                  <a:pt x="86868" y="3048"/>
                </a:moveTo>
                <a:lnTo>
                  <a:pt x="56388" y="3048"/>
                </a:lnTo>
                <a:lnTo>
                  <a:pt x="57912" y="1524"/>
                </a:lnTo>
                <a:lnTo>
                  <a:pt x="85344" y="1524"/>
                </a:lnTo>
                <a:lnTo>
                  <a:pt x="86868" y="3048"/>
                </a:lnTo>
                <a:close/>
              </a:path>
              <a:path w="143510" h="146685">
                <a:moveTo>
                  <a:pt x="97536" y="6095"/>
                </a:moveTo>
                <a:lnTo>
                  <a:pt x="45720" y="6095"/>
                </a:lnTo>
                <a:lnTo>
                  <a:pt x="54864" y="3048"/>
                </a:lnTo>
                <a:lnTo>
                  <a:pt x="88392" y="3048"/>
                </a:lnTo>
                <a:lnTo>
                  <a:pt x="97536" y="6095"/>
                </a:lnTo>
                <a:close/>
              </a:path>
              <a:path w="143510" h="146685">
                <a:moveTo>
                  <a:pt x="120396" y="21335"/>
                </a:moveTo>
                <a:lnTo>
                  <a:pt x="22860" y="21335"/>
                </a:lnTo>
                <a:lnTo>
                  <a:pt x="30480" y="15239"/>
                </a:lnTo>
                <a:lnTo>
                  <a:pt x="33528" y="12192"/>
                </a:lnTo>
                <a:lnTo>
                  <a:pt x="42672" y="7619"/>
                </a:lnTo>
                <a:lnTo>
                  <a:pt x="42672" y="6095"/>
                </a:lnTo>
                <a:lnTo>
                  <a:pt x="100584" y="6095"/>
                </a:lnTo>
                <a:lnTo>
                  <a:pt x="102108" y="7619"/>
                </a:lnTo>
                <a:lnTo>
                  <a:pt x="109728" y="12192"/>
                </a:lnTo>
                <a:lnTo>
                  <a:pt x="111252" y="13716"/>
                </a:lnTo>
                <a:lnTo>
                  <a:pt x="112776" y="13716"/>
                </a:lnTo>
                <a:lnTo>
                  <a:pt x="112776" y="15239"/>
                </a:lnTo>
                <a:lnTo>
                  <a:pt x="120396" y="21335"/>
                </a:lnTo>
                <a:close/>
              </a:path>
              <a:path w="143510" h="146685">
                <a:moveTo>
                  <a:pt x="99060" y="141732"/>
                </a:moveTo>
                <a:lnTo>
                  <a:pt x="44196" y="141732"/>
                </a:lnTo>
                <a:lnTo>
                  <a:pt x="42672" y="140208"/>
                </a:lnTo>
                <a:lnTo>
                  <a:pt x="33528" y="135636"/>
                </a:lnTo>
                <a:lnTo>
                  <a:pt x="30480" y="132588"/>
                </a:lnTo>
                <a:lnTo>
                  <a:pt x="22860" y="126492"/>
                </a:lnTo>
                <a:lnTo>
                  <a:pt x="19812" y="123443"/>
                </a:lnTo>
                <a:lnTo>
                  <a:pt x="13716" y="115824"/>
                </a:lnTo>
                <a:lnTo>
                  <a:pt x="13716" y="114300"/>
                </a:lnTo>
                <a:lnTo>
                  <a:pt x="12192" y="114300"/>
                </a:lnTo>
                <a:lnTo>
                  <a:pt x="12192" y="112775"/>
                </a:lnTo>
                <a:lnTo>
                  <a:pt x="7620" y="103632"/>
                </a:lnTo>
                <a:lnTo>
                  <a:pt x="6096" y="102107"/>
                </a:lnTo>
                <a:lnTo>
                  <a:pt x="6096" y="100584"/>
                </a:lnTo>
                <a:lnTo>
                  <a:pt x="3048" y="89916"/>
                </a:lnTo>
                <a:lnTo>
                  <a:pt x="1524" y="88392"/>
                </a:lnTo>
                <a:lnTo>
                  <a:pt x="1524" y="76200"/>
                </a:lnTo>
                <a:lnTo>
                  <a:pt x="0" y="74676"/>
                </a:lnTo>
                <a:lnTo>
                  <a:pt x="0" y="73152"/>
                </a:lnTo>
                <a:lnTo>
                  <a:pt x="1524" y="71628"/>
                </a:lnTo>
                <a:lnTo>
                  <a:pt x="1524" y="57912"/>
                </a:lnTo>
                <a:lnTo>
                  <a:pt x="3048" y="57912"/>
                </a:lnTo>
                <a:lnTo>
                  <a:pt x="6096" y="47244"/>
                </a:lnTo>
                <a:lnTo>
                  <a:pt x="6096" y="45719"/>
                </a:lnTo>
                <a:lnTo>
                  <a:pt x="7620" y="44196"/>
                </a:lnTo>
                <a:lnTo>
                  <a:pt x="12192" y="35052"/>
                </a:lnTo>
                <a:lnTo>
                  <a:pt x="12192" y="33527"/>
                </a:lnTo>
                <a:lnTo>
                  <a:pt x="13716" y="32004"/>
                </a:lnTo>
                <a:lnTo>
                  <a:pt x="19812" y="24384"/>
                </a:lnTo>
                <a:lnTo>
                  <a:pt x="21336" y="22860"/>
                </a:lnTo>
                <a:lnTo>
                  <a:pt x="21336" y="21335"/>
                </a:lnTo>
                <a:lnTo>
                  <a:pt x="121920" y="21335"/>
                </a:lnTo>
                <a:lnTo>
                  <a:pt x="123444" y="22860"/>
                </a:lnTo>
                <a:lnTo>
                  <a:pt x="123444" y="24384"/>
                </a:lnTo>
                <a:lnTo>
                  <a:pt x="129540" y="32004"/>
                </a:lnTo>
                <a:lnTo>
                  <a:pt x="131064" y="32004"/>
                </a:lnTo>
                <a:lnTo>
                  <a:pt x="131064" y="33527"/>
                </a:lnTo>
                <a:lnTo>
                  <a:pt x="132588" y="35052"/>
                </a:lnTo>
                <a:lnTo>
                  <a:pt x="134112" y="38100"/>
                </a:lnTo>
                <a:lnTo>
                  <a:pt x="70104" y="38100"/>
                </a:lnTo>
                <a:lnTo>
                  <a:pt x="72390" y="38426"/>
                </a:lnTo>
                <a:lnTo>
                  <a:pt x="64008" y="39624"/>
                </a:lnTo>
                <a:lnTo>
                  <a:pt x="67056" y="39624"/>
                </a:lnTo>
                <a:lnTo>
                  <a:pt x="62484" y="41148"/>
                </a:lnTo>
                <a:lnTo>
                  <a:pt x="60960" y="41148"/>
                </a:lnTo>
                <a:lnTo>
                  <a:pt x="51816" y="45719"/>
                </a:lnTo>
                <a:lnTo>
                  <a:pt x="52959" y="45719"/>
                </a:lnTo>
                <a:lnTo>
                  <a:pt x="51054" y="47244"/>
                </a:lnTo>
                <a:lnTo>
                  <a:pt x="50292" y="47244"/>
                </a:lnTo>
                <a:lnTo>
                  <a:pt x="47244" y="50292"/>
                </a:lnTo>
                <a:lnTo>
                  <a:pt x="47853" y="50292"/>
                </a:lnTo>
                <a:lnTo>
                  <a:pt x="46634" y="51816"/>
                </a:lnTo>
                <a:lnTo>
                  <a:pt x="45720" y="51816"/>
                </a:lnTo>
                <a:lnTo>
                  <a:pt x="41148" y="60960"/>
                </a:lnTo>
                <a:lnTo>
                  <a:pt x="41801" y="60960"/>
                </a:lnTo>
                <a:lnTo>
                  <a:pt x="40494" y="65532"/>
                </a:lnTo>
                <a:lnTo>
                  <a:pt x="39624" y="65532"/>
                </a:lnTo>
                <a:lnTo>
                  <a:pt x="38753" y="71628"/>
                </a:lnTo>
                <a:lnTo>
                  <a:pt x="38100" y="71628"/>
                </a:lnTo>
                <a:lnTo>
                  <a:pt x="38100" y="76200"/>
                </a:lnTo>
                <a:lnTo>
                  <a:pt x="38753" y="76200"/>
                </a:lnTo>
                <a:lnTo>
                  <a:pt x="39624" y="82296"/>
                </a:lnTo>
                <a:lnTo>
                  <a:pt x="40494" y="82296"/>
                </a:lnTo>
                <a:lnTo>
                  <a:pt x="41365" y="85344"/>
                </a:lnTo>
                <a:lnTo>
                  <a:pt x="41148" y="85344"/>
                </a:lnTo>
                <a:lnTo>
                  <a:pt x="42672" y="89916"/>
                </a:lnTo>
                <a:lnTo>
                  <a:pt x="43434" y="89916"/>
                </a:lnTo>
                <a:lnTo>
                  <a:pt x="45720" y="94488"/>
                </a:lnTo>
                <a:lnTo>
                  <a:pt x="46228" y="94488"/>
                </a:lnTo>
                <a:lnTo>
                  <a:pt x="48260" y="97536"/>
                </a:lnTo>
                <a:lnTo>
                  <a:pt x="47244" y="97536"/>
                </a:lnTo>
                <a:lnTo>
                  <a:pt x="50292" y="100584"/>
                </a:lnTo>
                <a:lnTo>
                  <a:pt x="51054" y="100584"/>
                </a:lnTo>
                <a:lnTo>
                  <a:pt x="52959" y="102107"/>
                </a:lnTo>
                <a:lnTo>
                  <a:pt x="51816" y="102107"/>
                </a:lnTo>
                <a:lnTo>
                  <a:pt x="60960" y="106680"/>
                </a:lnTo>
                <a:lnTo>
                  <a:pt x="62484" y="106680"/>
                </a:lnTo>
                <a:lnTo>
                  <a:pt x="67056" y="108204"/>
                </a:lnTo>
                <a:lnTo>
                  <a:pt x="134874" y="108204"/>
                </a:lnTo>
                <a:lnTo>
                  <a:pt x="132588" y="112775"/>
                </a:lnTo>
                <a:lnTo>
                  <a:pt x="129540" y="115824"/>
                </a:lnTo>
                <a:lnTo>
                  <a:pt x="123444" y="123443"/>
                </a:lnTo>
                <a:lnTo>
                  <a:pt x="123444" y="124968"/>
                </a:lnTo>
                <a:lnTo>
                  <a:pt x="121920" y="124968"/>
                </a:lnTo>
                <a:lnTo>
                  <a:pt x="120396" y="126492"/>
                </a:lnTo>
                <a:lnTo>
                  <a:pt x="112776" y="132588"/>
                </a:lnTo>
                <a:lnTo>
                  <a:pt x="112776" y="134112"/>
                </a:lnTo>
                <a:lnTo>
                  <a:pt x="111252" y="134112"/>
                </a:lnTo>
                <a:lnTo>
                  <a:pt x="109728" y="135636"/>
                </a:lnTo>
                <a:lnTo>
                  <a:pt x="102108" y="140208"/>
                </a:lnTo>
                <a:lnTo>
                  <a:pt x="100584" y="140208"/>
                </a:lnTo>
                <a:lnTo>
                  <a:pt x="99060" y="141732"/>
                </a:lnTo>
                <a:close/>
              </a:path>
              <a:path w="143510" h="146685">
                <a:moveTo>
                  <a:pt x="72390" y="38426"/>
                </a:moveTo>
                <a:lnTo>
                  <a:pt x="70104" y="38100"/>
                </a:lnTo>
                <a:lnTo>
                  <a:pt x="74676" y="38100"/>
                </a:lnTo>
                <a:lnTo>
                  <a:pt x="72390" y="38426"/>
                </a:lnTo>
                <a:close/>
              </a:path>
              <a:path w="143510" h="146685">
                <a:moveTo>
                  <a:pt x="83312" y="41656"/>
                </a:moveTo>
                <a:lnTo>
                  <a:pt x="76200" y="39624"/>
                </a:lnTo>
                <a:lnTo>
                  <a:pt x="80772" y="39624"/>
                </a:lnTo>
                <a:lnTo>
                  <a:pt x="72390" y="38426"/>
                </a:lnTo>
                <a:lnTo>
                  <a:pt x="74676" y="38100"/>
                </a:lnTo>
                <a:lnTo>
                  <a:pt x="134112" y="38100"/>
                </a:lnTo>
                <a:lnTo>
                  <a:pt x="135636" y="41148"/>
                </a:lnTo>
                <a:lnTo>
                  <a:pt x="82296" y="41148"/>
                </a:lnTo>
                <a:lnTo>
                  <a:pt x="83312" y="41656"/>
                </a:lnTo>
                <a:close/>
              </a:path>
              <a:path w="143510" h="146685">
                <a:moveTo>
                  <a:pt x="57912" y="42672"/>
                </a:moveTo>
                <a:lnTo>
                  <a:pt x="60960" y="41148"/>
                </a:lnTo>
                <a:lnTo>
                  <a:pt x="62484" y="41148"/>
                </a:lnTo>
                <a:lnTo>
                  <a:pt x="57912" y="42672"/>
                </a:lnTo>
                <a:close/>
              </a:path>
              <a:path w="143510" h="146685">
                <a:moveTo>
                  <a:pt x="86868" y="42672"/>
                </a:moveTo>
                <a:lnTo>
                  <a:pt x="83312" y="41656"/>
                </a:lnTo>
                <a:lnTo>
                  <a:pt x="82296" y="41148"/>
                </a:lnTo>
                <a:lnTo>
                  <a:pt x="86868" y="42672"/>
                </a:lnTo>
                <a:close/>
              </a:path>
              <a:path w="143510" h="146685">
                <a:moveTo>
                  <a:pt x="136398" y="42672"/>
                </a:moveTo>
                <a:lnTo>
                  <a:pt x="86868" y="42672"/>
                </a:lnTo>
                <a:lnTo>
                  <a:pt x="82296" y="41148"/>
                </a:lnTo>
                <a:lnTo>
                  <a:pt x="135636" y="41148"/>
                </a:lnTo>
                <a:lnTo>
                  <a:pt x="136398" y="42672"/>
                </a:lnTo>
                <a:close/>
              </a:path>
              <a:path w="143510" h="146685">
                <a:moveTo>
                  <a:pt x="137160" y="45719"/>
                </a:moveTo>
                <a:lnTo>
                  <a:pt x="91440" y="45719"/>
                </a:lnTo>
                <a:lnTo>
                  <a:pt x="83312" y="41656"/>
                </a:lnTo>
                <a:lnTo>
                  <a:pt x="86868" y="42672"/>
                </a:lnTo>
                <a:lnTo>
                  <a:pt x="136398" y="42672"/>
                </a:lnTo>
                <a:lnTo>
                  <a:pt x="137160" y="44196"/>
                </a:lnTo>
                <a:lnTo>
                  <a:pt x="137160" y="45719"/>
                </a:lnTo>
                <a:close/>
              </a:path>
              <a:path w="143510" h="146685">
                <a:moveTo>
                  <a:pt x="52959" y="45719"/>
                </a:moveTo>
                <a:lnTo>
                  <a:pt x="51816" y="45719"/>
                </a:lnTo>
                <a:lnTo>
                  <a:pt x="54864" y="44196"/>
                </a:lnTo>
                <a:lnTo>
                  <a:pt x="52959" y="45719"/>
                </a:lnTo>
                <a:close/>
              </a:path>
              <a:path w="143510" h="146685">
                <a:moveTo>
                  <a:pt x="96012" y="50292"/>
                </a:moveTo>
                <a:lnTo>
                  <a:pt x="88392" y="44195"/>
                </a:lnTo>
                <a:lnTo>
                  <a:pt x="91440" y="45719"/>
                </a:lnTo>
                <a:lnTo>
                  <a:pt x="137160" y="45719"/>
                </a:lnTo>
                <a:lnTo>
                  <a:pt x="138684" y="47244"/>
                </a:lnTo>
                <a:lnTo>
                  <a:pt x="94488" y="47244"/>
                </a:lnTo>
                <a:lnTo>
                  <a:pt x="96012" y="50292"/>
                </a:lnTo>
                <a:close/>
              </a:path>
              <a:path w="143510" h="146685">
                <a:moveTo>
                  <a:pt x="47244" y="50292"/>
                </a:moveTo>
                <a:lnTo>
                  <a:pt x="50292" y="47244"/>
                </a:lnTo>
                <a:lnTo>
                  <a:pt x="48937" y="48937"/>
                </a:lnTo>
                <a:lnTo>
                  <a:pt x="47244" y="50292"/>
                </a:lnTo>
                <a:close/>
              </a:path>
              <a:path w="143510" h="146685">
                <a:moveTo>
                  <a:pt x="48937" y="48937"/>
                </a:moveTo>
                <a:lnTo>
                  <a:pt x="50292" y="47244"/>
                </a:lnTo>
                <a:lnTo>
                  <a:pt x="51054" y="47244"/>
                </a:lnTo>
                <a:lnTo>
                  <a:pt x="48937" y="48937"/>
                </a:lnTo>
                <a:close/>
              </a:path>
              <a:path w="143510" h="146685">
                <a:moveTo>
                  <a:pt x="140861" y="54864"/>
                </a:moveTo>
                <a:lnTo>
                  <a:pt x="100584" y="54864"/>
                </a:lnTo>
                <a:lnTo>
                  <a:pt x="94488" y="47244"/>
                </a:lnTo>
                <a:lnTo>
                  <a:pt x="138684" y="47244"/>
                </a:lnTo>
                <a:lnTo>
                  <a:pt x="140861" y="54864"/>
                </a:lnTo>
                <a:close/>
              </a:path>
              <a:path w="143510" h="146685">
                <a:moveTo>
                  <a:pt x="47853" y="50292"/>
                </a:moveTo>
                <a:lnTo>
                  <a:pt x="47244" y="50292"/>
                </a:lnTo>
                <a:lnTo>
                  <a:pt x="48937" y="48937"/>
                </a:lnTo>
                <a:lnTo>
                  <a:pt x="47853" y="50292"/>
                </a:lnTo>
                <a:close/>
              </a:path>
              <a:path w="143510" h="146685">
                <a:moveTo>
                  <a:pt x="44196" y="54864"/>
                </a:moveTo>
                <a:lnTo>
                  <a:pt x="45720" y="51816"/>
                </a:lnTo>
                <a:lnTo>
                  <a:pt x="46634" y="51816"/>
                </a:lnTo>
                <a:lnTo>
                  <a:pt x="44196" y="54864"/>
                </a:lnTo>
                <a:close/>
              </a:path>
              <a:path w="143510" h="146685">
                <a:moveTo>
                  <a:pt x="102489" y="59245"/>
                </a:moveTo>
                <a:lnTo>
                  <a:pt x="97536" y="51816"/>
                </a:lnTo>
                <a:lnTo>
                  <a:pt x="100584" y="54864"/>
                </a:lnTo>
                <a:lnTo>
                  <a:pt x="140861" y="54864"/>
                </a:lnTo>
                <a:lnTo>
                  <a:pt x="141732" y="57912"/>
                </a:lnTo>
                <a:lnTo>
                  <a:pt x="102108" y="57912"/>
                </a:lnTo>
                <a:lnTo>
                  <a:pt x="102489" y="59245"/>
                </a:lnTo>
                <a:close/>
              </a:path>
              <a:path w="143510" h="146685">
                <a:moveTo>
                  <a:pt x="41801" y="60960"/>
                </a:moveTo>
                <a:lnTo>
                  <a:pt x="41148" y="60960"/>
                </a:lnTo>
                <a:lnTo>
                  <a:pt x="42672" y="57911"/>
                </a:lnTo>
                <a:lnTo>
                  <a:pt x="41801" y="60960"/>
                </a:lnTo>
                <a:close/>
              </a:path>
              <a:path w="143510" h="146685">
                <a:moveTo>
                  <a:pt x="103632" y="60960"/>
                </a:moveTo>
                <a:lnTo>
                  <a:pt x="102489" y="59245"/>
                </a:lnTo>
                <a:lnTo>
                  <a:pt x="102108" y="57912"/>
                </a:lnTo>
                <a:lnTo>
                  <a:pt x="103632" y="60960"/>
                </a:lnTo>
                <a:close/>
              </a:path>
              <a:path w="143510" h="146685">
                <a:moveTo>
                  <a:pt x="141732" y="60960"/>
                </a:moveTo>
                <a:lnTo>
                  <a:pt x="103632" y="60960"/>
                </a:lnTo>
                <a:lnTo>
                  <a:pt x="102108" y="57912"/>
                </a:lnTo>
                <a:lnTo>
                  <a:pt x="141732" y="57912"/>
                </a:lnTo>
                <a:lnTo>
                  <a:pt x="141732" y="60960"/>
                </a:lnTo>
                <a:close/>
              </a:path>
              <a:path w="143510" h="146685">
                <a:moveTo>
                  <a:pt x="142820" y="68580"/>
                </a:moveTo>
                <a:lnTo>
                  <a:pt x="105156" y="68580"/>
                </a:lnTo>
                <a:lnTo>
                  <a:pt x="102489" y="59245"/>
                </a:lnTo>
                <a:lnTo>
                  <a:pt x="103632" y="60960"/>
                </a:lnTo>
                <a:lnTo>
                  <a:pt x="141732" y="60960"/>
                </a:lnTo>
                <a:lnTo>
                  <a:pt x="142820" y="68580"/>
                </a:lnTo>
                <a:close/>
              </a:path>
              <a:path w="143510" h="146685">
                <a:moveTo>
                  <a:pt x="39624" y="68580"/>
                </a:moveTo>
                <a:lnTo>
                  <a:pt x="39624" y="65532"/>
                </a:lnTo>
                <a:lnTo>
                  <a:pt x="40494" y="65532"/>
                </a:lnTo>
                <a:lnTo>
                  <a:pt x="39624" y="68580"/>
                </a:lnTo>
                <a:close/>
              </a:path>
              <a:path w="143510" h="146685">
                <a:moveTo>
                  <a:pt x="104829" y="73914"/>
                </a:moveTo>
                <a:lnTo>
                  <a:pt x="103632" y="65532"/>
                </a:lnTo>
                <a:lnTo>
                  <a:pt x="105156" y="68580"/>
                </a:lnTo>
                <a:lnTo>
                  <a:pt x="142820" y="68580"/>
                </a:lnTo>
                <a:lnTo>
                  <a:pt x="143256" y="71628"/>
                </a:lnTo>
                <a:lnTo>
                  <a:pt x="105156" y="71628"/>
                </a:lnTo>
                <a:lnTo>
                  <a:pt x="104829" y="73914"/>
                </a:lnTo>
                <a:close/>
              </a:path>
              <a:path w="143510" h="146685">
                <a:moveTo>
                  <a:pt x="38100" y="76200"/>
                </a:moveTo>
                <a:lnTo>
                  <a:pt x="38100" y="71628"/>
                </a:lnTo>
                <a:lnTo>
                  <a:pt x="38426" y="73914"/>
                </a:lnTo>
                <a:lnTo>
                  <a:pt x="38100" y="76200"/>
                </a:lnTo>
                <a:close/>
              </a:path>
              <a:path w="143510" h="146685">
                <a:moveTo>
                  <a:pt x="38426" y="73914"/>
                </a:moveTo>
                <a:lnTo>
                  <a:pt x="38100" y="71628"/>
                </a:lnTo>
                <a:lnTo>
                  <a:pt x="38753" y="71628"/>
                </a:lnTo>
                <a:lnTo>
                  <a:pt x="38426" y="73914"/>
                </a:lnTo>
                <a:close/>
              </a:path>
              <a:path w="143510" h="146685">
                <a:moveTo>
                  <a:pt x="105156" y="76200"/>
                </a:moveTo>
                <a:lnTo>
                  <a:pt x="104829" y="73914"/>
                </a:lnTo>
                <a:lnTo>
                  <a:pt x="105156" y="71628"/>
                </a:lnTo>
                <a:lnTo>
                  <a:pt x="105156" y="76200"/>
                </a:lnTo>
                <a:close/>
              </a:path>
              <a:path w="143510" h="146685">
                <a:moveTo>
                  <a:pt x="143256" y="76200"/>
                </a:moveTo>
                <a:lnTo>
                  <a:pt x="105156" y="76200"/>
                </a:lnTo>
                <a:lnTo>
                  <a:pt x="105156" y="71628"/>
                </a:lnTo>
                <a:lnTo>
                  <a:pt x="143256" y="71628"/>
                </a:lnTo>
                <a:lnTo>
                  <a:pt x="143256" y="76200"/>
                </a:lnTo>
                <a:close/>
              </a:path>
              <a:path w="143510" h="146685">
                <a:moveTo>
                  <a:pt x="38753" y="76200"/>
                </a:moveTo>
                <a:lnTo>
                  <a:pt x="38100" y="76200"/>
                </a:lnTo>
                <a:lnTo>
                  <a:pt x="38426" y="73914"/>
                </a:lnTo>
                <a:lnTo>
                  <a:pt x="38753" y="76200"/>
                </a:lnTo>
                <a:close/>
              </a:path>
              <a:path w="143510" h="146685">
                <a:moveTo>
                  <a:pt x="103632" y="82296"/>
                </a:moveTo>
                <a:lnTo>
                  <a:pt x="104829" y="73914"/>
                </a:lnTo>
                <a:lnTo>
                  <a:pt x="105156" y="76200"/>
                </a:lnTo>
                <a:lnTo>
                  <a:pt x="143256" y="76200"/>
                </a:lnTo>
                <a:lnTo>
                  <a:pt x="142820" y="79248"/>
                </a:lnTo>
                <a:lnTo>
                  <a:pt x="105156" y="79248"/>
                </a:lnTo>
                <a:lnTo>
                  <a:pt x="103632" y="82296"/>
                </a:lnTo>
                <a:close/>
              </a:path>
              <a:path w="143510" h="146685">
                <a:moveTo>
                  <a:pt x="40494" y="82296"/>
                </a:moveTo>
                <a:lnTo>
                  <a:pt x="39624" y="82296"/>
                </a:lnTo>
                <a:lnTo>
                  <a:pt x="39624" y="79248"/>
                </a:lnTo>
                <a:lnTo>
                  <a:pt x="40494" y="82296"/>
                </a:lnTo>
                <a:close/>
              </a:path>
              <a:path w="143510" h="146685">
                <a:moveTo>
                  <a:pt x="103251" y="85915"/>
                </a:moveTo>
                <a:lnTo>
                  <a:pt x="105156" y="79248"/>
                </a:lnTo>
                <a:lnTo>
                  <a:pt x="142820" y="79248"/>
                </a:lnTo>
                <a:lnTo>
                  <a:pt x="141949" y="85344"/>
                </a:lnTo>
                <a:lnTo>
                  <a:pt x="103632" y="85344"/>
                </a:lnTo>
                <a:lnTo>
                  <a:pt x="103251" y="85915"/>
                </a:lnTo>
                <a:close/>
              </a:path>
              <a:path w="143510" h="146685">
                <a:moveTo>
                  <a:pt x="42672" y="89916"/>
                </a:moveTo>
                <a:lnTo>
                  <a:pt x="41148" y="85344"/>
                </a:lnTo>
                <a:lnTo>
                  <a:pt x="41656" y="86360"/>
                </a:lnTo>
                <a:lnTo>
                  <a:pt x="42672" y="89916"/>
                </a:lnTo>
                <a:close/>
              </a:path>
              <a:path w="143510" h="146685">
                <a:moveTo>
                  <a:pt x="41656" y="86360"/>
                </a:moveTo>
                <a:lnTo>
                  <a:pt x="41148" y="85344"/>
                </a:lnTo>
                <a:lnTo>
                  <a:pt x="41365" y="85344"/>
                </a:lnTo>
                <a:lnTo>
                  <a:pt x="41656" y="86360"/>
                </a:lnTo>
                <a:close/>
              </a:path>
              <a:path w="143510" h="146685">
                <a:moveTo>
                  <a:pt x="102108" y="89916"/>
                </a:moveTo>
                <a:lnTo>
                  <a:pt x="103251" y="85915"/>
                </a:lnTo>
                <a:lnTo>
                  <a:pt x="103632" y="85344"/>
                </a:lnTo>
                <a:lnTo>
                  <a:pt x="102108" y="89916"/>
                </a:lnTo>
                <a:close/>
              </a:path>
              <a:path w="143510" h="146685">
                <a:moveTo>
                  <a:pt x="141732" y="89916"/>
                </a:moveTo>
                <a:lnTo>
                  <a:pt x="102108" y="89916"/>
                </a:lnTo>
                <a:lnTo>
                  <a:pt x="103632" y="85344"/>
                </a:lnTo>
                <a:lnTo>
                  <a:pt x="141949" y="85344"/>
                </a:lnTo>
                <a:lnTo>
                  <a:pt x="141804" y="86360"/>
                </a:lnTo>
                <a:lnTo>
                  <a:pt x="141732" y="89916"/>
                </a:lnTo>
                <a:close/>
              </a:path>
              <a:path w="143510" h="146685">
                <a:moveTo>
                  <a:pt x="97536" y="94488"/>
                </a:moveTo>
                <a:lnTo>
                  <a:pt x="103251" y="85915"/>
                </a:lnTo>
                <a:lnTo>
                  <a:pt x="102108" y="89916"/>
                </a:lnTo>
                <a:lnTo>
                  <a:pt x="141732" y="89916"/>
                </a:lnTo>
                <a:lnTo>
                  <a:pt x="141296" y="91439"/>
                </a:lnTo>
                <a:lnTo>
                  <a:pt x="100584" y="91440"/>
                </a:lnTo>
                <a:lnTo>
                  <a:pt x="97536" y="94488"/>
                </a:lnTo>
                <a:close/>
              </a:path>
              <a:path w="143510" h="146685">
                <a:moveTo>
                  <a:pt x="43434" y="89916"/>
                </a:moveTo>
                <a:lnTo>
                  <a:pt x="42672" y="89916"/>
                </a:lnTo>
                <a:lnTo>
                  <a:pt x="41656" y="86360"/>
                </a:lnTo>
                <a:lnTo>
                  <a:pt x="43434" y="89916"/>
                </a:lnTo>
                <a:close/>
              </a:path>
              <a:path w="143510" h="146685">
                <a:moveTo>
                  <a:pt x="46228" y="94488"/>
                </a:moveTo>
                <a:lnTo>
                  <a:pt x="45720" y="94488"/>
                </a:lnTo>
                <a:lnTo>
                  <a:pt x="44196" y="91440"/>
                </a:lnTo>
                <a:lnTo>
                  <a:pt x="46228" y="94488"/>
                </a:lnTo>
                <a:close/>
              </a:path>
              <a:path w="143510" h="146685">
                <a:moveTo>
                  <a:pt x="138684" y="100584"/>
                </a:moveTo>
                <a:lnTo>
                  <a:pt x="94488" y="100584"/>
                </a:lnTo>
                <a:lnTo>
                  <a:pt x="100584" y="91440"/>
                </a:lnTo>
                <a:lnTo>
                  <a:pt x="141296" y="91439"/>
                </a:lnTo>
                <a:lnTo>
                  <a:pt x="138684" y="100584"/>
                </a:lnTo>
                <a:close/>
              </a:path>
              <a:path w="143510" h="146685">
                <a:moveTo>
                  <a:pt x="50292" y="100584"/>
                </a:moveTo>
                <a:lnTo>
                  <a:pt x="47244" y="97536"/>
                </a:lnTo>
                <a:lnTo>
                  <a:pt x="49421" y="99277"/>
                </a:lnTo>
                <a:lnTo>
                  <a:pt x="50292" y="100584"/>
                </a:lnTo>
                <a:close/>
              </a:path>
              <a:path w="143510" h="146685">
                <a:moveTo>
                  <a:pt x="49421" y="99277"/>
                </a:moveTo>
                <a:lnTo>
                  <a:pt x="47244" y="97536"/>
                </a:lnTo>
                <a:lnTo>
                  <a:pt x="48260" y="97536"/>
                </a:lnTo>
                <a:lnTo>
                  <a:pt x="49421" y="99277"/>
                </a:lnTo>
                <a:close/>
              </a:path>
              <a:path w="143510" h="146685">
                <a:moveTo>
                  <a:pt x="88392" y="103632"/>
                </a:moveTo>
                <a:lnTo>
                  <a:pt x="96012" y="97536"/>
                </a:lnTo>
                <a:lnTo>
                  <a:pt x="94488" y="100584"/>
                </a:lnTo>
                <a:lnTo>
                  <a:pt x="138684" y="100584"/>
                </a:lnTo>
                <a:lnTo>
                  <a:pt x="137160" y="102107"/>
                </a:lnTo>
                <a:lnTo>
                  <a:pt x="91440" y="102107"/>
                </a:lnTo>
                <a:lnTo>
                  <a:pt x="88392" y="103632"/>
                </a:lnTo>
                <a:close/>
              </a:path>
              <a:path w="143510" h="146685">
                <a:moveTo>
                  <a:pt x="51054" y="100584"/>
                </a:moveTo>
                <a:lnTo>
                  <a:pt x="50292" y="100584"/>
                </a:lnTo>
                <a:lnTo>
                  <a:pt x="49421" y="99277"/>
                </a:lnTo>
                <a:lnTo>
                  <a:pt x="51054" y="100584"/>
                </a:lnTo>
                <a:close/>
              </a:path>
              <a:path w="143510" h="146685">
                <a:moveTo>
                  <a:pt x="54864" y="103632"/>
                </a:moveTo>
                <a:lnTo>
                  <a:pt x="51816" y="102107"/>
                </a:lnTo>
                <a:lnTo>
                  <a:pt x="52959" y="102107"/>
                </a:lnTo>
                <a:lnTo>
                  <a:pt x="54864" y="103632"/>
                </a:lnTo>
                <a:close/>
              </a:path>
              <a:path w="143510" h="146685">
                <a:moveTo>
                  <a:pt x="83312" y="106172"/>
                </a:moveTo>
                <a:lnTo>
                  <a:pt x="91440" y="102107"/>
                </a:lnTo>
                <a:lnTo>
                  <a:pt x="137160" y="102107"/>
                </a:lnTo>
                <a:lnTo>
                  <a:pt x="137160" y="103632"/>
                </a:lnTo>
                <a:lnTo>
                  <a:pt x="136398" y="105156"/>
                </a:lnTo>
                <a:lnTo>
                  <a:pt x="86868" y="105156"/>
                </a:lnTo>
                <a:lnTo>
                  <a:pt x="83312" y="106172"/>
                </a:lnTo>
                <a:close/>
              </a:path>
              <a:path w="143510" h="146685">
                <a:moveTo>
                  <a:pt x="62484" y="106680"/>
                </a:moveTo>
                <a:lnTo>
                  <a:pt x="60960" y="106680"/>
                </a:lnTo>
                <a:lnTo>
                  <a:pt x="57912" y="105156"/>
                </a:lnTo>
                <a:lnTo>
                  <a:pt x="62484" y="106680"/>
                </a:lnTo>
                <a:close/>
              </a:path>
              <a:path w="143510" h="146685">
                <a:moveTo>
                  <a:pt x="82296" y="106680"/>
                </a:moveTo>
                <a:lnTo>
                  <a:pt x="83312" y="106172"/>
                </a:lnTo>
                <a:lnTo>
                  <a:pt x="86868" y="105156"/>
                </a:lnTo>
                <a:lnTo>
                  <a:pt x="82296" y="106680"/>
                </a:lnTo>
                <a:close/>
              </a:path>
              <a:path w="143510" h="146685">
                <a:moveTo>
                  <a:pt x="135636" y="106680"/>
                </a:moveTo>
                <a:lnTo>
                  <a:pt x="82296" y="106680"/>
                </a:lnTo>
                <a:lnTo>
                  <a:pt x="86868" y="105156"/>
                </a:lnTo>
                <a:lnTo>
                  <a:pt x="136398" y="105156"/>
                </a:lnTo>
                <a:lnTo>
                  <a:pt x="135636" y="106680"/>
                </a:lnTo>
                <a:close/>
              </a:path>
              <a:path w="143510" h="146685">
                <a:moveTo>
                  <a:pt x="134874" y="108204"/>
                </a:moveTo>
                <a:lnTo>
                  <a:pt x="76200" y="108204"/>
                </a:lnTo>
                <a:lnTo>
                  <a:pt x="83312" y="106172"/>
                </a:lnTo>
                <a:lnTo>
                  <a:pt x="82296" y="106680"/>
                </a:lnTo>
                <a:lnTo>
                  <a:pt x="135636" y="106680"/>
                </a:lnTo>
                <a:lnTo>
                  <a:pt x="134874" y="108204"/>
                </a:lnTo>
                <a:close/>
              </a:path>
              <a:path w="143510" h="146685">
                <a:moveTo>
                  <a:pt x="88392" y="144780"/>
                </a:moveTo>
                <a:lnTo>
                  <a:pt x="54864" y="144780"/>
                </a:lnTo>
                <a:lnTo>
                  <a:pt x="45720" y="141732"/>
                </a:lnTo>
                <a:lnTo>
                  <a:pt x="97536" y="141732"/>
                </a:lnTo>
                <a:lnTo>
                  <a:pt x="88392" y="144780"/>
                </a:lnTo>
                <a:close/>
              </a:path>
              <a:path w="143510" h="146685">
                <a:moveTo>
                  <a:pt x="85344" y="146304"/>
                </a:moveTo>
                <a:lnTo>
                  <a:pt x="57912" y="146304"/>
                </a:lnTo>
                <a:lnTo>
                  <a:pt x="56388" y="144780"/>
                </a:lnTo>
                <a:lnTo>
                  <a:pt x="86868" y="144780"/>
                </a:lnTo>
                <a:lnTo>
                  <a:pt x="85344" y="146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422393" y="4826501"/>
            <a:ext cx="279400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203" sz="3600" spc="-7">
                <a:latin typeface="Times New Roman"/>
                <a:cs typeface="Times New Roman"/>
              </a:rPr>
              <a:t>x</a:t>
            </a:r>
            <a:r>
              <a:rPr dirty="0" sz="1600" spc="-5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430779" y="3836670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73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140708" y="3946398"/>
            <a:ext cx="612775" cy="0"/>
          </a:xfrm>
          <a:custGeom>
            <a:avLst/>
            <a:gdLst/>
            <a:ahLst/>
            <a:cxnLst/>
            <a:rect l="l" t="t" r="r" b="b"/>
            <a:pathLst>
              <a:path w="612775" h="0">
                <a:moveTo>
                  <a:pt x="0" y="0"/>
                </a:moveTo>
                <a:lnTo>
                  <a:pt x="61264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156203" y="4106417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 h="0">
                <a:moveTo>
                  <a:pt x="0" y="0"/>
                </a:moveTo>
                <a:lnTo>
                  <a:pt x="23012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3750117" y="3781593"/>
            <a:ext cx="19494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10">
                <a:latin typeface="Times New Roman"/>
                <a:cs typeface="Times New Roman"/>
              </a:rPr>
              <a:t>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19190" y="3932897"/>
            <a:ext cx="110489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1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381755" y="4223765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82517" y="3697223"/>
            <a:ext cx="0" cy="530860"/>
          </a:xfrm>
          <a:custGeom>
            <a:avLst/>
            <a:gdLst/>
            <a:ahLst/>
            <a:cxnLst/>
            <a:rect l="l" t="t" r="r" b="b"/>
            <a:pathLst>
              <a:path w="0" h="530860">
                <a:moveTo>
                  <a:pt x="0" y="0"/>
                </a:moveTo>
                <a:lnTo>
                  <a:pt x="0" y="53035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381755" y="3697985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389376" y="3685032"/>
            <a:ext cx="471170" cy="550545"/>
          </a:xfrm>
          <a:custGeom>
            <a:avLst/>
            <a:gdLst/>
            <a:ahLst/>
            <a:cxnLst/>
            <a:rect l="l" t="t" r="r" b="b"/>
            <a:pathLst>
              <a:path w="471170" h="550545">
                <a:moveTo>
                  <a:pt x="28956" y="550164"/>
                </a:moveTo>
                <a:lnTo>
                  <a:pt x="0" y="525779"/>
                </a:lnTo>
                <a:lnTo>
                  <a:pt x="441959" y="0"/>
                </a:lnTo>
                <a:lnTo>
                  <a:pt x="470916" y="24383"/>
                </a:lnTo>
                <a:lnTo>
                  <a:pt x="28956" y="550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66515" y="3685032"/>
            <a:ext cx="513715" cy="551815"/>
          </a:xfrm>
          <a:custGeom>
            <a:avLst/>
            <a:gdLst/>
            <a:ahLst/>
            <a:cxnLst/>
            <a:rect l="l" t="t" r="r" b="b"/>
            <a:pathLst>
              <a:path w="513714" h="551814">
                <a:moveTo>
                  <a:pt x="486156" y="551687"/>
                </a:moveTo>
                <a:lnTo>
                  <a:pt x="0" y="25908"/>
                </a:lnTo>
                <a:lnTo>
                  <a:pt x="28956" y="0"/>
                </a:lnTo>
                <a:lnTo>
                  <a:pt x="513587" y="525779"/>
                </a:lnTo>
                <a:lnTo>
                  <a:pt x="486156" y="551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869435" y="3691127"/>
            <a:ext cx="303530" cy="265430"/>
          </a:xfrm>
          <a:custGeom>
            <a:avLst/>
            <a:gdLst/>
            <a:ahLst/>
            <a:cxnLst/>
            <a:rect l="l" t="t" r="r" b="b"/>
            <a:pathLst>
              <a:path w="303529" h="265429">
                <a:moveTo>
                  <a:pt x="278891" y="265175"/>
                </a:moveTo>
                <a:lnTo>
                  <a:pt x="0" y="28956"/>
                </a:lnTo>
                <a:lnTo>
                  <a:pt x="24383" y="0"/>
                </a:lnTo>
                <a:lnTo>
                  <a:pt x="303275" y="236220"/>
                </a:lnTo>
                <a:lnTo>
                  <a:pt x="278891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870959" y="3928872"/>
            <a:ext cx="309880" cy="307975"/>
          </a:xfrm>
          <a:custGeom>
            <a:avLst/>
            <a:gdLst/>
            <a:ahLst/>
            <a:cxnLst/>
            <a:rect l="l" t="t" r="r" b="b"/>
            <a:pathLst>
              <a:path w="309879" h="307975">
                <a:moveTo>
                  <a:pt x="25908" y="307847"/>
                </a:moveTo>
                <a:lnTo>
                  <a:pt x="0" y="280416"/>
                </a:lnTo>
                <a:lnTo>
                  <a:pt x="281940" y="0"/>
                </a:lnTo>
                <a:lnTo>
                  <a:pt x="309372" y="25908"/>
                </a:lnTo>
                <a:lnTo>
                  <a:pt x="25908" y="3078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430017" y="3817620"/>
            <a:ext cx="0" cy="1016635"/>
          </a:xfrm>
          <a:custGeom>
            <a:avLst/>
            <a:gdLst/>
            <a:ahLst/>
            <a:cxnLst/>
            <a:rect l="l" t="t" r="r" b="b"/>
            <a:pathLst>
              <a:path w="0" h="1016635">
                <a:moveTo>
                  <a:pt x="0" y="0"/>
                </a:moveTo>
                <a:lnTo>
                  <a:pt x="0" y="10165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166110" y="4094988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166872" y="4453890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73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46220" y="4453127"/>
            <a:ext cx="114300" cy="524510"/>
          </a:xfrm>
          <a:custGeom>
            <a:avLst/>
            <a:gdLst/>
            <a:ahLst/>
            <a:cxnLst/>
            <a:rect l="l" t="t" r="r" b="b"/>
            <a:pathLst>
              <a:path w="114300" h="524510">
                <a:moveTo>
                  <a:pt x="38100" y="413683"/>
                </a:moveTo>
                <a:lnTo>
                  <a:pt x="38100" y="0"/>
                </a:lnTo>
                <a:lnTo>
                  <a:pt x="76200" y="0"/>
                </a:lnTo>
                <a:lnTo>
                  <a:pt x="76200" y="409956"/>
                </a:lnTo>
                <a:lnTo>
                  <a:pt x="56387" y="409956"/>
                </a:lnTo>
                <a:lnTo>
                  <a:pt x="38100" y="413683"/>
                </a:lnTo>
                <a:close/>
              </a:path>
              <a:path w="114300" h="524510">
                <a:moveTo>
                  <a:pt x="76200" y="467867"/>
                </a:moveTo>
                <a:lnTo>
                  <a:pt x="38100" y="467867"/>
                </a:lnTo>
                <a:lnTo>
                  <a:pt x="38100" y="413683"/>
                </a:lnTo>
                <a:lnTo>
                  <a:pt x="56387" y="409956"/>
                </a:lnTo>
                <a:lnTo>
                  <a:pt x="76200" y="413951"/>
                </a:lnTo>
                <a:lnTo>
                  <a:pt x="76200" y="467867"/>
                </a:lnTo>
                <a:close/>
              </a:path>
              <a:path w="114300" h="524510">
                <a:moveTo>
                  <a:pt x="76200" y="413951"/>
                </a:moveTo>
                <a:lnTo>
                  <a:pt x="56387" y="409956"/>
                </a:lnTo>
                <a:lnTo>
                  <a:pt x="76200" y="409956"/>
                </a:lnTo>
                <a:lnTo>
                  <a:pt x="76200" y="413951"/>
                </a:lnTo>
                <a:close/>
              </a:path>
              <a:path w="114300" h="524510">
                <a:moveTo>
                  <a:pt x="56387" y="524256"/>
                </a:moveTo>
                <a:lnTo>
                  <a:pt x="34075" y="519945"/>
                </a:lnTo>
                <a:lnTo>
                  <a:pt x="16192" y="508063"/>
                </a:lnTo>
                <a:lnTo>
                  <a:pt x="4310" y="490180"/>
                </a:lnTo>
                <a:lnTo>
                  <a:pt x="0" y="467867"/>
                </a:lnTo>
                <a:lnTo>
                  <a:pt x="4310" y="445317"/>
                </a:lnTo>
                <a:lnTo>
                  <a:pt x="16192" y="426910"/>
                </a:lnTo>
                <a:lnTo>
                  <a:pt x="34075" y="414504"/>
                </a:lnTo>
                <a:lnTo>
                  <a:pt x="38100" y="413683"/>
                </a:lnTo>
                <a:lnTo>
                  <a:pt x="38100" y="467867"/>
                </a:lnTo>
                <a:lnTo>
                  <a:pt x="114300" y="467867"/>
                </a:lnTo>
                <a:lnTo>
                  <a:pt x="109751" y="490180"/>
                </a:lnTo>
                <a:lnTo>
                  <a:pt x="97345" y="508063"/>
                </a:lnTo>
                <a:lnTo>
                  <a:pt x="78938" y="519945"/>
                </a:lnTo>
                <a:lnTo>
                  <a:pt x="56387" y="524256"/>
                </a:lnTo>
                <a:close/>
              </a:path>
              <a:path w="114300" h="524510">
                <a:moveTo>
                  <a:pt x="114300" y="467867"/>
                </a:moveTo>
                <a:lnTo>
                  <a:pt x="76200" y="467867"/>
                </a:lnTo>
                <a:lnTo>
                  <a:pt x="76200" y="413951"/>
                </a:lnTo>
                <a:lnTo>
                  <a:pt x="78938" y="414504"/>
                </a:lnTo>
                <a:lnTo>
                  <a:pt x="97345" y="426910"/>
                </a:lnTo>
                <a:lnTo>
                  <a:pt x="109751" y="445317"/>
                </a:lnTo>
                <a:lnTo>
                  <a:pt x="114300" y="467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734305" y="3942588"/>
            <a:ext cx="0" cy="215265"/>
          </a:xfrm>
          <a:custGeom>
            <a:avLst/>
            <a:gdLst/>
            <a:ahLst/>
            <a:cxnLst/>
            <a:rect l="l" t="t" r="r" b="b"/>
            <a:pathLst>
              <a:path w="0" h="215264">
                <a:moveTo>
                  <a:pt x="0" y="0"/>
                </a:moveTo>
                <a:lnTo>
                  <a:pt x="0" y="21488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706111" y="4167377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 h="0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661594" y="1813845"/>
            <a:ext cx="325755" cy="0"/>
          </a:xfrm>
          <a:custGeom>
            <a:avLst/>
            <a:gdLst/>
            <a:ahLst/>
            <a:cxnLst/>
            <a:rect l="l" t="t" r="r" b="b"/>
            <a:pathLst>
              <a:path w="325754" h="0">
                <a:moveTo>
                  <a:pt x="0" y="0"/>
                </a:moveTo>
                <a:lnTo>
                  <a:pt x="325755" y="0"/>
                </a:lnTo>
              </a:path>
            </a:pathLst>
          </a:custGeom>
          <a:ln w="13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54551" y="1813845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945" y="0"/>
                </a:lnTo>
              </a:path>
            </a:pathLst>
          </a:custGeom>
          <a:ln w="13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380380" y="1813845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945" y="0"/>
                </a:lnTo>
              </a:path>
            </a:pathLst>
          </a:custGeom>
          <a:ln w="135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8763904" y="1490217"/>
            <a:ext cx="26797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4547" sz="3225" spc="7">
                <a:latin typeface="Times New Roman"/>
                <a:cs typeface="Times New Roman"/>
              </a:rPr>
              <a:t>x</a:t>
            </a:r>
            <a:r>
              <a:rPr dirty="0" baseline="-24547" sz="3225" spc="-66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79183" y="1823973"/>
            <a:ext cx="281940" cy="354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50">
                <a:latin typeface="Times New Roman"/>
                <a:cs typeface="Times New Roman"/>
              </a:rPr>
              <a:t>R</a:t>
            </a:r>
            <a:r>
              <a:rPr dirty="0" baseline="-15555" sz="1875" spc="-7">
                <a:latin typeface="Times New Roman"/>
                <a:cs typeface="Times New Roman"/>
              </a:rPr>
              <a:t>4</a:t>
            </a:r>
            <a:endParaRPr baseline="-15555" sz="1875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856223" y="1613661"/>
            <a:ext cx="2822575" cy="33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-114">
                <a:latin typeface="Times New Roman"/>
                <a:cs typeface="Times New Roman"/>
              </a:rPr>
              <a:t>z </a:t>
            </a:r>
            <a:r>
              <a:rPr dirty="0" sz="2150" spc="-195">
                <a:latin typeface="Times New Roman"/>
                <a:cs typeface="Times New Roman"/>
              </a:rPr>
              <a:t> </a:t>
            </a:r>
            <a:r>
              <a:rPr dirty="0" sz="2150" spc="5">
                <a:latin typeface="Times New Roman"/>
                <a:cs typeface="Times New Roman"/>
              </a:rPr>
              <a:t>3 </a:t>
            </a:r>
            <a:r>
              <a:rPr dirty="0" sz="2150" spc="-195">
                <a:latin typeface="Times New Roman"/>
                <a:cs typeface="Times New Roman"/>
              </a:rPr>
              <a:t> </a:t>
            </a:r>
            <a:r>
              <a:rPr dirty="0" baseline="36175" sz="3225" spc="-82">
                <a:latin typeface="Times New Roman"/>
                <a:cs typeface="Times New Roman"/>
              </a:rPr>
              <a:t>R</a:t>
            </a:r>
            <a:r>
              <a:rPr dirty="0" baseline="46666" sz="1875" spc="-82">
                <a:latin typeface="Times New Roman"/>
                <a:cs typeface="Times New Roman"/>
              </a:rPr>
              <a:t>1 </a:t>
            </a:r>
            <a:r>
              <a:rPr dirty="0" sz="2150" spc="-120">
                <a:latin typeface="Times New Roman"/>
                <a:cs typeface="Times New Roman"/>
              </a:rPr>
              <a:t>y </a:t>
            </a:r>
            <a:r>
              <a:rPr dirty="0" sz="2150" spc="-195">
                <a:latin typeface="Times New Roman"/>
                <a:cs typeface="Times New Roman"/>
              </a:rPr>
              <a:t> </a:t>
            </a:r>
            <a:r>
              <a:rPr dirty="0" baseline="36175" sz="3225" spc="-75">
                <a:latin typeface="Times New Roman"/>
                <a:cs typeface="Times New Roman"/>
              </a:rPr>
              <a:t>R</a:t>
            </a:r>
            <a:r>
              <a:rPr dirty="0" baseline="46666" sz="1875" spc="-75">
                <a:latin typeface="Times New Roman"/>
                <a:cs typeface="Times New Roman"/>
              </a:rPr>
              <a:t>1 </a:t>
            </a:r>
            <a:r>
              <a:rPr dirty="0" sz="2150" spc="90">
                <a:latin typeface="Times New Roman"/>
                <a:cs typeface="Times New Roman"/>
              </a:rPr>
              <a:t>x</a:t>
            </a:r>
            <a:r>
              <a:rPr dirty="0" baseline="42222" sz="1875" spc="135">
                <a:latin typeface="Times New Roman"/>
                <a:cs typeface="Times New Roman"/>
              </a:rPr>
              <a:t>2</a:t>
            </a:r>
            <a:r>
              <a:rPr dirty="0" baseline="42222" sz="1875" spc="307">
                <a:latin typeface="Times New Roman"/>
                <a:cs typeface="Times New Roman"/>
              </a:rPr>
              <a:t> </a:t>
            </a:r>
            <a:r>
              <a:rPr dirty="0" sz="2150" spc="-969">
                <a:latin typeface="Times New Roman"/>
                <a:cs typeface="Times New Roman"/>
              </a:rPr>
              <a:t> </a:t>
            </a:r>
            <a:r>
              <a:rPr dirty="0" sz="2150" spc="-445">
                <a:latin typeface="Times New Roman"/>
                <a:cs typeface="Times New Roman"/>
              </a:rPr>
              <a:t> </a:t>
            </a:r>
            <a:r>
              <a:rPr dirty="0" baseline="36175" sz="3225" spc="-89">
                <a:latin typeface="Times New Roman"/>
                <a:cs typeface="Times New Roman"/>
              </a:rPr>
              <a:t>R</a:t>
            </a:r>
            <a:r>
              <a:rPr dirty="0" baseline="46666" sz="1875" spc="-89">
                <a:latin typeface="Times New Roman"/>
                <a:cs typeface="Times New Roman"/>
              </a:rPr>
              <a:t>1</a:t>
            </a:r>
            <a:endParaRPr baseline="46666" sz="1875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965696" y="1823973"/>
            <a:ext cx="1715770" cy="814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8795">
              <a:lnSpc>
                <a:spcPct val="100000"/>
              </a:lnSpc>
              <a:tabLst>
                <a:tab pos="1445895" algn="l"/>
              </a:tabLst>
            </a:pPr>
            <a:r>
              <a:rPr dirty="0" sz="2150" spc="-25">
                <a:latin typeface="Times New Roman"/>
                <a:cs typeface="Times New Roman"/>
              </a:rPr>
              <a:t>R</a:t>
            </a:r>
            <a:r>
              <a:rPr dirty="0" baseline="-15555" sz="1875" spc="-7">
                <a:latin typeface="Times New Roman"/>
                <a:cs typeface="Times New Roman"/>
              </a:rPr>
              <a:t>3</a:t>
            </a:r>
            <a:r>
              <a:rPr dirty="0" baseline="-15555" sz="1875">
                <a:latin typeface="Times New Roman"/>
                <a:cs typeface="Times New Roman"/>
              </a:rPr>
              <a:t>	</a:t>
            </a:r>
            <a:r>
              <a:rPr dirty="0" sz="2150" spc="-45">
                <a:latin typeface="Times New Roman"/>
                <a:cs typeface="Times New Roman"/>
              </a:rPr>
              <a:t>R</a:t>
            </a:r>
            <a:r>
              <a:rPr dirty="0" baseline="-15555" sz="1875" spc="-7">
                <a:latin typeface="Times New Roman"/>
                <a:cs typeface="Times New Roman"/>
              </a:rPr>
              <a:t>2</a:t>
            </a:r>
            <a:endParaRPr baseline="-15555" sz="187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150" spc="-55">
                <a:latin typeface="Times New Roman"/>
                <a:cs typeface="Times New Roman"/>
              </a:rPr>
              <a:t>R</a:t>
            </a:r>
            <a:r>
              <a:rPr dirty="0" baseline="-15555" sz="1875" spc="-82">
                <a:latin typeface="Times New Roman"/>
                <a:cs typeface="Times New Roman"/>
              </a:rPr>
              <a:t>1  </a:t>
            </a:r>
            <a:r>
              <a:rPr dirty="0" sz="2150" spc="-195">
                <a:latin typeface="Times New Roman"/>
                <a:cs typeface="Times New Roman"/>
              </a:rPr>
              <a:t></a:t>
            </a:r>
            <a:r>
              <a:rPr dirty="0" sz="2150" spc="90">
                <a:latin typeface="Times New Roman"/>
                <a:cs typeface="Times New Roman"/>
              </a:rPr>
              <a:t> </a:t>
            </a:r>
            <a:r>
              <a:rPr dirty="0" sz="2150" spc="-114">
                <a:latin typeface="Times New Roman"/>
                <a:cs typeface="Times New Roman"/>
              </a:rPr>
              <a:t>20k</a:t>
            </a:r>
            <a:r>
              <a:rPr dirty="0" sz="2150" spc="-114">
                <a:latin typeface="Times New Roman"/>
                <a:cs typeface="Times New Roman"/>
              </a:rPr>
              <a:t>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825740" y="2801683"/>
            <a:ext cx="88265" cy="274320"/>
          </a:xfrm>
          <a:custGeom>
            <a:avLst/>
            <a:gdLst/>
            <a:ahLst/>
            <a:cxnLst/>
            <a:rect l="l" t="t" r="r" b="b"/>
            <a:pathLst>
              <a:path w="88265" h="274319">
                <a:moveTo>
                  <a:pt x="87916" y="0"/>
                </a:moveTo>
                <a:lnTo>
                  <a:pt x="0" y="274319"/>
                </a:lnTo>
              </a:path>
            </a:pathLst>
          </a:custGeom>
          <a:ln w="135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25834" y="3278885"/>
            <a:ext cx="88265" cy="275590"/>
          </a:xfrm>
          <a:custGeom>
            <a:avLst/>
            <a:gdLst/>
            <a:ahLst/>
            <a:cxnLst/>
            <a:rect l="l" t="t" r="r" b="b"/>
            <a:pathLst>
              <a:path w="88265" h="275589">
                <a:moveTo>
                  <a:pt x="87916" y="0"/>
                </a:moveTo>
                <a:lnTo>
                  <a:pt x="0" y="275463"/>
                </a:lnTo>
              </a:path>
            </a:pathLst>
          </a:custGeom>
          <a:ln w="135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823644" y="3766375"/>
            <a:ext cx="88265" cy="274320"/>
          </a:xfrm>
          <a:custGeom>
            <a:avLst/>
            <a:gdLst/>
            <a:ahLst/>
            <a:cxnLst/>
            <a:rect l="l" t="t" r="r" b="b"/>
            <a:pathLst>
              <a:path w="88265" h="274320">
                <a:moveTo>
                  <a:pt x="87915" y="0"/>
                </a:moveTo>
                <a:lnTo>
                  <a:pt x="0" y="274319"/>
                </a:lnTo>
              </a:path>
            </a:pathLst>
          </a:custGeom>
          <a:ln w="135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6935216" y="4181602"/>
            <a:ext cx="73088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5">
                <a:latin typeface="Times New Roman"/>
                <a:cs typeface="Times New Roman"/>
              </a:rPr>
              <a:t>K</a:t>
            </a:r>
            <a:r>
              <a:rPr dirty="0" baseline="-15555" sz="1875" spc="7">
                <a:latin typeface="Times New Roman"/>
                <a:cs typeface="Times New Roman"/>
              </a:rPr>
              <a:t>1 </a:t>
            </a:r>
            <a:r>
              <a:rPr dirty="0" sz="2150" spc="-200">
                <a:latin typeface="Times New Roman"/>
                <a:cs typeface="Times New Roman"/>
              </a:rPr>
              <a:t> </a:t>
            </a:r>
            <a:r>
              <a:rPr dirty="0" sz="2150" spc="-515">
                <a:latin typeface="Times New Roman"/>
                <a:cs typeface="Times New Roman"/>
              </a:rPr>
              <a:t> </a:t>
            </a:r>
            <a:r>
              <a:rPr dirty="0" sz="215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94087" y="4957600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796745" y="5133861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619983" y="3668305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594087" y="2965689"/>
            <a:ext cx="329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613881" y="5617502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816538" y="5793694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023578" y="4989597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226281" y="516582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942835" y="2588290"/>
            <a:ext cx="2069464" cy="1948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7475">
              <a:lnSpc>
                <a:spcPct val="147200"/>
              </a:lnSpc>
              <a:tabLst>
                <a:tab pos="989330" algn="l"/>
              </a:tabLst>
            </a:pPr>
            <a:r>
              <a:rPr dirty="0" sz="2150" spc="-20">
                <a:latin typeface="Times New Roman"/>
                <a:cs typeface="Times New Roman"/>
              </a:rPr>
              <a:t>R</a:t>
            </a:r>
            <a:r>
              <a:rPr dirty="0" baseline="-15555" sz="1875" spc="-30">
                <a:latin typeface="Times New Roman"/>
                <a:cs typeface="Times New Roman"/>
              </a:rPr>
              <a:t>2  </a:t>
            </a:r>
            <a:r>
              <a:rPr dirty="0" sz="2150" spc="-195">
                <a:latin typeface="Times New Roman"/>
                <a:cs typeface="Times New Roman"/>
              </a:rPr>
              <a:t> </a:t>
            </a:r>
            <a:r>
              <a:rPr dirty="0" sz="2150" spc="-65">
                <a:latin typeface="Times New Roman"/>
                <a:cs typeface="Times New Roman"/>
              </a:rPr>
              <a:t> </a:t>
            </a:r>
            <a:r>
              <a:rPr dirty="0" sz="2150" spc="-55">
                <a:latin typeface="Times New Roman"/>
                <a:cs typeface="Times New Roman"/>
              </a:rPr>
              <a:t>R</a:t>
            </a:r>
            <a:r>
              <a:rPr dirty="0" baseline="-15555" sz="1875" spc="-82">
                <a:latin typeface="Times New Roman"/>
                <a:cs typeface="Times New Roman"/>
              </a:rPr>
              <a:t>1	</a:t>
            </a:r>
            <a:r>
              <a:rPr dirty="0" sz="2150" spc="5">
                <a:latin typeface="Times New Roman"/>
                <a:cs typeface="Times New Roman"/>
              </a:rPr>
              <a:t>2</a:t>
            </a:r>
            <a:r>
              <a:rPr dirty="0" sz="2150" spc="-375">
                <a:latin typeface="Times New Roman"/>
                <a:cs typeface="Times New Roman"/>
              </a:rPr>
              <a:t> </a:t>
            </a:r>
            <a:r>
              <a:rPr dirty="0" sz="2150" spc="-95">
                <a:latin typeface="Times New Roman"/>
                <a:cs typeface="Times New Roman"/>
              </a:rPr>
              <a:t>=10k</a:t>
            </a:r>
            <a:r>
              <a:rPr dirty="0" sz="2150" spc="-95">
                <a:latin typeface="Times New Roman"/>
                <a:cs typeface="Times New Roman"/>
              </a:rPr>
              <a:t> </a:t>
            </a:r>
            <a:r>
              <a:rPr dirty="0" sz="2150" spc="-440">
                <a:latin typeface="Times New Roman"/>
                <a:cs typeface="Times New Roman"/>
              </a:rPr>
              <a:t> </a:t>
            </a:r>
            <a:r>
              <a:rPr dirty="0" sz="2150" spc="-20">
                <a:latin typeface="Times New Roman"/>
                <a:cs typeface="Times New Roman"/>
              </a:rPr>
              <a:t>R</a:t>
            </a:r>
            <a:r>
              <a:rPr dirty="0" baseline="-15555" sz="1875" spc="-30">
                <a:latin typeface="Times New Roman"/>
                <a:cs typeface="Times New Roman"/>
              </a:rPr>
              <a:t>3  </a:t>
            </a:r>
            <a:r>
              <a:rPr dirty="0" sz="2150" spc="-185">
                <a:latin typeface="Times New Roman"/>
                <a:cs typeface="Times New Roman"/>
              </a:rPr>
              <a:t> </a:t>
            </a:r>
            <a:r>
              <a:rPr dirty="0" sz="2150" spc="-70">
                <a:latin typeface="Times New Roman"/>
                <a:cs typeface="Times New Roman"/>
              </a:rPr>
              <a:t> </a:t>
            </a:r>
            <a:r>
              <a:rPr dirty="0" sz="2150" spc="-60">
                <a:latin typeface="Times New Roman"/>
                <a:cs typeface="Times New Roman"/>
              </a:rPr>
              <a:t>R</a:t>
            </a:r>
            <a:r>
              <a:rPr dirty="0" baseline="-15555" sz="1875" spc="-89">
                <a:latin typeface="Times New Roman"/>
                <a:cs typeface="Times New Roman"/>
              </a:rPr>
              <a:t>1	</a:t>
            </a:r>
            <a:r>
              <a:rPr dirty="0" sz="2150" spc="5">
                <a:latin typeface="Times New Roman"/>
                <a:cs typeface="Times New Roman"/>
              </a:rPr>
              <a:t>4</a:t>
            </a:r>
            <a:r>
              <a:rPr dirty="0" sz="2150" spc="-370">
                <a:latin typeface="Times New Roman"/>
                <a:cs typeface="Times New Roman"/>
              </a:rPr>
              <a:t> </a:t>
            </a:r>
            <a:r>
              <a:rPr dirty="0" sz="2150" spc="-95">
                <a:latin typeface="Times New Roman"/>
                <a:cs typeface="Times New Roman"/>
              </a:rPr>
              <a:t>=5k</a:t>
            </a:r>
            <a:r>
              <a:rPr dirty="0" sz="2150" spc="-95">
                <a:latin typeface="Times New Roman"/>
                <a:cs typeface="Times New Roman"/>
              </a:rPr>
              <a:t> </a:t>
            </a:r>
            <a:r>
              <a:rPr dirty="0" sz="2150" spc="-440">
                <a:latin typeface="Times New Roman"/>
                <a:cs typeface="Times New Roman"/>
              </a:rPr>
              <a:t> </a:t>
            </a:r>
            <a:r>
              <a:rPr dirty="0" sz="2150" spc="-25">
                <a:latin typeface="Times New Roman"/>
                <a:cs typeface="Times New Roman"/>
              </a:rPr>
              <a:t>R</a:t>
            </a:r>
            <a:r>
              <a:rPr dirty="0" baseline="-15555" sz="1875" spc="-37">
                <a:latin typeface="Times New Roman"/>
                <a:cs typeface="Times New Roman"/>
              </a:rPr>
              <a:t>4   </a:t>
            </a:r>
            <a:r>
              <a:rPr dirty="0" sz="2150" spc="-195">
                <a:latin typeface="Times New Roman"/>
                <a:cs typeface="Times New Roman"/>
              </a:rPr>
              <a:t></a:t>
            </a:r>
            <a:r>
              <a:rPr dirty="0" sz="2150" spc="-15">
                <a:latin typeface="Times New Roman"/>
                <a:cs typeface="Times New Roman"/>
              </a:rPr>
              <a:t> </a:t>
            </a:r>
            <a:r>
              <a:rPr dirty="0" sz="2150" spc="-50">
                <a:latin typeface="Times New Roman"/>
                <a:cs typeface="Times New Roman"/>
              </a:rPr>
              <a:t>R</a:t>
            </a:r>
            <a:r>
              <a:rPr dirty="0" baseline="-15555" sz="1875" spc="-75">
                <a:latin typeface="Times New Roman"/>
                <a:cs typeface="Times New Roman"/>
              </a:rPr>
              <a:t>1	</a:t>
            </a:r>
            <a:r>
              <a:rPr dirty="0" sz="2150" spc="5">
                <a:latin typeface="Times New Roman"/>
                <a:cs typeface="Times New Roman"/>
              </a:rPr>
              <a:t>5</a:t>
            </a:r>
            <a:r>
              <a:rPr dirty="0" sz="2150" spc="-370">
                <a:latin typeface="Times New Roman"/>
                <a:cs typeface="Times New Roman"/>
              </a:rPr>
              <a:t> </a:t>
            </a:r>
            <a:r>
              <a:rPr dirty="0" sz="2150" spc="-95">
                <a:latin typeface="Times New Roman"/>
                <a:cs typeface="Times New Roman"/>
              </a:rPr>
              <a:t>=4k</a:t>
            </a:r>
            <a:r>
              <a:rPr dirty="0" sz="2150" spc="-95">
                <a:latin typeface="Times New Roman"/>
                <a:cs typeface="Times New Roman"/>
              </a:rPr>
              <a:t></a:t>
            </a:r>
            <a:endParaRPr sz="2150">
              <a:latin typeface="Times New Roman"/>
              <a:cs typeface="Times New Roman"/>
            </a:endParaRPr>
          </a:p>
          <a:p>
            <a:pPr marL="1335405">
              <a:lnSpc>
                <a:spcPct val="100000"/>
              </a:lnSpc>
              <a:spcBef>
                <a:spcPts val="1165"/>
              </a:spcBef>
            </a:pPr>
            <a:r>
              <a:rPr dirty="0" sz="2150" spc="-114">
                <a:latin typeface="Times New Roman"/>
                <a:cs typeface="Times New Roman"/>
              </a:rPr>
              <a:t>K</a:t>
            </a:r>
            <a:r>
              <a:rPr dirty="0" sz="2150" spc="-350">
                <a:latin typeface="Times New Roman"/>
                <a:cs typeface="Times New Roman"/>
              </a:rPr>
              <a:t> </a:t>
            </a:r>
            <a:r>
              <a:rPr dirty="0" baseline="-15555" sz="1875" spc="-7">
                <a:latin typeface="Times New Roman"/>
                <a:cs typeface="Times New Roman"/>
              </a:rPr>
              <a:t>2</a:t>
            </a:r>
            <a:r>
              <a:rPr dirty="0" baseline="-15555" sz="1875" spc="67">
                <a:latin typeface="Times New Roman"/>
                <a:cs typeface="Times New Roman"/>
              </a:rPr>
              <a:t> </a:t>
            </a:r>
            <a:r>
              <a:rPr dirty="0" sz="2150" spc="-195">
                <a:latin typeface="Times New Roman"/>
                <a:cs typeface="Times New Roman"/>
              </a:rPr>
              <a:t> </a:t>
            </a:r>
            <a:r>
              <a:rPr dirty="0" sz="2150" spc="-484">
                <a:latin typeface="Times New Roman"/>
                <a:cs typeface="Times New Roman"/>
              </a:rPr>
              <a:t> </a:t>
            </a:r>
            <a:r>
              <a:rPr dirty="0" sz="2150" spc="5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159807" y="5123691"/>
            <a:ext cx="33782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-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867887" y="5538177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061972" y="5871972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46685" h="146685">
                <a:moveTo>
                  <a:pt x="86868" y="1523"/>
                </a:moveTo>
                <a:lnTo>
                  <a:pt x="60960" y="1523"/>
                </a:lnTo>
                <a:lnTo>
                  <a:pt x="71628" y="0"/>
                </a:lnTo>
                <a:lnTo>
                  <a:pt x="76200" y="0"/>
                </a:lnTo>
                <a:lnTo>
                  <a:pt x="86868" y="1523"/>
                </a:lnTo>
                <a:close/>
              </a:path>
              <a:path w="146685" h="146685">
                <a:moveTo>
                  <a:pt x="102108" y="6095"/>
                </a:moveTo>
                <a:lnTo>
                  <a:pt x="45719" y="6095"/>
                </a:lnTo>
                <a:lnTo>
                  <a:pt x="47244" y="4571"/>
                </a:lnTo>
                <a:lnTo>
                  <a:pt x="57912" y="1523"/>
                </a:lnTo>
                <a:lnTo>
                  <a:pt x="89916" y="1523"/>
                </a:lnTo>
                <a:lnTo>
                  <a:pt x="100584" y="4571"/>
                </a:lnTo>
                <a:lnTo>
                  <a:pt x="102108" y="6095"/>
                </a:lnTo>
                <a:close/>
              </a:path>
              <a:path w="146685" h="146685">
                <a:moveTo>
                  <a:pt x="112775" y="12191"/>
                </a:moveTo>
                <a:lnTo>
                  <a:pt x="35052" y="12191"/>
                </a:lnTo>
                <a:lnTo>
                  <a:pt x="44195" y="6095"/>
                </a:lnTo>
                <a:lnTo>
                  <a:pt x="103632" y="6095"/>
                </a:lnTo>
                <a:lnTo>
                  <a:pt x="112775" y="12191"/>
                </a:lnTo>
                <a:close/>
              </a:path>
              <a:path w="146685" h="146685">
                <a:moveTo>
                  <a:pt x="124968" y="21335"/>
                </a:moveTo>
                <a:lnTo>
                  <a:pt x="22859" y="21335"/>
                </a:lnTo>
                <a:lnTo>
                  <a:pt x="22859" y="19811"/>
                </a:lnTo>
                <a:lnTo>
                  <a:pt x="32004" y="13715"/>
                </a:lnTo>
                <a:lnTo>
                  <a:pt x="32004" y="12191"/>
                </a:lnTo>
                <a:lnTo>
                  <a:pt x="114300" y="12191"/>
                </a:lnTo>
                <a:lnTo>
                  <a:pt x="115824" y="13715"/>
                </a:lnTo>
                <a:lnTo>
                  <a:pt x="123444" y="19811"/>
                </a:lnTo>
                <a:lnTo>
                  <a:pt x="124968" y="21335"/>
                </a:lnTo>
                <a:close/>
              </a:path>
              <a:path w="146685" h="146685">
                <a:moveTo>
                  <a:pt x="126491" y="124967"/>
                </a:moveTo>
                <a:lnTo>
                  <a:pt x="21336" y="124967"/>
                </a:lnTo>
                <a:lnTo>
                  <a:pt x="21336" y="123443"/>
                </a:lnTo>
                <a:lnTo>
                  <a:pt x="13716" y="115823"/>
                </a:lnTo>
                <a:lnTo>
                  <a:pt x="13716" y="114299"/>
                </a:lnTo>
                <a:lnTo>
                  <a:pt x="12192" y="112775"/>
                </a:lnTo>
                <a:lnTo>
                  <a:pt x="7620" y="103631"/>
                </a:lnTo>
                <a:lnTo>
                  <a:pt x="6096" y="102107"/>
                </a:lnTo>
                <a:lnTo>
                  <a:pt x="6096" y="99059"/>
                </a:lnTo>
                <a:lnTo>
                  <a:pt x="3048" y="89915"/>
                </a:lnTo>
                <a:lnTo>
                  <a:pt x="1524" y="88391"/>
                </a:lnTo>
                <a:lnTo>
                  <a:pt x="1524" y="85343"/>
                </a:lnTo>
                <a:lnTo>
                  <a:pt x="0" y="74675"/>
                </a:lnTo>
                <a:lnTo>
                  <a:pt x="0" y="71627"/>
                </a:lnTo>
                <a:lnTo>
                  <a:pt x="1524" y="60959"/>
                </a:lnTo>
                <a:lnTo>
                  <a:pt x="1524" y="57911"/>
                </a:lnTo>
                <a:lnTo>
                  <a:pt x="3048" y="56387"/>
                </a:lnTo>
                <a:lnTo>
                  <a:pt x="6096" y="45719"/>
                </a:lnTo>
                <a:lnTo>
                  <a:pt x="6096" y="44195"/>
                </a:lnTo>
                <a:lnTo>
                  <a:pt x="7620" y="42671"/>
                </a:lnTo>
                <a:lnTo>
                  <a:pt x="12192" y="33527"/>
                </a:lnTo>
                <a:lnTo>
                  <a:pt x="12192" y="32003"/>
                </a:lnTo>
                <a:lnTo>
                  <a:pt x="13716" y="32003"/>
                </a:lnTo>
                <a:lnTo>
                  <a:pt x="13716" y="30479"/>
                </a:lnTo>
                <a:lnTo>
                  <a:pt x="21336" y="22859"/>
                </a:lnTo>
                <a:lnTo>
                  <a:pt x="21336" y="21335"/>
                </a:lnTo>
                <a:lnTo>
                  <a:pt x="126491" y="21335"/>
                </a:lnTo>
                <a:lnTo>
                  <a:pt x="126491" y="22859"/>
                </a:lnTo>
                <a:lnTo>
                  <a:pt x="132588" y="30479"/>
                </a:lnTo>
                <a:lnTo>
                  <a:pt x="135636" y="33527"/>
                </a:lnTo>
                <a:lnTo>
                  <a:pt x="137922" y="38099"/>
                </a:lnTo>
                <a:lnTo>
                  <a:pt x="68580" y="38099"/>
                </a:lnTo>
                <a:lnTo>
                  <a:pt x="63246" y="39623"/>
                </a:lnTo>
                <a:lnTo>
                  <a:pt x="60960" y="39623"/>
                </a:lnTo>
                <a:lnTo>
                  <a:pt x="57912" y="41147"/>
                </a:lnTo>
                <a:lnTo>
                  <a:pt x="58674" y="41147"/>
                </a:lnTo>
                <a:lnTo>
                  <a:pt x="56387" y="42671"/>
                </a:lnTo>
                <a:lnTo>
                  <a:pt x="54864" y="42671"/>
                </a:lnTo>
                <a:lnTo>
                  <a:pt x="47244" y="50291"/>
                </a:lnTo>
                <a:lnTo>
                  <a:pt x="47853" y="50291"/>
                </a:lnTo>
                <a:lnTo>
                  <a:pt x="46634" y="51815"/>
                </a:lnTo>
                <a:lnTo>
                  <a:pt x="45719" y="51815"/>
                </a:lnTo>
                <a:lnTo>
                  <a:pt x="41148" y="60959"/>
                </a:lnTo>
                <a:lnTo>
                  <a:pt x="41801" y="60959"/>
                </a:lnTo>
                <a:lnTo>
                  <a:pt x="40930" y="64007"/>
                </a:lnTo>
                <a:lnTo>
                  <a:pt x="39624" y="64007"/>
                </a:lnTo>
                <a:lnTo>
                  <a:pt x="38535" y="71627"/>
                </a:lnTo>
                <a:lnTo>
                  <a:pt x="38100" y="71627"/>
                </a:lnTo>
                <a:lnTo>
                  <a:pt x="38100" y="74675"/>
                </a:lnTo>
                <a:lnTo>
                  <a:pt x="38535" y="74675"/>
                </a:lnTo>
                <a:lnTo>
                  <a:pt x="39624" y="82295"/>
                </a:lnTo>
                <a:lnTo>
                  <a:pt x="40930" y="82295"/>
                </a:lnTo>
                <a:lnTo>
                  <a:pt x="41801" y="85343"/>
                </a:lnTo>
                <a:lnTo>
                  <a:pt x="41148" y="85343"/>
                </a:lnTo>
                <a:lnTo>
                  <a:pt x="45719" y="94487"/>
                </a:lnTo>
                <a:lnTo>
                  <a:pt x="46634" y="94487"/>
                </a:lnTo>
                <a:lnTo>
                  <a:pt x="47853" y="96011"/>
                </a:lnTo>
                <a:lnTo>
                  <a:pt x="47244" y="96011"/>
                </a:lnTo>
                <a:lnTo>
                  <a:pt x="54864" y="103631"/>
                </a:lnTo>
                <a:lnTo>
                  <a:pt x="57912" y="103631"/>
                </a:lnTo>
                <a:lnTo>
                  <a:pt x="60198" y="105155"/>
                </a:lnTo>
                <a:lnTo>
                  <a:pt x="57912" y="105155"/>
                </a:lnTo>
                <a:lnTo>
                  <a:pt x="62484" y="106679"/>
                </a:lnTo>
                <a:lnTo>
                  <a:pt x="63246" y="106679"/>
                </a:lnTo>
                <a:lnTo>
                  <a:pt x="68580" y="108203"/>
                </a:lnTo>
                <a:lnTo>
                  <a:pt x="137922" y="108203"/>
                </a:lnTo>
                <a:lnTo>
                  <a:pt x="135636" y="112775"/>
                </a:lnTo>
                <a:lnTo>
                  <a:pt x="134112" y="112775"/>
                </a:lnTo>
                <a:lnTo>
                  <a:pt x="134112" y="114299"/>
                </a:lnTo>
                <a:lnTo>
                  <a:pt x="132588" y="115823"/>
                </a:lnTo>
                <a:lnTo>
                  <a:pt x="126491" y="123443"/>
                </a:lnTo>
                <a:lnTo>
                  <a:pt x="126491" y="124967"/>
                </a:lnTo>
                <a:close/>
              </a:path>
              <a:path w="146685" h="146685">
                <a:moveTo>
                  <a:pt x="64008" y="39623"/>
                </a:moveTo>
                <a:lnTo>
                  <a:pt x="68580" y="38099"/>
                </a:lnTo>
                <a:lnTo>
                  <a:pt x="71628" y="38099"/>
                </a:lnTo>
                <a:lnTo>
                  <a:pt x="73761" y="38404"/>
                </a:lnTo>
                <a:lnTo>
                  <a:pt x="64008" y="39623"/>
                </a:lnTo>
                <a:close/>
              </a:path>
              <a:path w="146685" h="146685">
                <a:moveTo>
                  <a:pt x="73761" y="38404"/>
                </a:moveTo>
                <a:lnTo>
                  <a:pt x="71628" y="38099"/>
                </a:lnTo>
                <a:lnTo>
                  <a:pt x="76200" y="38099"/>
                </a:lnTo>
                <a:lnTo>
                  <a:pt x="73761" y="38404"/>
                </a:lnTo>
                <a:close/>
              </a:path>
              <a:path w="146685" h="146685">
                <a:moveTo>
                  <a:pt x="82296" y="39623"/>
                </a:moveTo>
                <a:lnTo>
                  <a:pt x="73761" y="38404"/>
                </a:lnTo>
                <a:lnTo>
                  <a:pt x="76200" y="38099"/>
                </a:lnTo>
                <a:lnTo>
                  <a:pt x="79248" y="38099"/>
                </a:lnTo>
                <a:lnTo>
                  <a:pt x="82296" y="39623"/>
                </a:lnTo>
                <a:close/>
              </a:path>
              <a:path w="146685" h="146685">
                <a:moveTo>
                  <a:pt x="86868" y="40639"/>
                </a:moveTo>
                <a:lnTo>
                  <a:pt x="79248" y="38099"/>
                </a:lnTo>
                <a:lnTo>
                  <a:pt x="137922" y="38099"/>
                </a:lnTo>
                <a:lnTo>
                  <a:pt x="138684" y="39623"/>
                </a:lnTo>
                <a:lnTo>
                  <a:pt x="85344" y="39623"/>
                </a:lnTo>
                <a:lnTo>
                  <a:pt x="86868" y="40639"/>
                </a:lnTo>
                <a:close/>
              </a:path>
              <a:path w="146685" h="146685">
                <a:moveTo>
                  <a:pt x="57912" y="41147"/>
                </a:moveTo>
                <a:lnTo>
                  <a:pt x="60960" y="39623"/>
                </a:lnTo>
                <a:lnTo>
                  <a:pt x="59245" y="40766"/>
                </a:lnTo>
                <a:lnTo>
                  <a:pt x="57912" y="41147"/>
                </a:lnTo>
                <a:close/>
              </a:path>
              <a:path w="146685" h="146685">
                <a:moveTo>
                  <a:pt x="59245" y="40766"/>
                </a:moveTo>
                <a:lnTo>
                  <a:pt x="60960" y="39623"/>
                </a:lnTo>
                <a:lnTo>
                  <a:pt x="63246" y="39623"/>
                </a:lnTo>
                <a:lnTo>
                  <a:pt x="59245" y="40766"/>
                </a:lnTo>
                <a:close/>
              </a:path>
              <a:path w="146685" h="146685">
                <a:moveTo>
                  <a:pt x="88391" y="41147"/>
                </a:moveTo>
                <a:lnTo>
                  <a:pt x="86868" y="40639"/>
                </a:lnTo>
                <a:lnTo>
                  <a:pt x="85344" y="39623"/>
                </a:lnTo>
                <a:lnTo>
                  <a:pt x="88391" y="41147"/>
                </a:lnTo>
                <a:close/>
              </a:path>
              <a:path w="146685" h="146685">
                <a:moveTo>
                  <a:pt x="139446" y="41147"/>
                </a:moveTo>
                <a:lnTo>
                  <a:pt x="88391" y="41147"/>
                </a:lnTo>
                <a:lnTo>
                  <a:pt x="85344" y="39623"/>
                </a:lnTo>
                <a:lnTo>
                  <a:pt x="138684" y="39623"/>
                </a:lnTo>
                <a:lnTo>
                  <a:pt x="139446" y="41147"/>
                </a:lnTo>
                <a:close/>
              </a:path>
              <a:path w="146685" h="146685">
                <a:moveTo>
                  <a:pt x="94488" y="45719"/>
                </a:moveTo>
                <a:lnTo>
                  <a:pt x="86868" y="40639"/>
                </a:lnTo>
                <a:lnTo>
                  <a:pt x="88391" y="41147"/>
                </a:lnTo>
                <a:lnTo>
                  <a:pt x="139446" y="41147"/>
                </a:lnTo>
                <a:lnTo>
                  <a:pt x="140208" y="42671"/>
                </a:lnTo>
                <a:lnTo>
                  <a:pt x="91439" y="42671"/>
                </a:lnTo>
                <a:lnTo>
                  <a:pt x="94488" y="45719"/>
                </a:lnTo>
                <a:close/>
              </a:path>
              <a:path w="146685" h="146685">
                <a:moveTo>
                  <a:pt x="58674" y="41147"/>
                </a:moveTo>
                <a:lnTo>
                  <a:pt x="57912" y="41147"/>
                </a:lnTo>
                <a:lnTo>
                  <a:pt x="59245" y="40766"/>
                </a:lnTo>
                <a:lnTo>
                  <a:pt x="58674" y="41147"/>
                </a:lnTo>
                <a:close/>
              </a:path>
              <a:path w="146685" h="146685">
                <a:moveTo>
                  <a:pt x="51816" y="45719"/>
                </a:moveTo>
                <a:lnTo>
                  <a:pt x="54864" y="42671"/>
                </a:lnTo>
                <a:lnTo>
                  <a:pt x="56387" y="42671"/>
                </a:lnTo>
                <a:lnTo>
                  <a:pt x="51816" y="45719"/>
                </a:lnTo>
                <a:close/>
              </a:path>
              <a:path w="146685" h="146685">
                <a:moveTo>
                  <a:pt x="99060" y="50291"/>
                </a:moveTo>
                <a:lnTo>
                  <a:pt x="91439" y="42671"/>
                </a:lnTo>
                <a:lnTo>
                  <a:pt x="140208" y="42671"/>
                </a:lnTo>
                <a:lnTo>
                  <a:pt x="140208" y="44195"/>
                </a:lnTo>
                <a:lnTo>
                  <a:pt x="141732" y="45719"/>
                </a:lnTo>
                <a:lnTo>
                  <a:pt x="142167" y="47243"/>
                </a:lnTo>
                <a:lnTo>
                  <a:pt x="97536" y="47243"/>
                </a:lnTo>
                <a:lnTo>
                  <a:pt x="99060" y="50291"/>
                </a:lnTo>
                <a:close/>
              </a:path>
              <a:path w="146685" h="146685">
                <a:moveTo>
                  <a:pt x="47853" y="50291"/>
                </a:moveTo>
                <a:lnTo>
                  <a:pt x="47244" y="50291"/>
                </a:lnTo>
                <a:lnTo>
                  <a:pt x="50292" y="47243"/>
                </a:lnTo>
                <a:lnTo>
                  <a:pt x="47853" y="50291"/>
                </a:lnTo>
                <a:close/>
              </a:path>
              <a:path w="146685" h="146685">
                <a:moveTo>
                  <a:pt x="103632" y="54863"/>
                </a:moveTo>
                <a:lnTo>
                  <a:pt x="97536" y="47243"/>
                </a:lnTo>
                <a:lnTo>
                  <a:pt x="142167" y="47243"/>
                </a:lnTo>
                <a:lnTo>
                  <a:pt x="143473" y="51815"/>
                </a:lnTo>
                <a:lnTo>
                  <a:pt x="102108" y="51815"/>
                </a:lnTo>
                <a:lnTo>
                  <a:pt x="103632" y="54863"/>
                </a:lnTo>
                <a:close/>
              </a:path>
              <a:path w="146685" h="146685">
                <a:moveTo>
                  <a:pt x="44195" y="54863"/>
                </a:moveTo>
                <a:lnTo>
                  <a:pt x="45719" y="51815"/>
                </a:lnTo>
                <a:lnTo>
                  <a:pt x="46634" y="51815"/>
                </a:lnTo>
                <a:lnTo>
                  <a:pt x="44195" y="54863"/>
                </a:lnTo>
                <a:close/>
              </a:path>
              <a:path w="146685" h="146685">
                <a:moveTo>
                  <a:pt x="146304" y="60959"/>
                </a:moveTo>
                <a:lnTo>
                  <a:pt x="106679" y="60959"/>
                </a:lnTo>
                <a:lnTo>
                  <a:pt x="102108" y="51815"/>
                </a:lnTo>
                <a:lnTo>
                  <a:pt x="143473" y="51815"/>
                </a:lnTo>
                <a:lnTo>
                  <a:pt x="144779" y="56387"/>
                </a:lnTo>
                <a:lnTo>
                  <a:pt x="144779" y="59435"/>
                </a:lnTo>
                <a:lnTo>
                  <a:pt x="146304" y="60959"/>
                </a:lnTo>
                <a:close/>
              </a:path>
              <a:path w="146685" h="146685">
                <a:moveTo>
                  <a:pt x="41801" y="60959"/>
                </a:moveTo>
                <a:lnTo>
                  <a:pt x="41148" y="60959"/>
                </a:lnTo>
                <a:lnTo>
                  <a:pt x="42672" y="57911"/>
                </a:lnTo>
                <a:lnTo>
                  <a:pt x="41801" y="60959"/>
                </a:lnTo>
                <a:close/>
              </a:path>
              <a:path w="146685" h="146685">
                <a:moveTo>
                  <a:pt x="108204" y="68579"/>
                </a:moveTo>
                <a:lnTo>
                  <a:pt x="105155" y="57911"/>
                </a:lnTo>
                <a:lnTo>
                  <a:pt x="106679" y="60959"/>
                </a:lnTo>
                <a:lnTo>
                  <a:pt x="146304" y="60959"/>
                </a:lnTo>
                <a:lnTo>
                  <a:pt x="146304" y="64007"/>
                </a:lnTo>
                <a:lnTo>
                  <a:pt x="108204" y="64007"/>
                </a:lnTo>
                <a:lnTo>
                  <a:pt x="108204" y="68579"/>
                </a:lnTo>
                <a:close/>
              </a:path>
              <a:path w="146685" h="146685">
                <a:moveTo>
                  <a:pt x="39624" y="68579"/>
                </a:moveTo>
                <a:lnTo>
                  <a:pt x="39624" y="64007"/>
                </a:lnTo>
                <a:lnTo>
                  <a:pt x="40930" y="64007"/>
                </a:lnTo>
                <a:lnTo>
                  <a:pt x="39624" y="68579"/>
                </a:lnTo>
                <a:close/>
              </a:path>
              <a:path w="146685" h="146685">
                <a:moveTo>
                  <a:pt x="146304" y="82295"/>
                </a:moveTo>
                <a:lnTo>
                  <a:pt x="108204" y="82295"/>
                </a:lnTo>
                <a:lnTo>
                  <a:pt x="108204" y="64007"/>
                </a:lnTo>
                <a:lnTo>
                  <a:pt x="146304" y="64007"/>
                </a:lnTo>
                <a:lnTo>
                  <a:pt x="146304" y="82295"/>
                </a:lnTo>
                <a:close/>
              </a:path>
              <a:path w="146685" h="146685">
                <a:moveTo>
                  <a:pt x="38100" y="74675"/>
                </a:moveTo>
                <a:lnTo>
                  <a:pt x="38100" y="71627"/>
                </a:lnTo>
                <a:lnTo>
                  <a:pt x="38317" y="73151"/>
                </a:lnTo>
                <a:lnTo>
                  <a:pt x="38100" y="74675"/>
                </a:lnTo>
                <a:close/>
              </a:path>
              <a:path w="146685" h="146685">
                <a:moveTo>
                  <a:pt x="38317" y="73151"/>
                </a:moveTo>
                <a:lnTo>
                  <a:pt x="38100" y="71627"/>
                </a:lnTo>
                <a:lnTo>
                  <a:pt x="38535" y="71627"/>
                </a:lnTo>
                <a:lnTo>
                  <a:pt x="38317" y="73151"/>
                </a:lnTo>
                <a:close/>
              </a:path>
              <a:path w="146685" h="146685">
                <a:moveTo>
                  <a:pt x="38535" y="74675"/>
                </a:moveTo>
                <a:lnTo>
                  <a:pt x="38100" y="74675"/>
                </a:lnTo>
                <a:lnTo>
                  <a:pt x="38317" y="73151"/>
                </a:lnTo>
                <a:lnTo>
                  <a:pt x="38535" y="74675"/>
                </a:lnTo>
                <a:close/>
              </a:path>
              <a:path w="146685" h="146685">
                <a:moveTo>
                  <a:pt x="40930" y="82295"/>
                </a:moveTo>
                <a:lnTo>
                  <a:pt x="39624" y="82295"/>
                </a:lnTo>
                <a:lnTo>
                  <a:pt x="39624" y="77723"/>
                </a:lnTo>
                <a:lnTo>
                  <a:pt x="40930" y="82295"/>
                </a:lnTo>
                <a:close/>
              </a:path>
              <a:path w="146685" h="146685">
                <a:moveTo>
                  <a:pt x="105155" y="88391"/>
                </a:moveTo>
                <a:lnTo>
                  <a:pt x="108204" y="77723"/>
                </a:lnTo>
                <a:lnTo>
                  <a:pt x="108204" y="82295"/>
                </a:lnTo>
                <a:lnTo>
                  <a:pt x="146304" y="82295"/>
                </a:lnTo>
                <a:lnTo>
                  <a:pt x="146304" y="85343"/>
                </a:lnTo>
                <a:lnTo>
                  <a:pt x="106679" y="85343"/>
                </a:lnTo>
                <a:lnTo>
                  <a:pt x="105155" y="88391"/>
                </a:lnTo>
                <a:close/>
              </a:path>
              <a:path w="146685" h="146685">
                <a:moveTo>
                  <a:pt x="42672" y="88391"/>
                </a:moveTo>
                <a:lnTo>
                  <a:pt x="41148" y="85343"/>
                </a:lnTo>
                <a:lnTo>
                  <a:pt x="41801" y="85343"/>
                </a:lnTo>
                <a:lnTo>
                  <a:pt x="42672" y="88391"/>
                </a:lnTo>
                <a:close/>
              </a:path>
              <a:path w="146685" h="146685">
                <a:moveTo>
                  <a:pt x="143256" y="94487"/>
                </a:moveTo>
                <a:lnTo>
                  <a:pt x="102108" y="94487"/>
                </a:lnTo>
                <a:lnTo>
                  <a:pt x="106679" y="85343"/>
                </a:lnTo>
                <a:lnTo>
                  <a:pt x="146304" y="85343"/>
                </a:lnTo>
                <a:lnTo>
                  <a:pt x="144779" y="86867"/>
                </a:lnTo>
                <a:lnTo>
                  <a:pt x="144779" y="89915"/>
                </a:lnTo>
                <a:lnTo>
                  <a:pt x="143256" y="94487"/>
                </a:lnTo>
                <a:close/>
              </a:path>
              <a:path w="146685" h="146685">
                <a:moveTo>
                  <a:pt x="46634" y="94487"/>
                </a:moveTo>
                <a:lnTo>
                  <a:pt x="45719" y="94487"/>
                </a:lnTo>
                <a:lnTo>
                  <a:pt x="44196" y="91439"/>
                </a:lnTo>
                <a:lnTo>
                  <a:pt x="46634" y="94487"/>
                </a:lnTo>
                <a:close/>
              </a:path>
              <a:path w="146685" h="146685">
                <a:moveTo>
                  <a:pt x="141732" y="99059"/>
                </a:moveTo>
                <a:lnTo>
                  <a:pt x="97536" y="99059"/>
                </a:lnTo>
                <a:lnTo>
                  <a:pt x="103632" y="91439"/>
                </a:lnTo>
                <a:lnTo>
                  <a:pt x="102108" y="94487"/>
                </a:lnTo>
                <a:lnTo>
                  <a:pt x="143256" y="94487"/>
                </a:lnTo>
                <a:lnTo>
                  <a:pt x="141732" y="99059"/>
                </a:lnTo>
                <a:close/>
              </a:path>
              <a:path w="146685" h="146685">
                <a:moveTo>
                  <a:pt x="50292" y="99059"/>
                </a:moveTo>
                <a:lnTo>
                  <a:pt x="47244" y="96011"/>
                </a:lnTo>
                <a:lnTo>
                  <a:pt x="47853" y="96011"/>
                </a:lnTo>
                <a:lnTo>
                  <a:pt x="50292" y="99059"/>
                </a:lnTo>
                <a:close/>
              </a:path>
              <a:path w="146685" h="146685">
                <a:moveTo>
                  <a:pt x="140208" y="103631"/>
                </a:moveTo>
                <a:lnTo>
                  <a:pt x="91439" y="103631"/>
                </a:lnTo>
                <a:lnTo>
                  <a:pt x="99060" y="96011"/>
                </a:lnTo>
                <a:lnTo>
                  <a:pt x="97536" y="99059"/>
                </a:lnTo>
                <a:lnTo>
                  <a:pt x="141732" y="99059"/>
                </a:lnTo>
                <a:lnTo>
                  <a:pt x="141732" y="100583"/>
                </a:lnTo>
                <a:lnTo>
                  <a:pt x="140208" y="102107"/>
                </a:lnTo>
                <a:lnTo>
                  <a:pt x="140208" y="103631"/>
                </a:lnTo>
                <a:close/>
              </a:path>
              <a:path w="146685" h="146685">
                <a:moveTo>
                  <a:pt x="57912" y="103631"/>
                </a:moveTo>
                <a:lnTo>
                  <a:pt x="54864" y="103631"/>
                </a:lnTo>
                <a:lnTo>
                  <a:pt x="53339" y="100583"/>
                </a:lnTo>
                <a:lnTo>
                  <a:pt x="57912" y="103631"/>
                </a:lnTo>
                <a:close/>
              </a:path>
              <a:path w="146685" h="146685">
                <a:moveTo>
                  <a:pt x="86868" y="105663"/>
                </a:moveTo>
                <a:lnTo>
                  <a:pt x="94488" y="100583"/>
                </a:lnTo>
                <a:lnTo>
                  <a:pt x="91439" y="103631"/>
                </a:lnTo>
                <a:lnTo>
                  <a:pt x="140208" y="103631"/>
                </a:lnTo>
                <a:lnTo>
                  <a:pt x="139446" y="105155"/>
                </a:lnTo>
                <a:lnTo>
                  <a:pt x="88391" y="105155"/>
                </a:lnTo>
                <a:lnTo>
                  <a:pt x="86868" y="105663"/>
                </a:lnTo>
                <a:close/>
              </a:path>
              <a:path w="146685" h="146685">
                <a:moveTo>
                  <a:pt x="62484" y="106679"/>
                </a:moveTo>
                <a:lnTo>
                  <a:pt x="57912" y="105155"/>
                </a:lnTo>
                <a:lnTo>
                  <a:pt x="61912" y="106298"/>
                </a:lnTo>
                <a:lnTo>
                  <a:pt x="62484" y="106679"/>
                </a:lnTo>
                <a:close/>
              </a:path>
              <a:path w="146685" h="146685">
                <a:moveTo>
                  <a:pt x="61912" y="106298"/>
                </a:moveTo>
                <a:lnTo>
                  <a:pt x="57912" y="105155"/>
                </a:lnTo>
                <a:lnTo>
                  <a:pt x="60198" y="105155"/>
                </a:lnTo>
                <a:lnTo>
                  <a:pt x="61912" y="106298"/>
                </a:lnTo>
                <a:close/>
              </a:path>
              <a:path w="146685" h="146685">
                <a:moveTo>
                  <a:pt x="85344" y="106679"/>
                </a:moveTo>
                <a:lnTo>
                  <a:pt x="86868" y="105663"/>
                </a:lnTo>
                <a:lnTo>
                  <a:pt x="88391" y="105155"/>
                </a:lnTo>
                <a:lnTo>
                  <a:pt x="85344" y="106679"/>
                </a:lnTo>
                <a:close/>
              </a:path>
              <a:path w="146685" h="146685">
                <a:moveTo>
                  <a:pt x="138684" y="106679"/>
                </a:moveTo>
                <a:lnTo>
                  <a:pt x="85344" y="106679"/>
                </a:lnTo>
                <a:lnTo>
                  <a:pt x="88391" y="105155"/>
                </a:lnTo>
                <a:lnTo>
                  <a:pt x="139446" y="105155"/>
                </a:lnTo>
                <a:lnTo>
                  <a:pt x="138684" y="106679"/>
                </a:lnTo>
                <a:close/>
              </a:path>
              <a:path w="146685" h="146685">
                <a:moveTo>
                  <a:pt x="137922" y="108203"/>
                </a:moveTo>
                <a:lnTo>
                  <a:pt x="79248" y="108203"/>
                </a:lnTo>
                <a:lnTo>
                  <a:pt x="86868" y="105663"/>
                </a:lnTo>
                <a:lnTo>
                  <a:pt x="85344" y="106679"/>
                </a:lnTo>
                <a:lnTo>
                  <a:pt x="138684" y="106679"/>
                </a:lnTo>
                <a:lnTo>
                  <a:pt x="137922" y="108203"/>
                </a:lnTo>
                <a:close/>
              </a:path>
              <a:path w="146685" h="146685">
                <a:moveTo>
                  <a:pt x="63246" y="106679"/>
                </a:moveTo>
                <a:lnTo>
                  <a:pt x="62484" y="106679"/>
                </a:lnTo>
                <a:lnTo>
                  <a:pt x="61912" y="106298"/>
                </a:lnTo>
                <a:lnTo>
                  <a:pt x="63246" y="106679"/>
                </a:lnTo>
                <a:close/>
              </a:path>
              <a:path w="146685" h="146685">
                <a:moveTo>
                  <a:pt x="71628" y="108203"/>
                </a:moveTo>
                <a:lnTo>
                  <a:pt x="68580" y="108203"/>
                </a:lnTo>
                <a:lnTo>
                  <a:pt x="64008" y="106679"/>
                </a:lnTo>
                <a:lnTo>
                  <a:pt x="73761" y="107899"/>
                </a:lnTo>
                <a:lnTo>
                  <a:pt x="71628" y="108203"/>
                </a:lnTo>
                <a:close/>
              </a:path>
              <a:path w="146685" h="146685">
                <a:moveTo>
                  <a:pt x="79248" y="108203"/>
                </a:moveTo>
                <a:lnTo>
                  <a:pt x="76200" y="108203"/>
                </a:lnTo>
                <a:lnTo>
                  <a:pt x="73761" y="107899"/>
                </a:lnTo>
                <a:lnTo>
                  <a:pt x="82296" y="106679"/>
                </a:lnTo>
                <a:lnTo>
                  <a:pt x="79248" y="108203"/>
                </a:lnTo>
                <a:close/>
              </a:path>
              <a:path w="146685" h="146685">
                <a:moveTo>
                  <a:pt x="76200" y="108203"/>
                </a:moveTo>
                <a:lnTo>
                  <a:pt x="71628" y="108203"/>
                </a:lnTo>
                <a:lnTo>
                  <a:pt x="73761" y="107899"/>
                </a:lnTo>
                <a:lnTo>
                  <a:pt x="76200" y="108203"/>
                </a:lnTo>
                <a:close/>
              </a:path>
              <a:path w="146685" h="146685">
                <a:moveTo>
                  <a:pt x="103632" y="140207"/>
                </a:moveTo>
                <a:lnTo>
                  <a:pt x="42672" y="140207"/>
                </a:lnTo>
                <a:lnTo>
                  <a:pt x="33528" y="134111"/>
                </a:lnTo>
                <a:lnTo>
                  <a:pt x="32004" y="132587"/>
                </a:lnTo>
                <a:lnTo>
                  <a:pt x="22859" y="126491"/>
                </a:lnTo>
                <a:lnTo>
                  <a:pt x="22859" y="124967"/>
                </a:lnTo>
                <a:lnTo>
                  <a:pt x="124968" y="124967"/>
                </a:lnTo>
                <a:lnTo>
                  <a:pt x="123444" y="126491"/>
                </a:lnTo>
                <a:lnTo>
                  <a:pt x="115824" y="132587"/>
                </a:lnTo>
                <a:lnTo>
                  <a:pt x="114300" y="132587"/>
                </a:lnTo>
                <a:lnTo>
                  <a:pt x="114300" y="134111"/>
                </a:lnTo>
                <a:lnTo>
                  <a:pt x="112775" y="134111"/>
                </a:lnTo>
                <a:lnTo>
                  <a:pt x="103632" y="140207"/>
                </a:lnTo>
                <a:close/>
              </a:path>
              <a:path w="146685" h="146685">
                <a:moveTo>
                  <a:pt x="89916" y="144779"/>
                </a:moveTo>
                <a:lnTo>
                  <a:pt x="57912" y="144779"/>
                </a:lnTo>
                <a:lnTo>
                  <a:pt x="47244" y="141731"/>
                </a:lnTo>
                <a:lnTo>
                  <a:pt x="45719" y="140207"/>
                </a:lnTo>
                <a:lnTo>
                  <a:pt x="102108" y="140207"/>
                </a:lnTo>
                <a:lnTo>
                  <a:pt x="100584" y="141731"/>
                </a:lnTo>
                <a:lnTo>
                  <a:pt x="89916" y="144779"/>
                </a:lnTo>
                <a:close/>
              </a:path>
              <a:path w="146685" h="146685">
                <a:moveTo>
                  <a:pt x="76200" y="146303"/>
                </a:moveTo>
                <a:lnTo>
                  <a:pt x="71628" y="146303"/>
                </a:lnTo>
                <a:lnTo>
                  <a:pt x="60960" y="144779"/>
                </a:lnTo>
                <a:lnTo>
                  <a:pt x="86868" y="144779"/>
                </a:lnTo>
                <a:lnTo>
                  <a:pt x="76200" y="146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164079" y="5449823"/>
            <a:ext cx="2470403" cy="133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18659" y="5560314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 h="0">
                <a:moveTo>
                  <a:pt x="0" y="0"/>
                </a:moveTo>
                <a:lnTo>
                  <a:pt x="75742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19422" y="5550407"/>
            <a:ext cx="0" cy="614680"/>
          </a:xfrm>
          <a:custGeom>
            <a:avLst/>
            <a:gdLst/>
            <a:ahLst/>
            <a:cxnLst/>
            <a:rect l="l" t="t" r="r" b="b"/>
            <a:pathLst>
              <a:path w="0" h="614679">
                <a:moveTo>
                  <a:pt x="0" y="0"/>
                </a:moveTo>
                <a:lnTo>
                  <a:pt x="0" y="6141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2409" y="569580"/>
            <a:ext cx="7622540" cy="43751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5"/>
              <a:t>设计函数发生器</a:t>
            </a:r>
            <a:r>
              <a:rPr dirty="0" sz="2800" spc="-675"/>
              <a:t> 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=3+5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+4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 spc="-15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+2</a:t>
            </a:r>
            <a:r>
              <a:rPr dirty="0" sz="2800" spc="-1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25525" sz="2775" spc="-15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baseline="25525" sz="2775" spc="-3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5"/>
              <a:t>（拟合某函数）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14716" y="2138172"/>
            <a:ext cx="265430" cy="105410"/>
          </a:xfrm>
          <a:custGeom>
            <a:avLst/>
            <a:gdLst/>
            <a:ahLst/>
            <a:cxnLst/>
            <a:rect l="l" t="t" r="r" b="b"/>
            <a:pathLst>
              <a:path w="265429" h="105410">
                <a:moveTo>
                  <a:pt x="0" y="0"/>
                </a:moveTo>
                <a:lnTo>
                  <a:pt x="265176" y="0"/>
                </a:lnTo>
                <a:lnTo>
                  <a:pt x="265176" y="105156"/>
                </a:lnTo>
                <a:lnTo>
                  <a:pt x="0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14716" y="2138172"/>
            <a:ext cx="265430" cy="105410"/>
          </a:xfrm>
          <a:custGeom>
            <a:avLst/>
            <a:gdLst/>
            <a:ahLst/>
            <a:cxnLst/>
            <a:rect l="l" t="t" r="r" b="b"/>
            <a:pathLst>
              <a:path w="265429" h="105410">
                <a:moveTo>
                  <a:pt x="265176" y="0"/>
                </a:moveTo>
                <a:lnTo>
                  <a:pt x="0" y="0"/>
                </a:lnTo>
                <a:lnTo>
                  <a:pt x="0" y="105156"/>
                </a:lnTo>
                <a:lnTo>
                  <a:pt x="265176" y="105156"/>
                </a:lnTo>
                <a:lnTo>
                  <a:pt x="265176" y="0"/>
                </a:lnTo>
                <a:close/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75676" y="1903476"/>
            <a:ext cx="149351" cy="15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10300" y="2217420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0"/>
                </a:moveTo>
                <a:lnTo>
                  <a:pt x="265176" y="0"/>
                </a:lnTo>
                <a:lnTo>
                  <a:pt x="265176" y="106679"/>
                </a:lnTo>
                <a:lnTo>
                  <a:pt x="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10300" y="2217420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106679"/>
                </a:moveTo>
                <a:lnTo>
                  <a:pt x="265176" y="106679"/>
                </a:lnTo>
                <a:lnTo>
                  <a:pt x="265176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60592" y="1976627"/>
            <a:ext cx="208787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2915" y="2668524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0"/>
                </a:moveTo>
                <a:lnTo>
                  <a:pt x="265176" y="0"/>
                </a:lnTo>
                <a:lnTo>
                  <a:pt x="265176" y="106679"/>
                </a:lnTo>
                <a:lnTo>
                  <a:pt x="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2915" y="2668524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106679"/>
                </a:moveTo>
                <a:lnTo>
                  <a:pt x="265176" y="106679"/>
                </a:lnTo>
                <a:lnTo>
                  <a:pt x="265176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9115" y="2481072"/>
            <a:ext cx="207263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29555" y="2217420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0"/>
                </a:moveTo>
                <a:lnTo>
                  <a:pt x="265175" y="0"/>
                </a:lnTo>
                <a:lnTo>
                  <a:pt x="265175" y="106679"/>
                </a:lnTo>
                <a:lnTo>
                  <a:pt x="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29555" y="2217420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106679"/>
                </a:moveTo>
                <a:lnTo>
                  <a:pt x="265175" y="106679"/>
                </a:lnTo>
                <a:lnTo>
                  <a:pt x="265175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79847" y="2029967"/>
            <a:ext cx="149351" cy="15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30723" y="2110740"/>
            <a:ext cx="64008" cy="100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42915" y="3198876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79">
                <a:moveTo>
                  <a:pt x="0" y="0"/>
                </a:moveTo>
                <a:lnTo>
                  <a:pt x="265176" y="0"/>
                </a:lnTo>
                <a:lnTo>
                  <a:pt x="265176" y="106680"/>
                </a:lnTo>
                <a:lnTo>
                  <a:pt x="0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2915" y="3198876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79">
                <a:moveTo>
                  <a:pt x="0" y="106680"/>
                </a:moveTo>
                <a:lnTo>
                  <a:pt x="265176" y="106680"/>
                </a:lnTo>
                <a:lnTo>
                  <a:pt x="265176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1684" y="3011424"/>
            <a:ext cx="149351" cy="150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42560" y="3092196"/>
            <a:ext cx="64007" cy="100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23603" y="2947416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39624" y="79248"/>
                </a:moveTo>
                <a:lnTo>
                  <a:pt x="24431" y="76057"/>
                </a:lnTo>
                <a:lnTo>
                  <a:pt x="11810" y="67437"/>
                </a:lnTo>
                <a:lnTo>
                  <a:pt x="3190" y="54816"/>
                </a:lnTo>
                <a:lnTo>
                  <a:pt x="0" y="39624"/>
                </a:lnTo>
                <a:lnTo>
                  <a:pt x="3190" y="23788"/>
                </a:lnTo>
                <a:lnTo>
                  <a:pt x="11811" y="11239"/>
                </a:lnTo>
                <a:lnTo>
                  <a:pt x="24431" y="2976"/>
                </a:lnTo>
                <a:lnTo>
                  <a:pt x="39624" y="0"/>
                </a:lnTo>
                <a:lnTo>
                  <a:pt x="55459" y="2976"/>
                </a:lnTo>
                <a:lnTo>
                  <a:pt x="68008" y="11239"/>
                </a:lnTo>
                <a:lnTo>
                  <a:pt x="76271" y="23788"/>
                </a:lnTo>
                <a:lnTo>
                  <a:pt x="79248" y="39624"/>
                </a:lnTo>
                <a:lnTo>
                  <a:pt x="76271" y="54816"/>
                </a:lnTo>
                <a:lnTo>
                  <a:pt x="68008" y="67437"/>
                </a:lnTo>
                <a:lnTo>
                  <a:pt x="55459" y="76057"/>
                </a:lnTo>
                <a:lnTo>
                  <a:pt x="39624" y="79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23603" y="2947416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0" y="39624"/>
                </a:moveTo>
                <a:lnTo>
                  <a:pt x="3190" y="23788"/>
                </a:lnTo>
                <a:lnTo>
                  <a:pt x="11811" y="11239"/>
                </a:lnTo>
                <a:lnTo>
                  <a:pt x="24431" y="2976"/>
                </a:lnTo>
                <a:lnTo>
                  <a:pt x="39624" y="0"/>
                </a:lnTo>
                <a:lnTo>
                  <a:pt x="55459" y="2976"/>
                </a:lnTo>
                <a:lnTo>
                  <a:pt x="68008" y="11239"/>
                </a:lnTo>
                <a:lnTo>
                  <a:pt x="76271" y="23788"/>
                </a:lnTo>
                <a:lnTo>
                  <a:pt x="79248" y="39624"/>
                </a:lnTo>
                <a:lnTo>
                  <a:pt x="76271" y="54816"/>
                </a:lnTo>
                <a:lnTo>
                  <a:pt x="68008" y="67437"/>
                </a:lnTo>
                <a:lnTo>
                  <a:pt x="55459" y="76057"/>
                </a:lnTo>
                <a:lnTo>
                  <a:pt x="39624" y="79248"/>
                </a:lnTo>
                <a:lnTo>
                  <a:pt x="24431" y="76057"/>
                </a:lnTo>
                <a:lnTo>
                  <a:pt x="11810" y="67437"/>
                </a:lnTo>
                <a:lnTo>
                  <a:pt x="3190" y="54816"/>
                </a:lnTo>
                <a:lnTo>
                  <a:pt x="0" y="3962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62288" y="2906267"/>
            <a:ext cx="228600" cy="181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45864" y="1752600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39624" y="79248"/>
                </a:moveTo>
                <a:lnTo>
                  <a:pt x="24431" y="76271"/>
                </a:lnTo>
                <a:lnTo>
                  <a:pt x="11810" y="68008"/>
                </a:lnTo>
                <a:lnTo>
                  <a:pt x="3190" y="55459"/>
                </a:lnTo>
                <a:lnTo>
                  <a:pt x="0" y="39624"/>
                </a:lnTo>
                <a:lnTo>
                  <a:pt x="3190" y="24431"/>
                </a:lnTo>
                <a:lnTo>
                  <a:pt x="11811" y="11811"/>
                </a:lnTo>
                <a:lnTo>
                  <a:pt x="24431" y="3190"/>
                </a:lnTo>
                <a:lnTo>
                  <a:pt x="39624" y="0"/>
                </a:lnTo>
                <a:lnTo>
                  <a:pt x="55459" y="3190"/>
                </a:lnTo>
                <a:lnTo>
                  <a:pt x="68008" y="11811"/>
                </a:lnTo>
                <a:lnTo>
                  <a:pt x="76271" y="24431"/>
                </a:lnTo>
                <a:lnTo>
                  <a:pt x="79248" y="39624"/>
                </a:lnTo>
                <a:lnTo>
                  <a:pt x="76271" y="55459"/>
                </a:lnTo>
                <a:lnTo>
                  <a:pt x="68008" y="68008"/>
                </a:lnTo>
                <a:lnTo>
                  <a:pt x="55459" y="76271"/>
                </a:lnTo>
                <a:lnTo>
                  <a:pt x="39624" y="79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45864" y="1752600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0" y="39624"/>
                </a:moveTo>
                <a:lnTo>
                  <a:pt x="3190" y="24431"/>
                </a:lnTo>
                <a:lnTo>
                  <a:pt x="11811" y="11811"/>
                </a:lnTo>
                <a:lnTo>
                  <a:pt x="24431" y="3190"/>
                </a:lnTo>
                <a:lnTo>
                  <a:pt x="39624" y="0"/>
                </a:lnTo>
                <a:lnTo>
                  <a:pt x="55459" y="3190"/>
                </a:lnTo>
                <a:lnTo>
                  <a:pt x="68008" y="11811"/>
                </a:lnTo>
                <a:lnTo>
                  <a:pt x="76271" y="24431"/>
                </a:lnTo>
                <a:lnTo>
                  <a:pt x="79248" y="39624"/>
                </a:lnTo>
                <a:lnTo>
                  <a:pt x="76271" y="55459"/>
                </a:lnTo>
                <a:lnTo>
                  <a:pt x="68008" y="68008"/>
                </a:lnTo>
                <a:lnTo>
                  <a:pt x="55459" y="76271"/>
                </a:lnTo>
                <a:lnTo>
                  <a:pt x="39624" y="79248"/>
                </a:lnTo>
                <a:lnTo>
                  <a:pt x="24431" y="76271"/>
                </a:lnTo>
                <a:lnTo>
                  <a:pt x="11810" y="68008"/>
                </a:lnTo>
                <a:lnTo>
                  <a:pt x="3190" y="55459"/>
                </a:lnTo>
                <a:lnTo>
                  <a:pt x="0" y="3962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47744" y="1711451"/>
            <a:ext cx="129540" cy="150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61403" y="282701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5908" y="53340"/>
                </a:move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61403" y="282701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27432"/>
                </a:move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40679" y="224332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5908" y="53340"/>
                </a:move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40679" y="224332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27432"/>
                </a:move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40679" y="26944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5908" y="53340"/>
                </a:move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40679" y="26944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27432"/>
                </a:moveTo>
                <a:lnTo>
                  <a:pt x="2119" y="16716"/>
                </a:lnTo>
                <a:lnTo>
                  <a:pt x="7810" y="8001"/>
                </a:lnTo>
                <a:lnTo>
                  <a:pt x="16073" y="2143"/>
                </a:lnTo>
                <a:lnTo>
                  <a:pt x="25908" y="0"/>
                </a:lnTo>
                <a:lnTo>
                  <a:pt x="36623" y="2143"/>
                </a:lnTo>
                <a:lnTo>
                  <a:pt x="45339" y="8001"/>
                </a:lnTo>
                <a:lnTo>
                  <a:pt x="51196" y="16716"/>
                </a:lnTo>
                <a:lnTo>
                  <a:pt x="53339" y="27432"/>
                </a:lnTo>
                <a:lnTo>
                  <a:pt x="51196" y="37266"/>
                </a:lnTo>
                <a:lnTo>
                  <a:pt x="45339" y="45529"/>
                </a:lnTo>
                <a:lnTo>
                  <a:pt x="36623" y="51220"/>
                </a:lnTo>
                <a:lnTo>
                  <a:pt x="25908" y="53340"/>
                </a:lnTo>
                <a:lnTo>
                  <a:pt x="16073" y="51220"/>
                </a:lnTo>
                <a:lnTo>
                  <a:pt x="7810" y="45529"/>
                </a:lnTo>
                <a:lnTo>
                  <a:pt x="2119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70220" y="3602735"/>
            <a:ext cx="56387" cy="182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29555" y="1738883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0"/>
                </a:moveTo>
                <a:lnTo>
                  <a:pt x="265175" y="0"/>
                </a:lnTo>
                <a:lnTo>
                  <a:pt x="265175" y="106679"/>
                </a:lnTo>
                <a:lnTo>
                  <a:pt x="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29555" y="1738883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106679"/>
                </a:moveTo>
                <a:lnTo>
                  <a:pt x="265175" y="106679"/>
                </a:lnTo>
                <a:lnTo>
                  <a:pt x="265175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79847" y="1552955"/>
            <a:ext cx="202691" cy="1813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91044" y="285445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1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91044" y="311962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1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56219" y="2987040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4" h="0">
                <a:moveTo>
                  <a:pt x="0" y="0"/>
                </a:moveTo>
                <a:lnTo>
                  <a:pt x="795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56219" y="2721864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59" h="530860">
                <a:moveTo>
                  <a:pt x="0" y="530351"/>
                </a:moveTo>
                <a:lnTo>
                  <a:pt x="0" y="0"/>
                </a:lnTo>
                <a:lnTo>
                  <a:pt x="530351" y="265175"/>
                </a:lnTo>
                <a:lnTo>
                  <a:pt x="0" y="530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56219" y="2721864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59" h="530860">
                <a:moveTo>
                  <a:pt x="0" y="0"/>
                </a:moveTo>
                <a:lnTo>
                  <a:pt x="0" y="530351"/>
                </a:lnTo>
                <a:lnTo>
                  <a:pt x="530351" y="265175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78140" y="2903219"/>
            <a:ext cx="156972" cy="150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41207" y="2987040"/>
            <a:ext cx="64007" cy="1005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79947" y="272186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1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679947" y="29870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1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45123" y="2854451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4" h="0">
                <a:moveTo>
                  <a:pt x="0" y="0"/>
                </a:moveTo>
                <a:lnTo>
                  <a:pt x="795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45123" y="2589276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60" h="530860">
                <a:moveTo>
                  <a:pt x="0" y="530351"/>
                </a:moveTo>
                <a:lnTo>
                  <a:pt x="0" y="0"/>
                </a:lnTo>
                <a:lnTo>
                  <a:pt x="530352" y="265175"/>
                </a:lnTo>
                <a:lnTo>
                  <a:pt x="0" y="530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45123" y="2589276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60" h="530860">
                <a:moveTo>
                  <a:pt x="0" y="0"/>
                </a:moveTo>
                <a:lnTo>
                  <a:pt x="0" y="530351"/>
                </a:lnTo>
                <a:lnTo>
                  <a:pt x="530352" y="265175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67044" y="2770632"/>
            <a:ext cx="214883" cy="1844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86600" y="2801111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0" y="0"/>
                </a:moveTo>
                <a:lnTo>
                  <a:pt x="265176" y="0"/>
                </a:lnTo>
                <a:lnTo>
                  <a:pt x="265176" y="106680"/>
                </a:lnTo>
                <a:lnTo>
                  <a:pt x="0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86600" y="2801111"/>
            <a:ext cx="265430" cy="106680"/>
          </a:xfrm>
          <a:custGeom>
            <a:avLst/>
            <a:gdLst/>
            <a:ahLst/>
            <a:cxnLst/>
            <a:rect l="l" t="t" r="r" b="b"/>
            <a:pathLst>
              <a:path w="265429" h="106680">
                <a:moveTo>
                  <a:pt x="265176" y="0"/>
                </a:moveTo>
                <a:lnTo>
                  <a:pt x="0" y="0"/>
                </a:lnTo>
                <a:lnTo>
                  <a:pt x="0" y="106680"/>
                </a:lnTo>
                <a:lnTo>
                  <a:pt x="265176" y="106680"/>
                </a:lnTo>
                <a:lnTo>
                  <a:pt x="265176" y="0"/>
                </a:lnTo>
                <a:close/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46035" y="2566416"/>
            <a:ext cx="149351" cy="1508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456932" y="3438144"/>
            <a:ext cx="106680" cy="265430"/>
          </a:xfrm>
          <a:custGeom>
            <a:avLst/>
            <a:gdLst/>
            <a:ahLst/>
            <a:cxnLst/>
            <a:rect l="l" t="t" r="r" b="b"/>
            <a:pathLst>
              <a:path w="106679" h="265429">
                <a:moveTo>
                  <a:pt x="0" y="0"/>
                </a:moveTo>
                <a:lnTo>
                  <a:pt x="106680" y="0"/>
                </a:lnTo>
                <a:lnTo>
                  <a:pt x="106680" y="265175"/>
                </a:lnTo>
                <a:lnTo>
                  <a:pt x="0" y="265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456932" y="3438144"/>
            <a:ext cx="106680" cy="265430"/>
          </a:xfrm>
          <a:custGeom>
            <a:avLst/>
            <a:gdLst/>
            <a:ahLst/>
            <a:cxnLst/>
            <a:rect l="l" t="t" r="r" b="b"/>
            <a:pathLst>
              <a:path w="106679" h="265429">
                <a:moveTo>
                  <a:pt x="0" y="0"/>
                </a:moveTo>
                <a:lnTo>
                  <a:pt x="0" y="265175"/>
                </a:lnTo>
                <a:lnTo>
                  <a:pt x="106680" y="265175"/>
                </a:lnTo>
                <a:lnTo>
                  <a:pt x="106680" y="0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615428" y="3508248"/>
            <a:ext cx="210311" cy="1600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30311" y="3512820"/>
            <a:ext cx="99059" cy="1508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51776" y="2854451"/>
            <a:ext cx="239395" cy="0"/>
          </a:xfrm>
          <a:custGeom>
            <a:avLst/>
            <a:gdLst/>
            <a:ahLst/>
            <a:cxnLst/>
            <a:rect l="l" t="t" r="r" b="b"/>
            <a:pathLst>
              <a:path w="239395" h="0">
                <a:moveTo>
                  <a:pt x="0" y="0"/>
                </a:moveTo>
                <a:lnTo>
                  <a:pt x="239267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03676" y="2566416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53340"/>
                </a:moveTo>
                <a:lnTo>
                  <a:pt x="15430" y="51220"/>
                </a:lnTo>
                <a:lnTo>
                  <a:pt x="7238" y="45529"/>
                </a:lnTo>
                <a:lnTo>
                  <a:pt x="1904" y="37266"/>
                </a:lnTo>
                <a:lnTo>
                  <a:pt x="0" y="27432"/>
                </a:ln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266"/>
                </a:lnTo>
                <a:lnTo>
                  <a:pt x="44577" y="45529"/>
                </a:lnTo>
                <a:lnTo>
                  <a:pt x="36385" y="51220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03676" y="2566416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0" y="27432"/>
                </a:move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266"/>
                </a:lnTo>
                <a:lnTo>
                  <a:pt x="44577" y="45529"/>
                </a:lnTo>
                <a:lnTo>
                  <a:pt x="36385" y="51220"/>
                </a:lnTo>
                <a:lnTo>
                  <a:pt x="25908" y="53340"/>
                </a:lnTo>
                <a:lnTo>
                  <a:pt x="15430" y="51220"/>
                </a:lnTo>
                <a:lnTo>
                  <a:pt x="7238" y="45529"/>
                </a:lnTo>
                <a:lnTo>
                  <a:pt x="1904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510271" y="282701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7432" y="53340"/>
                </a:move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266" y="2143"/>
                </a:lnTo>
                <a:lnTo>
                  <a:pt x="45529" y="8001"/>
                </a:lnTo>
                <a:lnTo>
                  <a:pt x="51220" y="16716"/>
                </a:lnTo>
                <a:lnTo>
                  <a:pt x="53339" y="27432"/>
                </a:lnTo>
                <a:lnTo>
                  <a:pt x="51220" y="37266"/>
                </a:lnTo>
                <a:lnTo>
                  <a:pt x="45529" y="45529"/>
                </a:lnTo>
                <a:lnTo>
                  <a:pt x="37266" y="51220"/>
                </a:lnTo>
                <a:lnTo>
                  <a:pt x="2743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10271" y="282701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27432"/>
                </a:move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266" y="2143"/>
                </a:lnTo>
                <a:lnTo>
                  <a:pt x="45529" y="8001"/>
                </a:lnTo>
                <a:lnTo>
                  <a:pt x="51220" y="16716"/>
                </a:lnTo>
                <a:lnTo>
                  <a:pt x="53339" y="27432"/>
                </a:lnTo>
                <a:lnTo>
                  <a:pt x="51220" y="37266"/>
                </a:lnTo>
                <a:lnTo>
                  <a:pt x="45529" y="45529"/>
                </a:lnTo>
                <a:lnTo>
                  <a:pt x="37266" y="51220"/>
                </a:lnTo>
                <a:lnTo>
                  <a:pt x="27432" y="53340"/>
                </a:ln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37703" y="2191511"/>
            <a:ext cx="477520" cy="662940"/>
          </a:xfrm>
          <a:custGeom>
            <a:avLst/>
            <a:gdLst/>
            <a:ahLst/>
            <a:cxnLst/>
            <a:rect l="l" t="t" r="r" b="b"/>
            <a:pathLst>
              <a:path w="477520" h="662939">
                <a:moveTo>
                  <a:pt x="0" y="662939"/>
                </a:moveTo>
                <a:lnTo>
                  <a:pt x="0" y="0"/>
                </a:lnTo>
                <a:lnTo>
                  <a:pt x="47701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10271" y="3703320"/>
            <a:ext cx="0" cy="344805"/>
          </a:xfrm>
          <a:custGeom>
            <a:avLst/>
            <a:gdLst/>
            <a:ahLst/>
            <a:cxnLst/>
            <a:rect l="l" t="t" r="r" b="b"/>
            <a:pathLst>
              <a:path w="0" h="344804">
                <a:moveTo>
                  <a:pt x="0" y="0"/>
                </a:moveTo>
                <a:lnTo>
                  <a:pt x="0" y="34442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51747" y="2987040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 h="0">
                <a:moveTo>
                  <a:pt x="0" y="0"/>
                </a:moveTo>
                <a:lnTo>
                  <a:pt x="37185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79180" y="295960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53340"/>
                </a:moveTo>
                <a:lnTo>
                  <a:pt x="15430" y="51435"/>
                </a:lnTo>
                <a:lnTo>
                  <a:pt x="7238" y="46101"/>
                </a:lnTo>
                <a:lnTo>
                  <a:pt x="1904" y="37909"/>
                </a:lnTo>
                <a:lnTo>
                  <a:pt x="0" y="27432"/>
                </a:ln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909"/>
                </a:lnTo>
                <a:lnTo>
                  <a:pt x="44577" y="46101"/>
                </a:lnTo>
                <a:lnTo>
                  <a:pt x="36385" y="51435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79180" y="295960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0" y="27432"/>
                </a:move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909"/>
                </a:lnTo>
                <a:lnTo>
                  <a:pt x="44577" y="46101"/>
                </a:lnTo>
                <a:lnTo>
                  <a:pt x="36385" y="51435"/>
                </a:lnTo>
                <a:lnTo>
                  <a:pt x="25908" y="53340"/>
                </a:lnTo>
                <a:lnTo>
                  <a:pt x="15430" y="51435"/>
                </a:lnTo>
                <a:lnTo>
                  <a:pt x="7238" y="46101"/>
                </a:lnTo>
                <a:lnTo>
                  <a:pt x="1904" y="37909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279892" y="2191511"/>
            <a:ext cx="425450" cy="795655"/>
          </a:xfrm>
          <a:custGeom>
            <a:avLst/>
            <a:gdLst/>
            <a:ahLst/>
            <a:cxnLst/>
            <a:rect l="l" t="t" r="r" b="b"/>
            <a:pathLst>
              <a:path w="425450" h="795655">
                <a:moveTo>
                  <a:pt x="0" y="0"/>
                </a:moveTo>
                <a:lnTo>
                  <a:pt x="425195" y="0"/>
                </a:lnTo>
                <a:lnTo>
                  <a:pt x="425195" y="79552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69507" y="2700527"/>
            <a:ext cx="56387" cy="182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90844" y="2921508"/>
            <a:ext cx="115823" cy="118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79080" y="2860548"/>
            <a:ext cx="56387" cy="182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901940" y="3054096"/>
            <a:ext cx="115824" cy="1188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10271" y="3119627"/>
            <a:ext cx="81280" cy="318770"/>
          </a:xfrm>
          <a:custGeom>
            <a:avLst/>
            <a:gdLst/>
            <a:ahLst/>
            <a:cxnLst/>
            <a:rect l="l" t="t" r="r" b="b"/>
            <a:pathLst>
              <a:path w="81279" h="318770">
                <a:moveTo>
                  <a:pt x="80772" y="0"/>
                </a:moveTo>
                <a:lnTo>
                  <a:pt x="0" y="0"/>
                </a:lnTo>
                <a:lnTo>
                  <a:pt x="0" y="3185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40652" y="2854451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 h="0">
                <a:moveTo>
                  <a:pt x="0" y="0"/>
                </a:moveTo>
                <a:lnTo>
                  <a:pt x="34594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08092" y="2721864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 h="0">
                <a:moveTo>
                  <a:pt x="371855" y="0"/>
                </a:moveTo>
                <a:lnTo>
                  <a:pt x="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46903" y="272186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547360" y="3464052"/>
            <a:ext cx="105410" cy="265430"/>
          </a:xfrm>
          <a:custGeom>
            <a:avLst/>
            <a:gdLst/>
            <a:ahLst/>
            <a:cxnLst/>
            <a:rect l="l" t="t" r="r" b="b"/>
            <a:pathLst>
              <a:path w="105410" h="265429">
                <a:moveTo>
                  <a:pt x="0" y="0"/>
                </a:moveTo>
                <a:lnTo>
                  <a:pt x="105155" y="0"/>
                </a:lnTo>
                <a:lnTo>
                  <a:pt x="105155" y="265175"/>
                </a:lnTo>
                <a:lnTo>
                  <a:pt x="0" y="265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47360" y="3464052"/>
            <a:ext cx="105410" cy="265430"/>
          </a:xfrm>
          <a:custGeom>
            <a:avLst/>
            <a:gdLst/>
            <a:ahLst/>
            <a:cxnLst/>
            <a:rect l="l" t="t" r="r" b="b"/>
            <a:pathLst>
              <a:path w="105410" h="265429">
                <a:moveTo>
                  <a:pt x="0" y="0"/>
                </a:moveTo>
                <a:lnTo>
                  <a:pt x="0" y="265175"/>
                </a:lnTo>
                <a:lnTo>
                  <a:pt x="105155" y="265175"/>
                </a:lnTo>
                <a:lnTo>
                  <a:pt x="105155" y="0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698235" y="3525011"/>
            <a:ext cx="214883" cy="1813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599176" y="2987040"/>
            <a:ext cx="81280" cy="477520"/>
          </a:xfrm>
          <a:custGeom>
            <a:avLst/>
            <a:gdLst/>
            <a:ahLst/>
            <a:cxnLst/>
            <a:rect l="l" t="t" r="r" b="b"/>
            <a:pathLst>
              <a:path w="81279" h="477520">
                <a:moveTo>
                  <a:pt x="80771" y="0"/>
                </a:moveTo>
                <a:lnTo>
                  <a:pt x="0" y="0"/>
                </a:lnTo>
                <a:lnTo>
                  <a:pt x="0" y="477011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599176" y="3729227"/>
            <a:ext cx="0" cy="318770"/>
          </a:xfrm>
          <a:custGeom>
            <a:avLst/>
            <a:gdLst/>
            <a:ahLst/>
            <a:cxnLst/>
            <a:rect l="l" t="t" r="r" b="b"/>
            <a:pathLst>
              <a:path w="0" h="318770">
                <a:moveTo>
                  <a:pt x="0" y="0"/>
                </a:moveTo>
                <a:lnTo>
                  <a:pt x="0" y="3185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94732" y="2270760"/>
            <a:ext cx="372110" cy="451484"/>
          </a:xfrm>
          <a:custGeom>
            <a:avLst/>
            <a:gdLst/>
            <a:ahLst/>
            <a:cxnLst/>
            <a:rect l="l" t="t" r="r" b="b"/>
            <a:pathLst>
              <a:path w="372110" h="451485">
                <a:moveTo>
                  <a:pt x="0" y="0"/>
                </a:moveTo>
                <a:lnTo>
                  <a:pt x="371855" y="0"/>
                </a:lnTo>
                <a:lnTo>
                  <a:pt x="371855" y="45110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308092" y="2721864"/>
            <a:ext cx="158750" cy="530860"/>
          </a:xfrm>
          <a:custGeom>
            <a:avLst/>
            <a:gdLst/>
            <a:ahLst/>
            <a:cxnLst/>
            <a:rect l="l" t="t" r="r" b="b"/>
            <a:pathLst>
              <a:path w="158750" h="530860">
                <a:moveTo>
                  <a:pt x="158495" y="0"/>
                </a:moveTo>
                <a:lnTo>
                  <a:pt x="158495" y="530351"/>
                </a:lnTo>
                <a:lnTo>
                  <a:pt x="0" y="530351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094732" y="1792224"/>
            <a:ext cx="372110" cy="478790"/>
          </a:xfrm>
          <a:custGeom>
            <a:avLst/>
            <a:gdLst/>
            <a:ahLst/>
            <a:cxnLst/>
            <a:rect l="l" t="t" r="r" b="b"/>
            <a:pathLst>
              <a:path w="372110" h="478789">
                <a:moveTo>
                  <a:pt x="0" y="0"/>
                </a:moveTo>
                <a:lnTo>
                  <a:pt x="371855" y="0"/>
                </a:lnTo>
                <a:lnTo>
                  <a:pt x="371855" y="478535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325111" y="1792224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504444" y="0"/>
                </a:moveTo>
                <a:lnTo>
                  <a:pt x="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503676" y="281940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53340"/>
                </a:moveTo>
                <a:lnTo>
                  <a:pt x="15430" y="51220"/>
                </a:lnTo>
                <a:lnTo>
                  <a:pt x="7238" y="45529"/>
                </a:lnTo>
                <a:lnTo>
                  <a:pt x="1904" y="37266"/>
                </a:lnTo>
                <a:lnTo>
                  <a:pt x="0" y="27432"/>
                </a:ln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266"/>
                </a:lnTo>
                <a:lnTo>
                  <a:pt x="44577" y="45529"/>
                </a:lnTo>
                <a:lnTo>
                  <a:pt x="36385" y="51220"/>
                </a:lnTo>
                <a:lnTo>
                  <a:pt x="25908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03676" y="281940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0" y="27432"/>
                </a:moveTo>
                <a:lnTo>
                  <a:pt x="1905" y="16716"/>
                </a:lnTo>
                <a:lnTo>
                  <a:pt x="7239" y="8001"/>
                </a:lnTo>
                <a:lnTo>
                  <a:pt x="15430" y="2143"/>
                </a:lnTo>
                <a:lnTo>
                  <a:pt x="25908" y="0"/>
                </a:lnTo>
                <a:lnTo>
                  <a:pt x="36385" y="2143"/>
                </a:lnTo>
                <a:lnTo>
                  <a:pt x="44577" y="8001"/>
                </a:lnTo>
                <a:lnTo>
                  <a:pt x="49911" y="16716"/>
                </a:lnTo>
                <a:lnTo>
                  <a:pt x="51816" y="27432"/>
                </a:lnTo>
                <a:lnTo>
                  <a:pt x="49911" y="37266"/>
                </a:lnTo>
                <a:lnTo>
                  <a:pt x="44577" y="45529"/>
                </a:lnTo>
                <a:lnTo>
                  <a:pt x="36385" y="51220"/>
                </a:lnTo>
                <a:lnTo>
                  <a:pt x="25908" y="53340"/>
                </a:lnTo>
                <a:lnTo>
                  <a:pt x="15430" y="51220"/>
                </a:lnTo>
                <a:lnTo>
                  <a:pt x="7238" y="45529"/>
                </a:lnTo>
                <a:lnTo>
                  <a:pt x="1904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95500" y="24292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7432" y="53340"/>
                </a:move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909" y="2143"/>
                </a:lnTo>
                <a:lnTo>
                  <a:pt x="46101" y="8001"/>
                </a:lnTo>
                <a:lnTo>
                  <a:pt x="51435" y="16716"/>
                </a:lnTo>
                <a:lnTo>
                  <a:pt x="53339" y="27432"/>
                </a:lnTo>
                <a:lnTo>
                  <a:pt x="51435" y="37266"/>
                </a:lnTo>
                <a:lnTo>
                  <a:pt x="46101" y="45529"/>
                </a:lnTo>
                <a:lnTo>
                  <a:pt x="37909" y="51220"/>
                </a:lnTo>
                <a:lnTo>
                  <a:pt x="2743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95500" y="24292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27432"/>
                </a:move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909" y="2143"/>
                </a:lnTo>
                <a:lnTo>
                  <a:pt x="46101" y="8001"/>
                </a:lnTo>
                <a:lnTo>
                  <a:pt x="51435" y="16716"/>
                </a:lnTo>
                <a:lnTo>
                  <a:pt x="53339" y="27432"/>
                </a:lnTo>
                <a:lnTo>
                  <a:pt x="51435" y="37266"/>
                </a:lnTo>
                <a:lnTo>
                  <a:pt x="46101" y="45529"/>
                </a:lnTo>
                <a:lnTo>
                  <a:pt x="37909" y="51220"/>
                </a:lnTo>
                <a:lnTo>
                  <a:pt x="27432" y="53340"/>
                </a:ln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764792" y="2417064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39624" y="79248"/>
                </a:moveTo>
                <a:lnTo>
                  <a:pt x="23788" y="76057"/>
                </a:lnTo>
                <a:lnTo>
                  <a:pt x="11239" y="67437"/>
                </a:lnTo>
                <a:lnTo>
                  <a:pt x="2976" y="54816"/>
                </a:lnTo>
                <a:lnTo>
                  <a:pt x="0" y="39624"/>
                </a:lnTo>
                <a:lnTo>
                  <a:pt x="2976" y="23788"/>
                </a:lnTo>
                <a:lnTo>
                  <a:pt x="11239" y="11239"/>
                </a:lnTo>
                <a:lnTo>
                  <a:pt x="23788" y="2976"/>
                </a:lnTo>
                <a:lnTo>
                  <a:pt x="39624" y="0"/>
                </a:lnTo>
                <a:lnTo>
                  <a:pt x="54816" y="2976"/>
                </a:lnTo>
                <a:lnTo>
                  <a:pt x="67437" y="11239"/>
                </a:lnTo>
                <a:lnTo>
                  <a:pt x="76057" y="23788"/>
                </a:lnTo>
                <a:lnTo>
                  <a:pt x="79248" y="39624"/>
                </a:lnTo>
                <a:lnTo>
                  <a:pt x="76057" y="54816"/>
                </a:lnTo>
                <a:lnTo>
                  <a:pt x="67437" y="67437"/>
                </a:lnTo>
                <a:lnTo>
                  <a:pt x="54816" y="76057"/>
                </a:lnTo>
                <a:lnTo>
                  <a:pt x="39624" y="79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64792" y="2417064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0" y="39624"/>
                </a:moveTo>
                <a:lnTo>
                  <a:pt x="2976" y="23788"/>
                </a:lnTo>
                <a:lnTo>
                  <a:pt x="11239" y="11239"/>
                </a:lnTo>
                <a:lnTo>
                  <a:pt x="23788" y="2976"/>
                </a:lnTo>
                <a:lnTo>
                  <a:pt x="39624" y="0"/>
                </a:lnTo>
                <a:lnTo>
                  <a:pt x="54816" y="2976"/>
                </a:lnTo>
                <a:lnTo>
                  <a:pt x="67437" y="11239"/>
                </a:lnTo>
                <a:lnTo>
                  <a:pt x="76057" y="23788"/>
                </a:lnTo>
                <a:lnTo>
                  <a:pt x="79248" y="39624"/>
                </a:lnTo>
                <a:lnTo>
                  <a:pt x="76057" y="54816"/>
                </a:lnTo>
                <a:lnTo>
                  <a:pt x="67437" y="67437"/>
                </a:lnTo>
                <a:lnTo>
                  <a:pt x="54816" y="76057"/>
                </a:lnTo>
                <a:lnTo>
                  <a:pt x="39624" y="79248"/>
                </a:lnTo>
                <a:lnTo>
                  <a:pt x="23788" y="76057"/>
                </a:lnTo>
                <a:lnTo>
                  <a:pt x="11239" y="67437"/>
                </a:lnTo>
                <a:lnTo>
                  <a:pt x="2976" y="54816"/>
                </a:lnTo>
                <a:lnTo>
                  <a:pt x="0" y="3962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28572" y="2374392"/>
            <a:ext cx="204216" cy="1828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475476" y="2270760"/>
            <a:ext cx="212090" cy="584200"/>
          </a:xfrm>
          <a:custGeom>
            <a:avLst/>
            <a:gdLst/>
            <a:ahLst/>
            <a:cxnLst/>
            <a:rect l="l" t="t" r="r" b="b"/>
            <a:pathLst>
              <a:path w="212090" h="584200">
                <a:moveTo>
                  <a:pt x="0" y="0"/>
                </a:moveTo>
                <a:lnTo>
                  <a:pt x="211835" y="0"/>
                </a:lnTo>
                <a:lnTo>
                  <a:pt x="211835" y="583691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466588" y="2270760"/>
            <a:ext cx="744220" cy="0"/>
          </a:xfrm>
          <a:custGeom>
            <a:avLst/>
            <a:gdLst/>
            <a:ahLst/>
            <a:cxnLst/>
            <a:rect l="l" t="t" r="r" b="b"/>
            <a:pathLst>
              <a:path w="744220" h="0">
                <a:moveTo>
                  <a:pt x="743712" y="0"/>
                </a:moveTo>
                <a:lnTo>
                  <a:pt x="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94759" y="2642616"/>
            <a:ext cx="102108" cy="1005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90188" y="2872740"/>
            <a:ext cx="108203" cy="150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09059" y="2720340"/>
            <a:ext cx="673735" cy="210820"/>
          </a:xfrm>
          <a:custGeom>
            <a:avLst/>
            <a:gdLst/>
            <a:ahLst/>
            <a:cxnLst/>
            <a:rect l="l" t="t" r="r" b="b"/>
            <a:pathLst>
              <a:path w="673735" h="210819">
                <a:moveTo>
                  <a:pt x="0" y="210311"/>
                </a:moveTo>
                <a:lnTo>
                  <a:pt x="463296" y="210311"/>
                </a:lnTo>
                <a:lnTo>
                  <a:pt x="67360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909059" y="2508503"/>
            <a:ext cx="673735" cy="212090"/>
          </a:xfrm>
          <a:custGeom>
            <a:avLst/>
            <a:gdLst/>
            <a:ahLst/>
            <a:cxnLst/>
            <a:rect l="l" t="t" r="r" b="b"/>
            <a:pathLst>
              <a:path w="673735" h="212089">
                <a:moveTo>
                  <a:pt x="0" y="0"/>
                </a:moveTo>
                <a:lnTo>
                  <a:pt x="463296" y="0"/>
                </a:lnTo>
                <a:lnTo>
                  <a:pt x="673608" y="21183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909059" y="2508503"/>
            <a:ext cx="0" cy="422275"/>
          </a:xfrm>
          <a:custGeom>
            <a:avLst/>
            <a:gdLst/>
            <a:ahLst/>
            <a:cxnLst/>
            <a:rect l="l" t="t" r="r" b="b"/>
            <a:pathLst>
              <a:path w="0" h="422275">
                <a:moveTo>
                  <a:pt x="0" y="0"/>
                </a:moveTo>
                <a:lnTo>
                  <a:pt x="0" y="42214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909059" y="2508503"/>
            <a:ext cx="467995" cy="422275"/>
          </a:xfrm>
          <a:custGeom>
            <a:avLst/>
            <a:gdLst/>
            <a:ahLst/>
            <a:cxnLst/>
            <a:rect l="l" t="t" r="r" b="b"/>
            <a:pathLst>
              <a:path w="467995" h="422275">
                <a:moveTo>
                  <a:pt x="0" y="0"/>
                </a:moveTo>
                <a:lnTo>
                  <a:pt x="467867" y="42214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909059" y="2508503"/>
            <a:ext cx="467995" cy="422275"/>
          </a:xfrm>
          <a:custGeom>
            <a:avLst/>
            <a:gdLst/>
            <a:ahLst/>
            <a:cxnLst/>
            <a:rect l="l" t="t" r="r" b="b"/>
            <a:pathLst>
              <a:path w="467995" h="422275">
                <a:moveTo>
                  <a:pt x="0" y="422148"/>
                </a:moveTo>
                <a:lnTo>
                  <a:pt x="467867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82667" y="2720340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7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29584" y="2593848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29584" y="2846832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024884" y="2287524"/>
            <a:ext cx="330708" cy="205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29584" y="2846832"/>
            <a:ext cx="1513840" cy="405765"/>
          </a:xfrm>
          <a:custGeom>
            <a:avLst/>
            <a:gdLst/>
            <a:ahLst/>
            <a:cxnLst/>
            <a:rect l="l" t="t" r="r" b="b"/>
            <a:pathLst>
              <a:path w="1513839" h="405764">
                <a:moveTo>
                  <a:pt x="0" y="0"/>
                </a:moveTo>
                <a:lnTo>
                  <a:pt x="0" y="405383"/>
                </a:lnTo>
                <a:lnTo>
                  <a:pt x="1513332" y="405383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29584" y="2270760"/>
            <a:ext cx="1300480" cy="323215"/>
          </a:xfrm>
          <a:custGeom>
            <a:avLst/>
            <a:gdLst/>
            <a:ahLst/>
            <a:cxnLst/>
            <a:rect l="l" t="t" r="r" b="b"/>
            <a:pathLst>
              <a:path w="1300479" h="323214">
                <a:moveTo>
                  <a:pt x="1299972" y="0"/>
                </a:moveTo>
                <a:lnTo>
                  <a:pt x="0" y="0"/>
                </a:lnTo>
                <a:lnTo>
                  <a:pt x="0" y="32308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095500" y="268681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7432" y="53340"/>
                </a:move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909" y="2143"/>
                </a:lnTo>
                <a:lnTo>
                  <a:pt x="46101" y="8001"/>
                </a:lnTo>
                <a:lnTo>
                  <a:pt x="51435" y="16716"/>
                </a:lnTo>
                <a:lnTo>
                  <a:pt x="53339" y="27432"/>
                </a:lnTo>
                <a:lnTo>
                  <a:pt x="51435" y="37266"/>
                </a:lnTo>
                <a:lnTo>
                  <a:pt x="46101" y="45529"/>
                </a:lnTo>
                <a:lnTo>
                  <a:pt x="37909" y="51220"/>
                </a:lnTo>
                <a:lnTo>
                  <a:pt x="2743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95500" y="268681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27432"/>
                </a:moveTo>
                <a:lnTo>
                  <a:pt x="2143" y="16716"/>
                </a:lnTo>
                <a:lnTo>
                  <a:pt x="8001" y="8001"/>
                </a:lnTo>
                <a:lnTo>
                  <a:pt x="16716" y="2143"/>
                </a:lnTo>
                <a:lnTo>
                  <a:pt x="27432" y="0"/>
                </a:lnTo>
                <a:lnTo>
                  <a:pt x="37909" y="2143"/>
                </a:lnTo>
                <a:lnTo>
                  <a:pt x="46101" y="8001"/>
                </a:lnTo>
                <a:lnTo>
                  <a:pt x="51435" y="16716"/>
                </a:lnTo>
                <a:lnTo>
                  <a:pt x="53339" y="27432"/>
                </a:lnTo>
                <a:lnTo>
                  <a:pt x="51435" y="37266"/>
                </a:lnTo>
                <a:lnTo>
                  <a:pt x="46101" y="45529"/>
                </a:lnTo>
                <a:lnTo>
                  <a:pt x="37909" y="51220"/>
                </a:lnTo>
                <a:lnTo>
                  <a:pt x="27432" y="53340"/>
                </a:lnTo>
                <a:lnTo>
                  <a:pt x="16716" y="51220"/>
                </a:lnTo>
                <a:lnTo>
                  <a:pt x="8000" y="45529"/>
                </a:lnTo>
                <a:lnTo>
                  <a:pt x="2143" y="37266"/>
                </a:lnTo>
                <a:lnTo>
                  <a:pt x="0" y="2743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502407" y="2587751"/>
            <a:ext cx="673735" cy="210820"/>
          </a:xfrm>
          <a:custGeom>
            <a:avLst/>
            <a:gdLst/>
            <a:ahLst/>
            <a:cxnLst/>
            <a:rect l="l" t="t" r="r" b="b"/>
            <a:pathLst>
              <a:path w="673735" h="210819">
                <a:moveTo>
                  <a:pt x="0" y="210312"/>
                </a:moveTo>
                <a:lnTo>
                  <a:pt x="463295" y="210312"/>
                </a:lnTo>
                <a:lnTo>
                  <a:pt x="673608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502407" y="2375916"/>
            <a:ext cx="673735" cy="212090"/>
          </a:xfrm>
          <a:custGeom>
            <a:avLst/>
            <a:gdLst/>
            <a:ahLst/>
            <a:cxnLst/>
            <a:rect l="l" t="t" r="r" b="b"/>
            <a:pathLst>
              <a:path w="673735" h="212089">
                <a:moveTo>
                  <a:pt x="0" y="0"/>
                </a:moveTo>
                <a:lnTo>
                  <a:pt x="463295" y="0"/>
                </a:lnTo>
                <a:lnTo>
                  <a:pt x="673608" y="211835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502407" y="2375916"/>
            <a:ext cx="0" cy="422275"/>
          </a:xfrm>
          <a:custGeom>
            <a:avLst/>
            <a:gdLst/>
            <a:ahLst/>
            <a:cxnLst/>
            <a:rect l="l" t="t" r="r" b="b"/>
            <a:pathLst>
              <a:path w="0" h="422275">
                <a:moveTo>
                  <a:pt x="0" y="0"/>
                </a:moveTo>
                <a:lnTo>
                  <a:pt x="0" y="42214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502407" y="2375916"/>
            <a:ext cx="467995" cy="422275"/>
          </a:xfrm>
          <a:custGeom>
            <a:avLst/>
            <a:gdLst/>
            <a:ahLst/>
            <a:cxnLst/>
            <a:rect l="l" t="t" r="r" b="b"/>
            <a:pathLst>
              <a:path w="467994" h="422275">
                <a:moveTo>
                  <a:pt x="0" y="0"/>
                </a:moveTo>
                <a:lnTo>
                  <a:pt x="467867" y="42214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502407" y="2375916"/>
            <a:ext cx="467995" cy="422275"/>
          </a:xfrm>
          <a:custGeom>
            <a:avLst/>
            <a:gdLst/>
            <a:ahLst/>
            <a:cxnLst/>
            <a:rect l="l" t="t" r="r" b="b"/>
            <a:pathLst>
              <a:path w="467994" h="422275">
                <a:moveTo>
                  <a:pt x="0" y="422148"/>
                </a:moveTo>
                <a:lnTo>
                  <a:pt x="467867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176016" y="2587751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844039" y="2456688"/>
            <a:ext cx="658495" cy="5080"/>
          </a:xfrm>
          <a:custGeom>
            <a:avLst/>
            <a:gdLst/>
            <a:ahLst/>
            <a:cxnLst/>
            <a:rect l="l" t="t" r="r" b="b"/>
            <a:pathLst>
              <a:path w="658494" h="5080">
                <a:moveTo>
                  <a:pt x="0" y="0"/>
                </a:moveTo>
                <a:lnTo>
                  <a:pt x="658367" y="4571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122932" y="2714243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 h="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88107" y="2484119"/>
            <a:ext cx="102108" cy="1005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83536" y="2740151"/>
            <a:ext cx="108204" cy="150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618232" y="2154936"/>
            <a:ext cx="330708" cy="2057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22932" y="2456688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555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503676" y="322630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908" y="51816"/>
                </a:moveTo>
                <a:lnTo>
                  <a:pt x="15430" y="49911"/>
                </a:lnTo>
                <a:lnTo>
                  <a:pt x="7238" y="44577"/>
                </a:lnTo>
                <a:lnTo>
                  <a:pt x="1904" y="36385"/>
                </a:lnTo>
                <a:lnTo>
                  <a:pt x="0" y="25908"/>
                </a:lnTo>
                <a:lnTo>
                  <a:pt x="1905" y="15430"/>
                </a:lnTo>
                <a:lnTo>
                  <a:pt x="7239" y="7239"/>
                </a:lnTo>
                <a:lnTo>
                  <a:pt x="15430" y="1905"/>
                </a:lnTo>
                <a:lnTo>
                  <a:pt x="25908" y="0"/>
                </a:lnTo>
                <a:lnTo>
                  <a:pt x="36385" y="1905"/>
                </a:lnTo>
                <a:lnTo>
                  <a:pt x="44577" y="7239"/>
                </a:lnTo>
                <a:lnTo>
                  <a:pt x="49911" y="15430"/>
                </a:lnTo>
                <a:lnTo>
                  <a:pt x="51816" y="25908"/>
                </a:lnTo>
                <a:lnTo>
                  <a:pt x="49911" y="36385"/>
                </a:lnTo>
                <a:lnTo>
                  <a:pt x="44577" y="44577"/>
                </a:lnTo>
                <a:lnTo>
                  <a:pt x="36385" y="49911"/>
                </a:lnTo>
                <a:lnTo>
                  <a:pt x="2590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503676" y="322630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0" y="25908"/>
                </a:moveTo>
                <a:lnTo>
                  <a:pt x="1905" y="15430"/>
                </a:lnTo>
                <a:lnTo>
                  <a:pt x="7239" y="7239"/>
                </a:lnTo>
                <a:lnTo>
                  <a:pt x="15430" y="1905"/>
                </a:lnTo>
                <a:lnTo>
                  <a:pt x="25908" y="0"/>
                </a:lnTo>
                <a:lnTo>
                  <a:pt x="36385" y="1905"/>
                </a:lnTo>
                <a:lnTo>
                  <a:pt x="44577" y="7239"/>
                </a:lnTo>
                <a:lnTo>
                  <a:pt x="49911" y="15430"/>
                </a:lnTo>
                <a:lnTo>
                  <a:pt x="51816" y="25908"/>
                </a:lnTo>
                <a:lnTo>
                  <a:pt x="49911" y="36385"/>
                </a:lnTo>
                <a:lnTo>
                  <a:pt x="44577" y="44577"/>
                </a:lnTo>
                <a:lnTo>
                  <a:pt x="36385" y="49911"/>
                </a:lnTo>
                <a:lnTo>
                  <a:pt x="25908" y="51816"/>
                </a:lnTo>
                <a:lnTo>
                  <a:pt x="15430" y="49911"/>
                </a:lnTo>
                <a:lnTo>
                  <a:pt x="7238" y="44577"/>
                </a:lnTo>
                <a:lnTo>
                  <a:pt x="1904" y="36385"/>
                </a:lnTo>
                <a:lnTo>
                  <a:pt x="0" y="2590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122932" y="3252215"/>
            <a:ext cx="1407160" cy="0"/>
          </a:xfrm>
          <a:custGeom>
            <a:avLst/>
            <a:gdLst/>
            <a:ahLst/>
            <a:cxnLst/>
            <a:rect l="l" t="t" r="r" b="b"/>
            <a:pathLst>
              <a:path w="1407160" h="0">
                <a:moveTo>
                  <a:pt x="0" y="0"/>
                </a:moveTo>
                <a:lnTo>
                  <a:pt x="140665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122932" y="2714243"/>
            <a:ext cx="0" cy="512445"/>
          </a:xfrm>
          <a:custGeom>
            <a:avLst/>
            <a:gdLst/>
            <a:ahLst/>
            <a:cxnLst/>
            <a:rect l="l" t="t" r="r" b="b"/>
            <a:pathLst>
              <a:path w="0" h="512444">
                <a:moveTo>
                  <a:pt x="0" y="0"/>
                </a:moveTo>
                <a:lnTo>
                  <a:pt x="0" y="51206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494020" y="4239767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35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494020" y="4218432"/>
            <a:ext cx="212090" cy="43180"/>
          </a:xfrm>
          <a:custGeom>
            <a:avLst/>
            <a:gdLst/>
            <a:ahLst/>
            <a:cxnLst/>
            <a:rect l="l" t="t" r="r" b="b"/>
            <a:pathLst>
              <a:path w="212089" h="43179">
                <a:moveTo>
                  <a:pt x="0" y="0"/>
                </a:moveTo>
                <a:lnTo>
                  <a:pt x="211835" y="0"/>
                </a:lnTo>
                <a:lnTo>
                  <a:pt x="211835" y="42671"/>
                </a:lnTo>
                <a:lnTo>
                  <a:pt x="0" y="42671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599176" y="4047744"/>
            <a:ext cx="0" cy="213360"/>
          </a:xfrm>
          <a:custGeom>
            <a:avLst/>
            <a:gdLst/>
            <a:ahLst/>
            <a:cxnLst/>
            <a:rect l="l" t="t" r="r" b="b"/>
            <a:pathLst>
              <a:path w="0" h="213360">
                <a:moveTo>
                  <a:pt x="0" y="0"/>
                </a:moveTo>
                <a:lnTo>
                  <a:pt x="0" y="213359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405116" y="4146803"/>
            <a:ext cx="212090" cy="0"/>
          </a:xfrm>
          <a:custGeom>
            <a:avLst/>
            <a:gdLst/>
            <a:ahLst/>
            <a:cxnLst/>
            <a:rect l="l" t="t" r="r" b="b"/>
            <a:pathLst>
              <a:path w="212090" h="0">
                <a:moveTo>
                  <a:pt x="0" y="0"/>
                </a:moveTo>
                <a:lnTo>
                  <a:pt x="211835" y="0"/>
                </a:lnTo>
              </a:path>
            </a:pathLst>
          </a:custGeom>
          <a:ln w="426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05116" y="4125467"/>
            <a:ext cx="212090" cy="43180"/>
          </a:xfrm>
          <a:custGeom>
            <a:avLst/>
            <a:gdLst/>
            <a:ahLst/>
            <a:cxnLst/>
            <a:rect l="l" t="t" r="r" b="b"/>
            <a:pathLst>
              <a:path w="212090" h="43179">
                <a:moveTo>
                  <a:pt x="0" y="0"/>
                </a:moveTo>
                <a:lnTo>
                  <a:pt x="211835" y="0"/>
                </a:lnTo>
                <a:lnTo>
                  <a:pt x="211835" y="42672"/>
                </a:lnTo>
                <a:lnTo>
                  <a:pt x="0" y="42672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510271" y="3954780"/>
            <a:ext cx="0" cy="213360"/>
          </a:xfrm>
          <a:custGeom>
            <a:avLst/>
            <a:gdLst/>
            <a:ahLst/>
            <a:cxnLst/>
            <a:rect l="l" t="t" r="r" b="b"/>
            <a:pathLst>
              <a:path w="0" h="213360">
                <a:moveTo>
                  <a:pt x="0" y="0"/>
                </a:moveTo>
                <a:lnTo>
                  <a:pt x="0" y="213359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2207767" y="4774692"/>
            <a:ext cx="571500" cy="42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60">
                <a:latin typeface="Times New Roman"/>
                <a:cs typeface="Times New Roman"/>
              </a:rPr>
              <a:t>V</a:t>
            </a:r>
            <a:r>
              <a:rPr dirty="0" baseline="-23809" sz="2100" spc="-240">
                <a:latin typeface="Times New Roman"/>
                <a:cs typeface="Times New Roman"/>
              </a:rPr>
              <a:t>0 </a:t>
            </a:r>
            <a:r>
              <a:rPr dirty="0" baseline="-23809" sz="2100" spc="-509">
                <a:latin typeface="Times New Roman"/>
                <a:cs typeface="Times New Roman"/>
              </a:rPr>
              <a:t> </a:t>
            </a:r>
            <a:r>
              <a:rPr dirty="0" sz="2400" spc="-195">
                <a:latin typeface="Times New Roman"/>
                <a:cs typeface="Times New Roman"/>
              </a:rPr>
              <a:t>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4033479" y="5457363"/>
            <a:ext cx="26289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4425156" y="2006905"/>
            <a:ext cx="250190" cy="294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90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dirty="0" sz="185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649202" y="1848331"/>
            <a:ext cx="14478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15"/>
              </a:lnSpc>
            </a:pPr>
            <a:r>
              <a:rPr dirty="0" sz="1850" spc="1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853426" y="1388395"/>
            <a:ext cx="74358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30" b="1">
                <a:solidFill>
                  <a:srgbClr val="3333CC"/>
                </a:solidFill>
                <a:latin typeface="Microsoft JhengHei"/>
                <a:cs typeface="Microsoft JhengHei"/>
              </a:rPr>
              <a:t>常数</a:t>
            </a:r>
            <a:r>
              <a:rPr dirty="0" sz="1850" spc="20" b="1">
                <a:solidFill>
                  <a:srgbClr val="3333CC"/>
                </a:solidFill>
                <a:latin typeface="Microsoft JhengHei"/>
                <a:cs typeface="Microsoft JhengHei"/>
              </a:rPr>
              <a:t>项</a:t>
            </a:r>
            <a:endParaRPr sz="1850">
              <a:latin typeface="Microsoft JhengHei"/>
              <a:cs typeface="Microsoft JhengHe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2353071" y="2297933"/>
            <a:ext cx="2644775" cy="1790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35"/>
              </a:lnSpc>
            </a:pPr>
            <a:r>
              <a:rPr dirty="0" sz="1850" spc="1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endParaRPr sz="1850">
              <a:latin typeface="Times New Roman"/>
              <a:cs typeface="Times New Roman"/>
            </a:endParaRPr>
          </a:p>
          <a:p>
            <a:pPr algn="r" marR="123189">
              <a:lnSpc>
                <a:spcPts val="1735"/>
              </a:lnSpc>
            </a:pPr>
            <a:r>
              <a:rPr dirty="0" sz="1850" spc="-195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dirty="0" sz="185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950">
              <a:latin typeface="Times New Roman"/>
              <a:cs typeface="Times New Roman"/>
            </a:endParaRPr>
          </a:p>
          <a:p>
            <a:pPr algn="r" marR="51435">
              <a:lnSpc>
                <a:spcPct val="100000"/>
              </a:lnSpc>
            </a:pPr>
            <a:r>
              <a:rPr dirty="0" sz="1850" spc="-195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dirty="0" sz="185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400" spc="45">
                <a:solidFill>
                  <a:srgbClr val="3333CC"/>
                </a:solidFill>
                <a:latin typeface="宋体"/>
                <a:cs typeface="宋体"/>
              </a:rPr>
              <a:t>电路</a:t>
            </a:r>
            <a:r>
              <a:rPr dirty="0" sz="2400" spc="45">
                <a:solidFill>
                  <a:srgbClr val="3333CC"/>
                </a:solidFill>
                <a:latin typeface="Times New Roman"/>
                <a:cs typeface="Times New Roman"/>
              </a:rPr>
              <a:t>: 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dirty="0" sz="2400" spc="-16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35" b="1">
                <a:solidFill>
                  <a:srgbClr val="3333CC"/>
                </a:solidFill>
                <a:latin typeface="Times New Roman"/>
                <a:cs typeface="Times New Roman"/>
              </a:rPr>
              <a:t></a:t>
            </a:r>
            <a:r>
              <a:rPr dirty="0" sz="2400" spc="-35">
                <a:solidFill>
                  <a:srgbClr val="3333CC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52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999547" y="4976812"/>
            <a:ext cx="351155" cy="0"/>
          </a:xfrm>
          <a:custGeom>
            <a:avLst/>
            <a:gdLst/>
            <a:ahLst/>
            <a:cxnLst/>
            <a:rect l="l" t="t" r="r" b="b"/>
            <a:pathLst>
              <a:path w="351154" h="0">
                <a:moveTo>
                  <a:pt x="0" y="0"/>
                </a:moveTo>
                <a:lnTo>
                  <a:pt x="350900" y="0"/>
                </a:lnTo>
              </a:path>
            </a:pathLst>
          </a:custGeom>
          <a:ln w="157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4201159" y="5195823"/>
            <a:ext cx="1149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551679" y="4955032"/>
            <a:ext cx="8509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5093207" y="4961572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 h="0">
                <a:moveTo>
                  <a:pt x="0" y="0"/>
                </a:moveTo>
                <a:lnTo>
                  <a:pt x="350139" y="0"/>
                </a:lnTo>
              </a:path>
            </a:pathLst>
          </a:custGeom>
          <a:ln w="1568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5293867" y="5180583"/>
            <a:ext cx="1149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5909564" y="4723383"/>
            <a:ext cx="1149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5114035" y="4536947"/>
            <a:ext cx="293370" cy="42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04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baseline="-23809" sz="210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4851908" y="4858634"/>
            <a:ext cx="1045210" cy="493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1780" marR="5080" indent="-259079">
              <a:lnSpc>
                <a:spcPct val="65800"/>
              </a:lnSpc>
              <a:buClr>
                <a:srgbClr val="000000"/>
              </a:buClr>
              <a:buFont typeface="Times New Roman"/>
              <a:buChar char="□"/>
              <a:tabLst>
                <a:tab pos="647065" algn="l"/>
              </a:tabLst>
            </a:pPr>
            <a:r>
              <a:rPr dirty="0" sz="2400" spc="-11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2400" spc="-260">
                <a:latin typeface="Times New Roman"/>
                <a:cs typeface="Times New Roman"/>
              </a:rPr>
              <a:t>V</a:t>
            </a:r>
            <a:r>
              <a:rPr dirty="0" baseline="-23809" sz="2100">
                <a:latin typeface="Times New Roman"/>
                <a:cs typeface="Times New Roman"/>
              </a:rPr>
              <a:t>I </a:t>
            </a:r>
            <a:r>
              <a:rPr dirty="0" baseline="-23809" sz="2100">
                <a:latin typeface="Times New Roman"/>
                <a:cs typeface="Times New Roman"/>
              </a:rPr>
              <a:t> </a:t>
            </a:r>
            <a:r>
              <a:rPr dirty="0" sz="2400" spc="-12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413753" y="4976812"/>
            <a:ext cx="343535" cy="0"/>
          </a:xfrm>
          <a:custGeom>
            <a:avLst/>
            <a:gdLst/>
            <a:ahLst/>
            <a:cxnLst/>
            <a:rect l="l" t="t" r="r" b="b"/>
            <a:pathLst>
              <a:path w="343534" h="0">
                <a:moveTo>
                  <a:pt x="0" y="0"/>
                </a:moveTo>
                <a:lnTo>
                  <a:pt x="342995" y="0"/>
                </a:lnTo>
              </a:path>
            </a:pathLst>
          </a:custGeom>
          <a:ln w="1573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6610603" y="5195823"/>
            <a:ext cx="31750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  <a:p>
            <a:pPr marL="67310">
              <a:lnSpc>
                <a:spcPct val="100000"/>
              </a:lnSpc>
              <a:spcBef>
                <a:spcPts val="380"/>
              </a:spcBef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6974840" y="4738623"/>
            <a:ext cx="47307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0205" algn="l"/>
              </a:tabLst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40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241540" y="4955032"/>
            <a:ext cx="8509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430771" y="4552188"/>
            <a:ext cx="293370" cy="42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04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baseline="-23809" sz="21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6432296" y="4989576"/>
            <a:ext cx="21399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2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173215" y="4748783"/>
            <a:ext cx="1092835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7540" indent="-624840">
              <a:lnSpc>
                <a:spcPct val="100000"/>
              </a:lnSpc>
              <a:buClr>
                <a:srgbClr val="000000"/>
              </a:buClr>
              <a:buFont typeface="Times New Roman"/>
              <a:buChar char="□"/>
              <a:tabLst>
                <a:tab pos="637540" algn="l"/>
              </a:tabLst>
            </a:pPr>
            <a:r>
              <a:rPr dirty="0" sz="2400" spc="-125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2400" spc="2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254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2969609" y="4976812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 h="0">
                <a:moveTo>
                  <a:pt x="0" y="0"/>
                </a:moveTo>
                <a:lnTo>
                  <a:pt x="341090" y="0"/>
                </a:lnTo>
              </a:path>
            </a:pathLst>
          </a:custGeom>
          <a:ln w="156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3033803" y="5195823"/>
            <a:ext cx="2510790" cy="697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2259965" algn="l"/>
              </a:tabLst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202946" y="6802727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986532" y="4552188"/>
            <a:ext cx="1326515" cy="42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47115" algn="l"/>
              </a:tabLst>
            </a:pPr>
            <a:r>
              <a:rPr dirty="0" sz="2400" spc="-21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21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baseline="-23809" sz="2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000248" y="4748783"/>
            <a:ext cx="1576070" cy="618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5285">
              <a:lnSpc>
                <a:spcPts val="2390"/>
              </a:lnSpc>
              <a:tabLst>
                <a:tab pos="771525" algn="l"/>
                <a:tab pos="1374775" algn="l"/>
              </a:tabLst>
            </a:pPr>
            <a:r>
              <a:rPr dirty="0" sz="2400" spc="1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1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200">
                <a:latin typeface="Times New Roman"/>
                <a:cs typeface="Times New Roman"/>
              </a:rPr>
              <a:t></a:t>
            </a:r>
            <a:r>
              <a:rPr dirty="0" sz="2400" spc="-200">
                <a:latin typeface="Times New Roman"/>
                <a:cs typeface="Times New Roman"/>
              </a:rPr>
              <a:t>	</a:t>
            </a:r>
            <a:r>
              <a:rPr dirty="0" sz="2400" spc="-254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390"/>
              </a:lnSpc>
              <a:tabLst>
                <a:tab pos="1028700" algn="l"/>
              </a:tabLst>
            </a:pPr>
            <a:r>
              <a:rPr dirty="0" sz="2400" spc="-125">
                <a:solidFill>
                  <a:srgbClr val="FF0000"/>
                </a:solidFill>
                <a:latin typeface="Times New Roman"/>
                <a:cs typeface="Times New Roman"/>
              </a:rPr>
              <a:t>R	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424395" y="6174762"/>
            <a:ext cx="603186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660066"/>
                </a:solidFill>
                <a:latin typeface="宋体"/>
                <a:cs typeface="宋体"/>
              </a:rPr>
              <a:t>电阻选择：</a:t>
            </a:r>
            <a:r>
              <a:rPr dirty="0" sz="2800">
                <a:solidFill>
                  <a:srgbClr val="3333CC"/>
                </a:solidFill>
                <a:latin typeface="宋体"/>
                <a:cs typeface="宋体"/>
              </a:rPr>
              <a:t>先确定</a:t>
            </a:r>
            <a:r>
              <a:rPr dirty="0" sz="280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dirty="0" baseline="-21021" sz="2775">
                <a:solidFill>
                  <a:srgbClr val="3333CC"/>
                </a:solidFill>
                <a:latin typeface="Times New Roman"/>
                <a:cs typeface="Times New Roman"/>
              </a:rPr>
              <a:t>5    </a:t>
            </a:r>
            <a:r>
              <a:rPr dirty="0" baseline="-21021" sz="2775" spc="44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333CC"/>
                </a:solidFill>
                <a:latin typeface="宋体"/>
                <a:cs typeface="宋体"/>
              </a:rPr>
              <a:t>再确定</a:t>
            </a:r>
            <a:r>
              <a:rPr dirty="0" sz="2800" spc="-1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dirty="0" sz="2800" spc="-10">
                <a:solidFill>
                  <a:srgbClr val="3333CC"/>
                </a:solidFill>
                <a:latin typeface="宋体"/>
                <a:cs typeface="宋体"/>
              </a:rPr>
              <a:t>和</a:t>
            </a:r>
            <a:r>
              <a:rPr dirty="0" sz="2800" spc="-1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dirty="0" baseline="-21021" sz="2775" spc="-15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dirty="0" sz="2800" spc="-10">
                <a:solidFill>
                  <a:srgbClr val="3333CC"/>
                </a:solidFill>
                <a:latin typeface="Times New Roman"/>
                <a:cs typeface="Times New Roman"/>
              </a:rPr>
              <a:t>~</a:t>
            </a:r>
            <a:r>
              <a:rPr dirty="0" sz="2800" spc="-1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dirty="0" baseline="-21021" sz="2775" spc="-15">
                <a:solidFill>
                  <a:srgbClr val="3333CC"/>
                </a:solidFill>
                <a:latin typeface="Times New Roman"/>
                <a:cs typeface="Times New Roman"/>
              </a:rPr>
              <a:t>4</a:t>
            </a:r>
            <a:endParaRPr baseline="-21021" sz="27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1771" y="5428488"/>
            <a:ext cx="1769745" cy="174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950">
              <a:latin typeface="Times New Roman"/>
              <a:cs typeface="Times New Roman"/>
            </a:endParaRPr>
          </a:p>
          <a:p>
            <a:pPr marL="1133475">
              <a:lnSpc>
                <a:spcPct val="10000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24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743200">
              <a:lnSpc>
                <a:spcPct val="100000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720">
                <a:latin typeface="Times New Roman"/>
                <a:cs typeface="Times New Roman"/>
              </a:rPr>
              <a:t> </a:t>
            </a:r>
            <a:r>
              <a:rPr dirty="0" spc="10"/>
              <a:t>模拟运算电路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22250" marR="5080" indent="-635">
              <a:lnSpc>
                <a:spcPct val="150000"/>
              </a:lnSpc>
            </a:pPr>
            <a:r>
              <a:rPr dirty="0">
                <a:solidFill>
                  <a:srgbClr val="0000CC"/>
                </a:solidFill>
              </a:rPr>
              <a:t>小结  </a:t>
            </a:r>
            <a:r>
              <a:rPr dirty="0"/>
              <a:t>掌握：加</a:t>
            </a:r>
            <a:r>
              <a:rPr dirty="0">
                <a:latin typeface="Times New Roman"/>
                <a:cs typeface="Times New Roman"/>
              </a:rPr>
              <a:t>/</a:t>
            </a:r>
            <a:r>
              <a:rPr dirty="0"/>
              <a:t>减法电路、仪用放大器、反相积分电路、乘法器  掌握：运算电路</a:t>
            </a:r>
            <a:r>
              <a:rPr dirty="0">
                <a:latin typeface="Times New Roman"/>
                <a:cs typeface="Times New Roman"/>
              </a:rPr>
              <a:t>&lt;==&gt;</a:t>
            </a:r>
            <a:r>
              <a:rPr dirty="0"/>
              <a:t>运算表达式，分析和设计  了解：其它运算电路</a:t>
            </a:r>
          </a:p>
          <a:p>
            <a:pPr marL="209550"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L="209550">
              <a:lnSpc>
                <a:spcPct val="100000"/>
              </a:lnSpc>
            </a:pPr>
            <a:r>
              <a:rPr dirty="0">
                <a:solidFill>
                  <a:srgbClr val="FF00FF"/>
                </a:solidFill>
              </a:rPr>
              <a:t>预习：滤波电路与正弦波振荡电路</a:t>
            </a:r>
          </a:p>
          <a:p>
            <a:pPr algn="ctr" marL="413384">
              <a:lnSpc>
                <a:spcPct val="100000"/>
              </a:lnSpc>
              <a:spcBef>
                <a:spcPts val="2110"/>
              </a:spcBef>
            </a:pPr>
            <a:r>
              <a:rPr dirty="0">
                <a:solidFill>
                  <a:srgbClr val="0000CC"/>
                </a:solidFill>
              </a:rPr>
              <a:t>作业</a:t>
            </a:r>
          </a:p>
          <a:p>
            <a:pPr marL="1771650" marR="1353185" indent="734060">
              <a:lnSpc>
                <a:spcPct val="125000"/>
              </a:lnSpc>
              <a:spcBef>
                <a:spcPts val="180"/>
              </a:spcBef>
            </a:pPr>
            <a:r>
              <a:rPr dirty="0" spc="60">
                <a:latin typeface="Times New Roman"/>
                <a:cs typeface="Times New Roman"/>
              </a:rPr>
              <a:t>P49:</a:t>
            </a:r>
            <a:r>
              <a:rPr dirty="0" spc="72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2.4.3</a:t>
            </a:r>
            <a:r>
              <a:rPr dirty="0">
                <a:latin typeface="宋体"/>
                <a:cs typeface="宋体"/>
              </a:rPr>
              <a:t>，</a:t>
            </a:r>
            <a:r>
              <a:rPr dirty="0">
                <a:latin typeface="Times New Roman"/>
                <a:cs typeface="Times New Roman"/>
              </a:rPr>
              <a:t>2.4.8</a:t>
            </a:r>
            <a:r>
              <a:rPr dirty="0">
                <a:latin typeface="宋体"/>
                <a:cs typeface="宋体"/>
              </a:rPr>
              <a:t>，</a:t>
            </a:r>
            <a:r>
              <a:rPr dirty="0" spc="-795">
                <a:latin typeface="宋体"/>
                <a:cs typeface="宋体"/>
              </a:rPr>
              <a:t> </a:t>
            </a:r>
            <a:r>
              <a:rPr dirty="0">
                <a:latin typeface="Times New Roman"/>
                <a:cs typeface="Times New Roman"/>
              </a:rPr>
              <a:t>2.4.9  </a:t>
            </a:r>
            <a:r>
              <a:rPr dirty="0" spc="50">
                <a:latin typeface="Times New Roman"/>
                <a:cs typeface="Times New Roman"/>
              </a:rPr>
              <a:t>P322:</a:t>
            </a:r>
            <a:r>
              <a:rPr dirty="0" spc="600">
                <a:latin typeface="Times New Roman"/>
                <a:cs typeface="Times New Roman"/>
              </a:rPr>
              <a:t> </a:t>
            </a:r>
            <a:r>
              <a:rPr dirty="0" spc="-20">
                <a:latin typeface="Times New Roman"/>
                <a:cs typeface="Times New Roman"/>
              </a:rPr>
              <a:t>6.6.2</a:t>
            </a:r>
            <a:r>
              <a:rPr dirty="0" spc="-20">
                <a:latin typeface="宋体"/>
                <a:cs typeface="宋体"/>
              </a:rPr>
              <a:t>，</a:t>
            </a:r>
            <a:r>
              <a:rPr dirty="0" spc="-20">
                <a:latin typeface="Times New Roman"/>
                <a:cs typeface="Times New Roman"/>
              </a:rPr>
              <a:t>6.6.3</a:t>
            </a:r>
            <a:r>
              <a:rPr dirty="0" spc="-20">
                <a:latin typeface="宋体"/>
                <a:cs typeface="宋体"/>
              </a:rPr>
              <a:t>（假设</a:t>
            </a:r>
            <a:r>
              <a:rPr dirty="0" spc="-20">
                <a:latin typeface="Times New Roman"/>
                <a:cs typeface="Times New Roman"/>
              </a:rPr>
              <a:t>K</a:t>
            </a:r>
            <a:r>
              <a:rPr dirty="0" baseline="-20833" sz="2400" spc="-30">
                <a:latin typeface="Times New Roman"/>
                <a:cs typeface="Times New Roman"/>
              </a:rPr>
              <a:t>1</a:t>
            </a:r>
            <a:r>
              <a:rPr dirty="0" sz="2400" spc="-20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K</a:t>
            </a:r>
            <a:r>
              <a:rPr dirty="0" baseline="-20833" sz="2400" spc="-30">
                <a:latin typeface="Times New Roman"/>
                <a:cs typeface="Times New Roman"/>
              </a:rPr>
              <a:t>2</a:t>
            </a:r>
            <a:r>
              <a:rPr dirty="0" sz="2400" spc="-20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K</a:t>
            </a:r>
            <a:r>
              <a:rPr dirty="0" sz="2400" spc="-20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1771" y="5428488"/>
            <a:ext cx="1769363" cy="174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5833" y="644250"/>
            <a:ext cx="839469" cy="487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宋体"/>
                <a:cs typeface="宋体"/>
              </a:rPr>
              <a:t>思考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0572" y="1429568"/>
            <a:ext cx="4303395" cy="426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如</a:t>
            </a:r>
            <a:r>
              <a:rPr dirty="0" sz="2800" spc="20"/>
              <a:t>何</a:t>
            </a:r>
            <a:r>
              <a:rPr dirty="0" sz="2800" spc="-5"/>
              <a:t>选</a:t>
            </a:r>
            <a:r>
              <a:rPr dirty="0" sz="2800" spc="20"/>
              <a:t>择</a:t>
            </a:r>
            <a:r>
              <a:rPr dirty="0" sz="2800" spc="-5"/>
              <a:t>反馈</a:t>
            </a:r>
            <a:r>
              <a:rPr dirty="0" sz="2800" spc="20"/>
              <a:t>电</a:t>
            </a:r>
            <a:r>
              <a:rPr dirty="0" sz="2800" spc="-5"/>
              <a:t>阻</a:t>
            </a:r>
            <a:r>
              <a:rPr dirty="0" sz="2800" spc="20"/>
              <a:t>的</a:t>
            </a:r>
            <a:r>
              <a:rPr dirty="0" sz="2800" spc="-5">
                <a:solidFill>
                  <a:srgbClr val="0000CC"/>
                </a:solidFill>
              </a:rPr>
              <a:t>阻</a:t>
            </a:r>
            <a:r>
              <a:rPr dirty="0" sz="2800" spc="10">
                <a:solidFill>
                  <a:srgbClr val="0000CC"/>
                </a:solidFill>
              </a:rPr>
              <a:t>值</a:t>
            </a:r>
            <a:r>
              <a:rPr dirty="0" sz="2800" spc="-5"/>
              <a:t>？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310084" y="4173140"/>
            <a:ext cx="6806565" cy="2512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0">
                <a:latin typeface="宋体"/>
                <a:cs typeface="宋体"/>
              </a:rPr>
              <a:t>电阻过小（几十欧）：电流过大，功耗大，烧毁；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15">
                <a:latin typeface="宋体"/>
                <a:cs typeface="宋体"/>
              </a:rPr>
              <a:t>（常用电阻额定功率</a:t>
            </a:r>
            <a:r>
              <a:rPr dirty="0" sz="2400" spc="15">
                <a:latin typeface="Times New Roman"/>
                <a:cs typeface="Times New Roman"/>
              </a:rPr>
              <a:t>0.25W</a:t>
            </a:r>
            <a:r>
              <a:rPr dirty="0" sz="2400" spc="15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12700" marR="5080">
              <a:lnSpc>
                <a:spcPct val="158200"/>
              </a:lnSpc>
              <a:spcBef>
                <a:spcPts val="160"/>
              </a:spcBef>
            </a:pPr>
            <a:r>
              <a:rPr dirty="0" sz="2400" spc="5">
                <a:latin typeface="宋体"/>
                <a:cs typeface="宋体"/>
              </a:rPr>
              <a:t>电阻过大（几兆欧）：电流过小，热噪声大； </a:t>
            </a:r>
            <a:r>
              <a:rPr dirty="0" sz="2400" spc="-1125">
                <a:latin typeface="宋体"/>
                <a:cs typeface="宋体"/>
              </a:rPr>
              <a:t> </a:t>
            </a:r>
            <a:r>
              <a:rPr dirty="0" sz="2400" spc="5">
                <a:latin typeface="宋体"/>
                <a:cs typeface="宋体"/>
              </a:rPr>
              <a:t>一般选用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千欧级</a:t>
            </a:r>
            <a:r>
              <a:rPr dirty="0" sz="2400" spc="5">
                <a:latin typeface="宋体"/>
                <a:cs typeface="宋体"/>
              </a:rPr>
              <a:t>电阻，例如 </a:t>
            </a:r>
            <a:r>
              <a:rPr dirty="0" sz="2400" spc="20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3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400" spc="20">
                <a:solidFill>
                  <a:srgbClr val="0000CC"/>
                </a:solidFill>
                <a:latin typeface="Times New Roman"/>
                <a:cs typeface="Times New Roman"/>
              </a:rPr>
              <a:t>=1k</a:t>
            </a:r>
            <a:r>
              <a:rPr dirty="0" sz="2400" spc="20">
                <a:latin typeface="Times New Roman"/>
                <a:cs typeface="Times New Roman"/>
              </a:rPr>
              <a:t>, </a:t>
            </a:r>
            <a:r>
              <a:rPr dirty="0" sz="2400" spc="20">
                <a:latin typeface="Times New Roman"/>
                <a:cs typeface="Times New Roman"/>
              </a:rPr>
              <a:t>R</a:t>
            </a:r>
            <a:r>
              <a:rPr dirty="0" baseline="-20833" sz="2400" spc="30">
                <a:latin typeface="Times New Roman"/>
                <a:cs typeface="Times New Roman"/>
              </a:rPr>
              <a:t>2</a:t>
            </a:r>
            <a:r>
              <a:rPr dirty="0" sz="2400" spc="20">
                <a:latin typeface="Times New Roman"/>
                <a:cs typeface="Times New Roman"/>
              </a:rPr>
              <a:t>=5k, 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f </a:t>
            </a:r>
            <a:r>
              <a:rPr dirty="0" baseline="-20833" sz="2400" spc="240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=10k</a:t>
            </a:r>
            <a:endParaRPr sz="2400">
              <a:latin typeface="Times New Roman"/>
              <a:cs typeface="Times New Roman"/>
            </a:endParaRPr>
          </a:p>
          <a:p>
            <a:pPr marL="3136265">
              <a:lnSpc>
                <a:spcPct val="100000"/>
              </a:lnSpc>
              <a:spcBef>
                <a:spcPts val="720"/>
              </a:spcBef>
            </a:pP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o  </a:t>
            </a:r>
            <a:r>
              <a:rPr dirty="0" sz="2400" spc="10">
                <a:latin typeface="Times New Roman"/>
                <a:cs typeface="Times New Roman"/>
              </a:rPr>
              <a:t>= </a:t>
            </a:r>
            <a:r>
              <a:rPr dirty="0" sz="2400">
                <a:latin typeface="Times New Roman"/>
                <a:cs typeface="Times New Roman"/>
              </a:rPr>
              <a:t>-</a:t>
            </a:r>
            <a:r>
              <a:rPr dirty="0" sz="2400" spc="-15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(10</a:t>
            </a:r>
            <a:r>
              <a:rPr dirty="0" sz="2400" spc="-25">
                <a:latin typeface="Times New Roman"/>
                <a:cs typeface="Times New Roman"/>
              </a:rPr>
              <a:t>v</a:t>
            </a:r>
            <a:r>
              <a:rPr dirty="0" baseline="-20833" sz="2400" spc="-37">
                <a:latin typeface="Times New Roman"/>
                <a:cs typeface="Times New Roman"/>
              </a:rPr>
              <a:t>i1</a:t>
            </a:r>
            <a:r>
              <a:rPr dirty="0" sz="2400" spc="-25">
                <a:latin typeface="Times New Roman"/>
                <a:cs typeface="Times New Roman"/>
              </a:rPr>
              <a:t>+2</a:t>
            </a:r>
            <a:r>
              <a:rPr dirty="0" sz="2400" spc="-25">
                <a:latin typeface="Times New Roman"/>
                <a:cs typeface="Times New Roman"/>
              </a:rPr>
              <a:t>v</a:t>
            </a:r>
            <a:r>
              <a:rPr dirty="0" baseline="-20833" sz="2400" spc="-37">
                <a:latin typeface="Times New Roman"/>
                <a:cs typeface="Times New Roman"/>
              </a:rPr>
              <a:t>i2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20885" y="3030569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 h="0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04043" y="3030569"/>
            <a:ext cx="340360" cy="0"/>
          </a:xfrm>
          <a:custGeom>
            <a:avLst/>
            <a:gdLst/>
            <a:ahLst/>
            <a:cxnLst/>
            <a:rect l="l" t="t" r="r" b="b"/>
            <a:pathLst>
              <a:path w="340359" h="0">
                <a:moveTo>
                  <a:pt x="0" y="0"/>
                </a:moveTo>
                <a:lnTo>
                  <a:pt x="340137" y="0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517640" y="2829559"/>
            <a:ext cx="8128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7039" y="3020059"/>
            <a:ext cx="10922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latin typeface="Times New Roman"/>
                <a:cs typeface="Times New Roman"/>
              </a:rPr>
              <a:t>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9536" y="3020059"/>
            <a:ext cx="10922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9332" y="2631185"/>
            <a:ext cx="20383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00"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4524" y="3042665"/>
            <a:ext cx="29083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75">
                <a:latin typeface="Times New Roman"/>
                <a:cs typeface="Times New Roman"/>
              </a:rPr>
              <a:t>R</a:t>
            </a:r>
            <a:r>
              <a:rPr dirty="0" baseline="-25641" sz="1950" spc="7">
                <a:latin typeface="Times New Roman"/>
                <a:cs typeface="Times New Roman"/>
              </a:rPr>
              <a:t>2</a:t>
            </a:r>
            <a:endParaRPr baseline="-25641"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44260" y="2612898"/>
            <a:ext cx="13652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380">
                <a:latin typeface="Times New Roman"/>
                <a:cs typeface="Times New Roman"/>
              </a:rPr>
              <a:t>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5976" y="2821685"/>
            <a:ext cx="73215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6390" algn="l"/>
              </a:tabLst>
            </a:pPr>
            <a:r>
              <a:rPr dirty="0" sz="2250" spc="-120">
                <a:latin typeface="Times New Roman"/>
                <a:cs typeface="Times New Roman"/>
              </a:rPr>
              <a:t>v	</a:t>
            </a:r>
            <a:r>
              <a:rPr dirty="0" sz="2250" spc="-1005">
                <a:latin typeface="Times New Roman"/>
                <a:cs typeface="Times New Roman"/>
              </a:rPr>
              <a:t></a:t>
            </a:r>
            <a:r>
              <a:rPr dirty="0" sz="2250" spc="-65">
                <a:latin typeface="Times New Roman"/>
                <a:cs typeface="Times New Roman"/>
              </a:rPr>
              <a:t> </a:t>
            </a:r>
            <a:r>
              <a:rPr dirty="0" sz="2250" spc="-1005">
                <a:latin typeface="Times New Roman"/>
                <a:cs typeface="Times New Roman"/>
              </a:rPr>
              <a:t>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3039" y="2821685"/>
            <a:ext cx="131254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4640" algn="l"/>
                <a:tab pos="1188720" algn="l"/>
              </a:tabLst>
            </a:pPr>
            <a:r>
              <a:rPr dirty="0" sz="2250" spc="-120">
                <a:latin typeface="Times New Roman"/>
                <a:cs typeface="Times New Roman"/>
              </a:rPr>
              <a:t>v</a:t>
            </a:r>
            <a:r>
              <a:rPr dirty="0" sz="2250" spc="-120">
                <a:latin typeface="Times New Roman"/>
                <a:cs typeface="Times New Roman"/>
              </a:rPr>
              <a:t>	</a:t>
            </a:r>
            <a:r>
              <a:rPr dirty="0" sz="2250" spc="-1005">
                <a:latin typeface="Times New Roman"/>
                <a:cs typeface="Times New Roman"/>
              </a:rPr>
              <a:t></a:t>
            </a:r>
            <a:r>
              <a:rPr dirty="0" sz="2250" spc="250">
                <a:latin typeface="Times New Roman"/>
                <a:cs typeface="Times New Roman"/>
              </a:rPr>
              <a:t> </a:t>
            </a:r>
            <a:r>
              <a:rPr dirty="0" baseline="37037" sz="3375" spc="-150">
                <a:latin typeface="Times New Roman"/>
                <a:cs typeface="Times New Roman"/>
              </a:rPr>
              <a:t>R</a:t>
            </a:r>
            <a:r>
              <a:rPr dirty="0" baseline="38461" sz="1950" spc="7">
                <a:latin typeface="Times New Roman"/>
                <a:cs typeface="Times New Roman"/>
              </a:rPr>
              <a:t>f</a:t>
            </a:r>
            <a:r>
              <a:rPr dirty="0" baseline="38461" sz="1950">
                <a:latin typeface="Times New Roman"/>
                <a:cs typeface="Times New Roman"/>
              </a:rPr>
              <a:t>  </a:t>
            </a:r>
            <a:r>
              <a:rPr dirty="0" baseline="38461" sz="1950" spc="-104">
                <a:latin typeface="Times New Roman"/>
                <a:cs typeface="Times New Roman"/>
              </a:rPr>
              <a:t> </a:t>
            </a:r>
            <a:r>
              <a:rPr dirty="0" sz="2250" spc="-120">
                <a:latin typeface="Times New Roman"/>
                <a:cs typeface="Times New Roman"/>
              </a:rPr>
              <a:t>v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baseline="40740" sz="3375" spc="-2070">
                <a:latin typeface="Times New Roman"/>
                <a:cs typeface="Times New Roman"/>
              </a:rPr>
              <a:t></a:t>
            </a:r>
            <a:endParaRPr baseline="40740" sz="33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4260" y="2878073"/>
            <a:ext cx="13652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1380">
                <a:latin typeface="Times New Roman"/>
                <a:cs typeface="Times New Roman"/>
              </a:rPr>
              <a:t>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44260" y="3120390"/>
            <a:ext cx="47942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0820" indent="-198120">
              <a:lnSpc>
                <a:spcPct val="100000"/>
              </a:lnSpc>
              <a:buFont typeface="Times New Roman"/>
              <a:buChar char="□"/>
              <a:tabLst>
                <a:tab pos="210820" algn="l"/>
              </a:tabLst>
            </a:pPr>
            <a:r>
              <a:rPr dirty="0" baseline="14814" sz="3375" spc="-225">
                <a:latin typeface="Times New Roman"/>
                <a:cs typeface="Times New Roman"/>
              </a:rPr>
              <a:t>R</a:t>
            </a:r>
            <a:r>
              <a:rPr dirty="0" sz="1300" spc="5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4139" y="2878073"/>
            <a:ext cx="281940" cy="59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5"/>
              </a:lnSpc>
            </a:pPr>
            <a:r>
              <a:rPr dirty="0" baseline="-6410" sz="1950" spc="7">
                <a:latin typeface="Times New Roman"/>
                <a:cs typeface="Times New Roman"/>
              </a:rPr>
              <a:t>2</a:t>
            </a:r>
            <a:r>
              <a:rPr dirty="0" baseline="-6410" sz="1950" spc="97">
                <a:latin typeface="Times New Roman"/>
                <a:cs typeface="Times New Roman"/>
              </a:rPr>
              <a:t> </a:t>
            </a:r>
            <a:r>
              <a:rPr dirty="0" sz="2250" spc="-1380">
                <a:latin typeface="Times New Roman"/>
                <a:cs typeface="Times New Roman"/>
              </a:rPr>
              <a:t></a:t>
            </a:r>
            <a:endParaRPr sz="2250">
              <a:latin typeface="Times New Roman"/>
              <a:cs typeface="Times New Roman"/>
            </a:endParaRPr>
          </a:p>
          <a:p>
            <a:pPr marL="157480">
              <a:lnSpc>
                <a:spcPts val="2305"/>
              </a:lnSpc>
            </a:pPr>
            <a:r>
              <a:rPr dirty="0" sz="2250" spc="-1380">
                <a:latin typeface="Times New Roman"/>
                <a:cs typeface="Times New Roman"/>
              </a:rPr>
              <a:t>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61516" y="1996440"/>
            <a:ext cx="3480816" cy="1979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2135" y="2394204"/>
            <a:ext cx="5713476" cy="3474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7736" y="6161532"/>
            <a:ext cx="6985000" cy="462280"/>
          </a:xfrm>
          <a:custGeom>
            <a:avLst/>
            <a:gdLst/>
            <a:ahLst/>
            <a:cxnLst/>
            <a:rect l="l" t="t" r="r" b="b"/>
            <a:pathLst>
              <a:path w="6985000" h="462279">
                <a:moveTo>
                  <a:pt x="0" y="0"/>
                </a:moveTo>
                <a:lnTo>
                  <a:pt x="6984492" y="0"/>
                </a:lnTo>
                <a:lnTo>
                  <a:pt x="6984492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2668" y="396239"/>
            <a:ext cx="9144000" cy="1809750"/>
          </a:xfrm>
          <a:prstGeom prst="rect">
            <a:avLst/>
          </a:prstGeom>
        </p:spPr>
        <p:txBody>
          <a:bodyPr wrap="square" lIns="0" tIns="2476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950"/>
              </a:spcBef>
            </a:pPr>
            <a:r>
              <a:rPr dirty="0" sz="3200" spc="180">
                <a:latin typeface="Times New Roman"/>
                <a:cs typeface="Times New Roman"/>
              </a:rPr>
              <a:t>2.4</a:t>
            </a:r>
            <a:r>
              <a:rPr dirty="0" sz="3200" spc="50">
                <a:latin typeface="Times New Roman"/>
                <a:cs typeface="Times New Roman"/>
              </a:rPr>
              <a:t> </a:t>
            </a:r>
            <a:r>
              <a:rPr dirty="0" sz="3200" spc="15">
                <a:latin typeface="宋体"/>
                <a:cs typeface="宋体"/>
              </a:rPr>
              <a:t>基本运算电路</a:t>
            </a:r>
            <a:endParaRPr sz="3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1639"/>
              </a:spcBef>
            </a:pPr>
            <a:r>
              <a:rPr dirty="0" sz="2400">
                <a:solidFill>
                  <a:srgbClr val="0000CC"/>
                </a:solidFill>
                <a:latin typeface="宋体"/>
                <a:cs typeface="宋体"/>
              </a:rPr>
              <a:t>2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仪用放大器 Instrumentation</a:t>
            </a:r>
            <a:r>
              <a:rPr dirty="0" sz="2400" spc="35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Amp</a:t>
            </a:r>
            <a:endParaRPr sz="2400">
              <a:latin typeface="宋体"/>
              <a:cs typeface="宋体"/>
            </a:endParaRPr>
          </a:p>
          <a:p>
            <a:pPr algn="ctr" marR="29845">
              <a:lnSpc>
                <a:spcPts val="2835"/>
              </a:lnSpc>
              <a:spcBef>
                <a:spcPts val="1095"/>
              </a:spcBef>
            </a:pPr>
            <a:r>
              <a:rPr dirty="0" sz="2400" spc="5">
                <a:latin typeface="Times New Roman"/>
                <a:cs typeface="Times New Roman"/>
              </a:rPr>
              <a:t>(</a:t>
            </a:r>
            <a:r>
              <a:rPr dirty="0" sz="2400" spc="5">
                <a:latin typeface="宋体"/>
                <a:cs typeface="宋体"/>
              </a:rPr>
              <a:t>仪表放大器、数据放大器、测量放大器、三运放电路）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4103" y="2398776"/>
            <a:ext cx="2258695" cy="3411220"/>
          </a:xfrm>
          <a:custGeom>
            <a:avLst/>
            <a:gdLst/>
            <a:ahLst/>
            <a:cxnLst/>
            <a:rect l="l" t="t" r="r" b="b"/>
            <a:pathLst>
              <a:path w="2258695" h="3411220">
                <a:moveTo>
                  <a:pt x="13716" y="3396995"/>
                </a:moveTo>
                <a:lnTo>
                  <a:pt x="0" y="3396995"/>
                </a:lnTo>
                <a:lnTo>
                  <a:pt x="0" y="3296411"/>
                </a:lnTo>
                <a:lnTo>
                  <a:pt x="25908" y="3296411"/>
                </a:lnTo>
                <a:lnTo>
                  <a:pt x="25908" y="3384804"/>
                </a:lnTo>
                <a:lnTo>
                  <a:pt x="13716" y="3384804"/>
                </a:lnTo>
                <a:lnTo>
                  <a:pt x="13716" y="3396995"/>
                </a:lnTo>
                <a:close/>
              </a:path>
              <a:path w="2258695" h="3411220">
                <a:moveTo>
                  <a:pt x="45719" y="3410711"/>
                </a:moveTo>
                <a:lnTo>
                  <a:pt x="13716" y="3410711"/>
                </a:lnTo>
                <a:lnTo>
                  <a:pt x="13716" y="3384804"/>
                </a:lnTo>
                <a:lnTo>
                  <a:pt x="25908" y="3384804"/>
                </a:lnTo>
                <a:lnTo>
                  <a:pt x="25908" y="3396995"/>
                </a:lnTo>
                <a:lnTo>
                  <a:pt x="45719" y="3396995"/>
                </a:lnTo>
                <a:lnTo>
                  <a:pt x="45719" y="3410711"/>
                </a:lnTo>
                <a:close/>
              </a:path>
              <a:path w="2258695" h="3411220">
                <a:moveTo>
                  <a:pt x="45719" y="3396995"/>
                </a:moveTo>
                <a:lnTo>
                  <a:pt x="25908" y="3396995"/>
                </a:lnTo>
                <a:lnTo>
                  <a:pt x="25908" y="3384804"/>
                </a:lnTo>
                <a:lnTo>
                  <a:pt x="45719" y="3384804"/>
                </a:lnTo>
                <a:lnTo>
                  <a:pt x="45719" y="3396995"/>
                </a:lnTo>
                <a:close/>
              </a:path>
              <a:path w="2258695" h="3411220">
                <a:moveTo>
                  <a:pt x="25908" y="3220211"/>
                </a:moveTo>
                <a:lnTo>
                  <a:pt x="0" y="3220211"/>
                </a:lnTo>
                <a:lnTo>
                  <a:pt x="0" y="3118104"/>
                </a:lnTo>
                <a:lnTo>
                  <a:pt x="25908" y="3118104"/>
                </a:lnTo>
                <a:lnTo>
                  <a:pt x="25908" y="3220211"/>
                </a:lnTo>
                <a:close/>
              </a:path>
              <a:path w="2258695" h="3411220">
                <a:moveTo>
                  <a:pt x="25908" y="3041904"/>
                </a:moveTo>
                <a:lnTo>
                  <a:pt x="0" y="3041904"/>
                </a:lnTo>
                <a:lnTo>
                  <a:pt x="0" y="2939795"/>
                </a:lnTo>
                <a:lnTo>
                  <a:pt x="25908" y="2939795"/>
                </a:lnTo>
                <a:lnTo>
                  <a:pt x="25908" y="3041904"/>
                </a:lnTo>
                <a:close/>
              </a:path>
              <a:path w="2258695" h="3411220">
                <a:moveTo>
                  <a:pt x="25908" y="2863595"/>
                </a:moveTo>
                <a:lnTo>
                  <a:pt x="0" y="2863595"/>
                </a:lnTo>
                <a:lnTo>
                  <a:pt x="0" y="2763011"/>
                </a:lnTo>
                <a:lnTo>
                  <a:pt x="25908" y="2763011"/>
                </a:lnTo>
                <a:lnTo>
                  <a:pt x="25908" y="2863595"/>
                </a:lnTo>
                <a:close/>
              </a:path>
              <a:path w="2258695" h="3411220">
                <a:moveTo>
                  <a:pt x="25908" y="2686811"/>
                </a:moveTo>
                <a:lnTo>
                  <a:pt x="0" y="2686811"/>
                </a:lnTo>
                <a:lnTo>
                  <a:pt x="0" y="2584704"/>
                </a:lnTo>
                <a:lnTo>
                  <a:pt x="25908" y="2584704"/>
                </a:lnTo>
                <a:lnTo>
                  <a:pt x="25908" y="2686811"/>
                </a:lnTo>
                <a:close/>
              </a:path>
              <a:path w="2258695" h="3411220">
                <a:moveTo>
                  <a:pt x="25908" y="2508504"/>
                </a:moveTo>
                <a:lnTo>
                  <a:pt x="0" y="2508504"/>
                </a:lnTo>
                <a:lnTo>
                  <a:pt x="0" y="2406396"/>
                </a:lnTo>
                <a:lnTo>
                  <a:pt x="25908" y="2406396"/>
                </a:lnTo>
                <a:lnTo>
                  <a:pt x="25908" y="2508504"/>
                </a:lnTo>
                <a:close/>
              </a:path>
              <a:path w="2258695" h="3411220">
                <a:moveTo>
                  <a:pt x="25908" y="2330196"/>
                </a:moveTo>
                <a:lnTo>
                  <a:pt x="0" y="2330196"/>
                </a:lnTo>
                <a:lnTo>
                  <a:pt x="0" y="2229612"/>
                </a:lnTo>
                <a:lnTo>
                  <a:pt x="25908" y="2229612"/>
                </a:lnTo>
                <a:lnTo>
                  <a:pt x="25908" y="2330196"/>
                </a:lnTo>
                <a:close/>
              </a:path>
              <a:path w="2258695" h="3411220">
                <a:moveTo>
                  <a:pt x="25908" y="2153412"/>
                </a:moveTo>
                <a:lnTo>
                  <a:pt x="0" y="2153412"/>
                </a:lnTo>
                <a:lnTo>
                  <a:pt x="0" y="2051304"/>
                </a:lnTo>
                <a:lnTo>
                  <a:pt x="25908" y="2051304"/>
                </a:lnTo>
                <a:lnTo>
                  <a:pt x="25908" y="2153412"/>
                </a:lnTo>
                <a:close/>
              </a:path>
              <a:path w="2258695" h="3411220">
                <a:moveTo>
                  <a:pt x="25908" y="1975104"/>
                </a:moveTo>
                <a:lnTo>
                  <a:pt x="0" y="1975104"/>
                </a:lnTo>
                <a:lnTo>
                  <a:pt x="0" y="1872996"/>
                </a:lnTo>
                <a:lnTo>
                  <a:pt x="25908" y="1872996"/>
                </a:lnTo>
                <a:lnTo>
                  <a:pt x="25908" y="1975104"/>
                </a:lnTo>
                <a:close/>
              </a:path>
              <a:path w="2258695" h="3411220">
                <a:moveTo>
                  <a:pt x="25908" y="1796796"/>
                </a:moveTo>
                <a:lnTo>
                  <a:pt x="0" y="1796796"/>
                </a:lnTo>
                <a:lnTo>
                  <a:pt x="0" y="1696212"/>
                </a:lnTo>
                <a:lnTo>
                  <a:pt x="25908" y="1696212"/>
                </a:lnTo>
                <a:lnTo>
                  <a:pt x="25908" y="1796796"/>
                </a:lnTo>
                <a:close/>
              </a:path>
              <a:path w="2258695" h="3411220">
                <a:moveTo>
                  <a:pt x="25908" y="1620012"/>
                </a:moveTo>
                <a:lnTo>
                  <a:pt x="0" y="1620012"/>
                </a:lnTo>
                <a:lnTo>
                  <a:pt x="0" y="1517904"/>
                </a:lnTo>
                <a:lnTo>
                  <a:pt x="25908" y="1517904"/>
                </a:lnTo>
                <a:lnTo>
                  <a:pt x="25908" y="1620012"/>
                </a:lnTo>
                <a:close/>
              </a:path>
              <a:path w="2258695" h="3411220">
                <a:moveTo>
                  <a:pt x="25908" y="1441704"/>
                </a:moveTo>
                <a:lnTo>
                  <a:pt x="0" y="1441704"/>
                </a:lnTo>
                <a:lnTo>
                  <a:pt x="0" y="1339596"/>
                </a:lnTo>
                <a:lnTo>
                  <a:pt x="25908" y="1339596"/>
                </a:lnTo>
                <a:lnTo>
                  <a:pt x="25908" y="1441704"/>
                </a:lnTo>
                <a:close/>
              </a:path>
              <a:path w="2258695" h="3411220">
                <a:moveTo>
                  <a:pt x="25908" y="1263396"/>
                </a:moveTo>
                <a:lnTo>
                  <a:pt x="0" y="1263396"/>
                </a:lnTo>
                <a:lnTo>
                  <a:pt x="0" y="1162812"/>
                </a:lnTo>
                <a:lnTo>
                  <a:pt x="25908" y="1162812"/>
                </a:lnTo>
                <a:lnTo>
                  <a:pt x="25908" y="1263396"/>
                </a:lnTo>
                <a:close/>
              </a:path>
              <a:path w="2258695" h="3411220">
                <a:moveTo>
                  <a:pt x="25908" y="1086612"/>
                </a:moveTo>
                <a:lnTo>
                  <a:pt x="0" y="1086612"/>
                </a:lnTo>
                <a:lnTo>
                  <a:pt x="0" y="984504"/>
                </a:lnTo>
                <a:lnTo>
                  <a:pt x="25908" y="984504"/>
                </a:lnTo>
                <a:lnTo>
                  <a:pt x="25908" y="1086612"/>
                </a:lnTo>
                <a:close/>
              </a:path>
              <a:path w="2258695" h="3411220">
                <a:moveTo>
                  <a:pt x="25908" y="908304"/>
                </a:moveTo>
                <a:lnTo>
                  <a:pt x="0" y="908304"/>
                </a:lnTo>
                <a:lnTo>
                  <a:pt x="0" y="806196"/>
                </a:lnTo>
                <a:lnTo>
                  <a:pt x="25908" y="806196"/>
                </a:lnTo>
                <a:lnTo>
                  <a:pt x="25908" y="908304"/>
                </a:lnTo>
                <a:close/>
              </a:path>
              <a:path w="2258695" h="3411220">
                <a:moveTo>
                  <a:pt x="25908" y="729996"/>
                </a:moveTo>
                <a:lnTo>
                  <a:pt x="0" y="729996"/>
                </a:lnTo>
                <a:lnTo>
                  <a:pt x="0" y="629412"/>
                </a:lnTo>
                <a:lnTo>
                  <a:pt x="25908" y="629412"/>
                </a:lnTo>
                <a:lnTo>
                  <a:pt x="25908" y="729996"/>
                </a:lnTo>
                <a:close/>
              </a:path>
              <a:path w="2258695" h="3411220">
                <a:moveTo>
                  <a:pt x="25908" y="553212"/>
                </a:moveTo>
                <a:lnTo>
                  <a:pt x="0" y="553212"/>
                </a:lnTo>
                <a:lnTo>
                  <a:pt x="0" y="451104"/>
                </a:lnTo>
                <a:lnTo>
                  <a:pt x="25908" y="451104"/>
                </a:lnTo>
                <a:lnTo>
                  <a:pt x="25908" y="553212"/>
                </a:lnTo>
                <a:close/>
              </a:path>
              <a:path w="2258695" h="3411220">
                <a:moveTo>
                  <a:pt x="25908" y="374904"/>
                </a:moveTo>
                <a:lnTo>
                  <a:pt x="0" y="374904"/>
                </a:lnTo>
                <a:lnTo>
                  <a:pt x="0" y="272796"/>
                </a:lnTo>
                <a:lnTo>
                  <a:pt x="25908" y="272796"/>
                </a:lnTo>
                <a:lnTo>
                  <a:pt x="25908" y="374904"/>
                </a:lnTo>
                <a:close/>
              </a:path>
              <a:path w="2258695" h="3411220">
                <a:moveTo>
                  <a:pt x="25908" y="196596"/>
                </a:moveTo>
                <a:lnTo>
                  <a:pt x="0" y="196596"/>
                </a:lnTo>
                <a:lnTo>
                  <a:pt x="0" y="96012"/>
                </a:lnTo>
                <a:lnTo>
                  <a:pt x="25908" y="96012"/>
                </a:lnTo>
                <a:lnTo>
                  <a:pt x="25908" y="196596"/>
                </a:lnTo>
                <a:close/>
              </a:path>
              <a:path w="2258695" h="3411220">
                <a:moveTo>
                  <a:pt x="19812" y="19812"/>
                </a:moveTo>
                <a:lnTo>
                  <a:pt x="0" y="19812"/>
                </a:lnTo>
                <a:lnTo>
                  <a:pt x="0" y="6095"/>
                </a:lnTo>
                <a:lnTo>
                  <a:pt x="6096" y="0"/>
                </a:lnTo>
                <a:lnTo>
                  <a:pt x="108203" y="0"/>
                </a:lnTo>
                <a:lnTo>
                  <a:pt x="108203" y="13716"/>
                </a:lnTo>
                <a:lnTo>
                  <a:pt x="25908" y="13716"/>
                </a:lnTo>
                <a:lnTo>
                  <a:pt x="19812" y="19812"/>
                </a:lnTo>
                <a:close/>
              </a:path>
              <a:path w="2258695" h="3411220">
                <a:moveTo>
                  <a:pt x="108203" y="25908"/>
                </a:moveTo>
                <a:lnTo>
                  <a:pt x="13716" y="25908"/>
                </a:lnTo>
                <a:lnTo>
                  <a:pt x="25908" y="13716"/>
                </a:lnTo>
                <a:lnTo>
                  <a:pt x="25908" y="19812"/>
                </a:lnTo>
                <a:lnTo>
                  <a:pt x="108203" y="19812"/>
                </a:lnTo>
                <a:lnTo>
                  <a:pt x="108203" y="25908"/>
                </a:lnTo>
                <a:close/>
              </a:path>
              <a:path w="2258695" h="3411220">
                <a:moveTo>
                  <a:pt x="108203" y="19812"/>
                </a:moveTo>
                <a:lnTo>
                  <a:pt x="25908" y="19812"/>
                </a:lnTo>
                <a:lnTo>
                  <a:pt x="25908" y="13716"/>
                </a:lnTo>
                <a:lnTo>
                  <a:pt x="108203" y="13716"/>
                </a:lnTo>
                <a:lnTo>
                  <a:pt x="108203" y="19812"/>
                </a:lnTo>
                <a:close/>
              </a:path>
              <a:path w="2258695" h="3411220">
                <a:moveTo>
                  <a:pt x="286512" y="25908"/>
                </a:moveTo>
                <a:lnTo>
                  <a:pt x="184403" y="25908"/>
                </a:lnTo>
                <a:lnTo>
                  <a:pt x="184403" y="0"/>
                </a:lnTo>
                <a:lnTo>
                  <a:pt x="286512" y="0"/>
                </a:lnTo>
                <a:lnTo>
                  <a:pt x="286512" y="25908"/>
                </a:lnTo>
                <a:close/>
              </a:path>
              <a:path w="2258695" h="3411220">
                <a:moveTo>
                  <a:pt x="464819" y="25908"/>
                </a:moveTo>
                <a:lnTo>
                  <a:pt x="362712" y="25908"/>
                </a:lnTo>
                <a:lnTo>
                  <a:pt x="362712" y="0"/>
                </a:lnTo>
                <a:lnTo>
                  <a:pt x="464819" y="0"/>
                </a:lnTo>
                <a:lnTo>
                  <a:pt x="464819" y="25908"/>
                </a:lnTo>
                <a:close/>
              </a:path>
              <a:path w="2258695" h="3411220">
                <a:moveTo>
                  <a:pt x="641603" y="25908"/>
                </a:moveTo>
                <a:lnTo>
                  <a:pt x="541019" y="25908"/>
                </a:lnTo>
                <a:lnTo>
                  <a:pt x="541019" y="0"/>
                </a:lnTo>
                <a:lnTo>
                  <a:pt x="641603" y="0"/>
                </a:lnTo>
                <a:lnTo>
                  <a:pt x="641603" y="25908"/>
                </a:lnTo>
                <a:close/>
              </a:path>
              <a:path w="2258695" h="3411220">
                <a:moveTo>
                  <a:pt x="819912" y="25908"/>
                </a:moveTo>
                <a:lnTo>
                  <a:pt x="717803" y="25908"/>
                </a:lnTo>
                <a:lnTo>
                  <a:pt x="717803" y="0"/>
                </a:lnTo>
                <a:lnTo>
                  <a:pt x="819912" y="0"/>
                </a:lnTo>
                <a:lnTo>
                  <a:pt x="819912" y="25908"/>
                </a:lnTo>
                <a:close/>
              </a:path>
              <a:path w="2258695" h="3411220">
                <a:moveTo>
                  <a:pt x="998219" y="25908"/>
                </a:moveTo>
                <a:lnTo>
                  <a:pt x="896112" y="25908"/>
                </a:lnTo>
                <a:lnTo>
                  <a:pt x="896112" y="0"/>
                </a:lnTo>
                <a:lnTo>
                  <a:pt x="998219" y="0"/>
                </a:lnTo>
                <a:lnTo>
                  <a:pt x="998219" y="25908"/>
                </a:lnTo>
                <a:close/>
              </a:path>
              <a:path w="2258695" h="3411220">
                <a:moveTo>
                  <a:pt x="1175003" y="25908"/>
                </a:moveTo>
                <a:lnTo>
                  <a:pt x="1074419" y="25908"/>
                </a:lnTo>
                <a:lnTo>
                  <a:pt x="1074419" y="0"/>
                </a:lnTo>
                <a:lnTo>
                  <a:pt x="1175003" y="0"/>
                </a:lnTo>
                <a:lnTo>
                  <a:pt x="1175003" y="25908"/>
                </a:lnTo>
                <a:close/>
              </a:path>
              <a:path w="2258695" h="3411220">
                <a:moveTo>
                  <a:pt x="1353312" y="25908"/>
                </a:moveTo>
                <a:lnTo>
                  <a:pt x="1251203" y="25908"/>
                </a:lnTo>
                <a:lnTo>
                  <a:pt x="1251203" y="0"/>
                </a:lnTo>
                <a:lnTo>
                  <a:pt x="1353312" y="0"/>
                </a:lnTo>
                <a:lnTo>
                  <a:pt x="1353312" y="25908"/>
                </a:lnTo>
                <a:close/>
              </a:path>
              <a:path w="2258695" h="3411220">
                <a:moveTo>
                  <a:pt x="1531619" y="25908"/>
                </a:moveTo>
                <a:lnTo>
                  <a:pt x="1429512" y="25908"/>
                </a:lnTo>
                <a:lnTo>
                  <a:pt x="1429512" y="0"/>
                </a:lnTo>
                <a:lnTo>
                  <a:pt x="1531619" y="0"/>
                </a:lnTo>
                <a:lnTo>
                  <a:pt x="1531619" y="25908"/>
                </a:lnTo>
                <a:close/>
              </a:path>
              <a:path w="2258695" h="3411220">
                <a:moveTo>
                  <a:pt x="1708403" y="25908"/>
                </a:moveTo>
                <a:lnTo>
                  <a:pt x="1607819" y="25908"/>
                </a:lnTo>
                <a:lnTo>
                  <a:pt x="1607819" y="0"/>
                </a:lnTo>
                <a:lnTo>
                  <a:pt x="1708403" y="0"/>
                </a:lnTo>
                <a:lnTo>
                  <a:pt x="1708403" y="25908"/>
                </a:lnTo>
                <a:close/>
              </a:path>
              <a:path w="2258695" h="3411220">
                <a:moveTo>
                  <a:pt x="1886712" y="25908"/>
                </a:moveTo>
                <a:lnTo>
                  <a:pt x="1784603" y="25908"/>
                </a:lnTo>
                <a:lnTo>
                  <a:pt x="1784603" y="0"/>
                </a:lnTo>
                <a:lnTo>
                  <a:pt x="1886712" y="0"/>
                </a:lnTo>
                <a:lnTo>
                  <a:pt x="1886712" y="25908"/>
                </a:lnTo>
                <a:close/>
              </a:path>
              <a:path w="2258695" h="3411220">
                <a:moveTo>
                  <a:pt x="2065019" y="25908"/>
                </a:moveTo>
                <a:lnTo>
                  <a:pt x="1962912" y="25908"/>
                </a:lnTo>
                <a:lnTo>
                  <a:pt x="1962912" y="0"/>
                </a:lnTo>
                <a:lnTo>
                  <a:pt x="2065019" y="0"/>
                </a:lnTo>
                <a:lnTo>
                  <a:pt x="2065019" y="25908"/>
                </a:lnTo>
                <a:close/>
              </a:path>
              <a:path w="2258695" h="3411220">
                <a:moveTo>
                  <a:pt x="2241803" y="25908"/>
                </a:moveTo>
                <a:lnTo>
                  <a:pt x="2141219" y="25908"/>
                </a:lnTo>
                <a:lnTo>
                  <a:pt x="2141219" y="0"/>
                </a:lnTo>
                <a:lnTo>
                  <a:pt x="2241803" y="0"/>
                </a:lnTo>
                <a:lnTo>
                  <a:pt x="2241803" y="25908"/>
                </a:lnTo>
                <a:close/>
              </a:path>
              <a:path w="2258695" h="3411220">
                <a:moveTo>
                  <a:pt x="2258567" y="187451"/>
                </a:moveTo>
                <a:lnTo>
                  <a:pt x="2232660" y="187451"/>
                </a:lnTo>
                <a:lnTo>
                  <a:pt x="2232660" y="86867"/>
                </a:lnTo>
                <a:lnTo>
                  <a:pt x="2258567" y="86867"/>
                </a:lnTo>
                <a:lnTo>
                  <a:pt x="2258567" y="187451"/>
                </a:lnTo>
                <a:close/>
              </a:path>
              <a:path w="2258695" h="3411220">
                <a:moveTo>
                  <a:pt x="2258567" y="365759"/>
                </a:moveTo>
                <a:lnTo>
                  <a:pt x="2232660" y="365759"/>
                </a:lnTo>
                <a:lnTo>
                  <a:pt x="2232660" y="263651"/>
                </a:lnTo>
                <a:lnTo>
                  <a:pt x="2258567" y="263651"/>
                </a:lnTo>
                <a:lnTo>
                  <a:pt x="2258567" y="365759"/>
                </a:lnTo>
                <a:close/>
              </a:path>
              <a:path w="2258695" h="3411220">
                <a:moveTo>
                  <a:pt x="2258567" y="544067"/>
                </a:moveTo>
                <a:lnTo>
                  <a:pt x="2232660" y="544067"/>
                </a:lnTo>
                <a:lnTo>
                  <a:pt x="2232660" y="441959"/>
                </a:lnTo>
                <a:lnTo>
                  <a:pt x="2258567" y="441959"/>
                </a:lnTo>
                <a:lnTo>
                  <a:pt x="2258567" y="544067"/>
                </a:lnTo>
                <a:close/>
              </a:path>
              <a:path w="2258695" h="3411220">
                <a:moveTo>
                  <a:pt x="2258567" y="720851"/>
                </a:moveTo>
                <a:lnTo>
                  <a:pt x="2232660" y="720851"/>
                </a:lnTo>
                <a:lnTo>
                  <a:pt x="2232660" y="620267"/>
                </a:lnTo>
                <a:lnTo>
                  <a:pt x="2258567" y="620267"/>
                </a:lnTo>
                <a:lnTo>
                  <a:pt x="2258567" y="720851"/>
                </a:lnTo>
                <a:close/>
              </a:path>
              <a:path w="2258695" h="3411220">
                <a:moveTo>
                  <a:pt x="2258567" y="899159"/>
                </a:moveTo>
                <a:lnTo>
                  <a:pt x="2232660" y="899159"/>
                </a:lnTo>
                <a:lnTo>
                  <a:pt x="2232660" y="797051"/>
                </a:lnTo>
                <a:lnTo>
                  <a:pt x="2258567" y="797051"/>
                </a:lnTo>
                <a:lnTo>
                  <a:pt x="2258567" y="899159"/>
                </a:lnTo>
                <a:close/>
              </a:path>
              <a:path w="2258695" h="3411220">
                <a:moveTo>
                  <a:pt x="2258567" y="1077467"/>
                </a:moveTo>
                <a:lnTo>
                  <a:pt x="2232660" y="1077467"/>
                </a:lnTo>
                <a:lnTo>
                  <a:pt x="2232660" y="975359"/>
                </a:lnTo>
                <a:lnTo>
                  <a:pt x="2258567" y="975359"/>
                </a:lnTo>
                <a:lnTo>
                  <a:pt x="2258567" y="1077467"/>
                </a:lnTo>
                <a:close/>
              </a:path>
              <a:path w="2258695" h="3411220">
                <a:moveTo>
                  <a:pt x="2258567" y="1254251"/>
                </a:moveTo>
                <a:lnTo>
                  <a:pt x="2232660" y="1254251"/>
                </a:lnTo>
                <a:lnTo>
                  <a:pt x="2232660" y="1153667"/>
                </a:lnTo>
                <a:lnTo>
                  <a:pt x="2258567" y="1153667"/>
                </a:lnTo>
                <a:lnTo>
                  <a:pt x="2258567" y="1254251"/>
                </a:lnTo>
                <a:close/>
              </a:path>
              <a:path w="2258695" h="3411220">
                <a:moveTo>
                  <a:pt x="2258567" y="1432559"/>
                </a:moveTo>
                <a:lnTo>
                  <a:pt x="2232660" y="1432559"/>
                </a:lnTo>
                <a:lnTo>
                  <a:pt x="2232660" y="1330451"/>
                </a:lnTo>
                <a:lnTo>
                  <a:pt x="2258567" y="1330451"/>
                </a:lnTo>
                <a:lnTo>
                  <a:pt x="2258567" y="1432559"/>
                </a:lnTo>
                <a:close/>
              </a:path>
              <a:path w="2258695" h="3411220">
                <a:moveTo>
                  <a:pt x="2258567" y="1610867"/>
                </a:moveTo>
                <a:lnTo>
                  <a:pt x="2232660" y="1610867"/>
                </a:lnTo>
                <a:lnTo>
                  <a:pt x="2232660" y="1508759"/>
                </a:lnTo>
                <a:lnTo>
                  <a:pt x="2258567" y="1508759"/>
                </a:lnTo>
                <a:lnTo>
                  <a:pt x="2258567" y="1610867"/>
                </a:lnTo>
                <a:close/>
              </a:path>
              <a:path w="2258695" h="3411220">
                <a:moveTo>
                  <a:pt x="2258567" y="1787651"/>
                </a:moveTo>
                <a:lnTo>
                  <a:pt x="2232660" y="1787651"/>
                </a:lnTo>
                <a:lnTo>
                  <a:pt x="2232660" y="1687067"/>
                </a:lnTo>
                <a:lnTo>
                  <a:pt x="2258567" y="1687067"/>
                </a:lnTo>
                <a:lnTo>
                  <a:pt x="2258567" y="1787651"/>
                </a:lnTo>
                <a:close/>
              </a:path>
              <a:path w="2258695" h="3411220">
                <a:moveTo>
                  <a:pt x="2258567" y="1965959"/>
                </a:moveTo>
                <a:lnTo>
                  <a:pt x="2232660" y="1965959"/>
                </a:lnTo>
                <a:lnTo>
                  <a:pt x="2232660" y="1863851"/>
                </a:lnTo>
                <a:lnTo>
                  <a:pt x="2258567" y="1863851"/>
                </a:lnTo>
                <a:lnTo>
                  <a:pt x="2258567" y="1965959"/>
                </a:lnTo>
                <a:close/>
              </a:path>
              <a:path w="2258695" h="3411220">
                <a:moveTo>
                  <a:pt x="2258567" y="2144267"/>
                </a:moveTo>
                <a:lnTo>
                  <a:pt x="2232660" y="2144267"/>
                </a:lnTo>
                <a:lnTo>
                  <a:pt x="2232660" y="2042159"/>
                </a:lnTo>
                <a:lnTo>
                  <a:pt x="2258567" y="2042159"/>
                </a:lnTo>
                <a:lnTo>
                  <a:pt x="2258567" y="2144267"/>
                </a:lnTo>
                <a:close/>
              </a:path>
              <a:path w="2258695" h="3411220">
                <a:moveTo>
                  <a:pt x="2258567" y="2321051"/>
                </a:moveTo>
                <a:lnTo>
                  <a:pt x="2232660" y="2321051"/>
                </a:lnTo>
                <a:lnTo>
                  <a:pt x="2232660" y="2220467"/>
                </a:lnTo>
                <a:lnTo>
                  <a:pt x="2258567" y="2220467"/>
                </a:lnTo>
                <a:lnTo>
                  <a:pt x="2258567" y="2321051"/>
                </a:lnTo>
                <a:close/>
              </a:path>
              <a:path w="2258695" h="3411220">
                <a:moveTo>
                  <a:pt x="2258567" y="2499359"/>
                </a:moveTo>
                <a:lnTo>
                  <a:pt x="2232660" y="2499359"/>
                </a:lnTo>
                <a:lnTo>
                  <a:pt x="2232660" y="2397251"/>
                </a:lnTo>
                <a:lnTo>
                  <a:pt x="2258567" y="2397251"/>
                </a:lnTo>
                <a:lnTo>
                  <a:pt x="2258567" y="2499359"/>
                </a:lnTo>
                <a:close/>
              </a:path>
              <a:path w="2258695" h="3411220">
                <a:moveTo>
                  <a:pt x="2258567" y="2677668"/>
                </a:moveTo>
                <a:lnTo>
                  <a:pt x="2232660" y="2677668"/>
                </a:lnTo>
                <a:lnTo>
                  <a:pt x="2232660" y="2575559"/>
                </a:lnTo>
                <a:lnTo>
                  <a:pt x="2258567" y="2575559"/>
                </a:lnTo>
                <a:lnTo>
                  <a:pt x="2258567" y="2677668"/>
                </a:lnTo>
                <a:close/>
              </a:path>
              <a:path w="2258695" h="3411220">
                <a:moveTo>
                  <a:pt x="2258567" y="2854452"/>
                </a:moveTo>
                <a:lnTo>
                  <a:pt x="2232660" y="2854452"/>
                </a:lnTo>
                <a:lnTo>
                  <a:pt x="2232660" y="2753868"/>
                </a:lnTo>
                <a:lnTo>
                  <a:pt x="2258567" y="2753868"/>
                </a:lnTo>
                <a:lnTo>
                  <a:pt x="2258567" y="2854452"/>
                </a:lnTo>
                <a:close/>
              </a:path>
              <a:path w="2258695" h="3411220">
                <a:moveTo>
                  <a:pt x="2258567" y="3032759"/>
                </a:moveTo>
                <a:lnTo>
                  <a:pt x="2232660" y="3032759"/>
                </a:lnTo>
                <a:lnTo>
                  <a:pt x="2232660" y="2930652"/>
                </a:lnTo>
                <a:lnTo>
                  <a:pt x="2258567" y="2930652"/>
                </a:lnTo>
                <a:lnTo>
                  <a:pt x="2258567" y="3032759"/>
                </a:lnTo>
                <a:close/>
              </a:path>
              <a:path w="2258695" h="3411220">
                <a:moveTo>
                  <a:pt x="2258567" y="3211068"/>
                </a:moveTo>
                <a:lnTo>
                  <a:pt x="2232660" y="3211068"/>
                </a:lnTo>
                <a:lnTo>
                  <a:pt x="2232660" y="3108959"/>
                </a:lnTo>
                <a:lnTo>
                  <a:pt x="2258567" y="3108959"/>
                </a:lnTo>
                <a:lnTo>
                  <a:pt x="2258567" y="3211068"/>
                </a:lnTo>
                <a:close/>
              </a:path>
              <a:path w="2258695" h="3411220">
                <a:moveTo>
                  <a:pt x="2258567" y="3387852"/>
                </a:moveTo>
                <a:lnTo>
                  <a:pt x="2232660" y="3387852"/>
                </a:lnTo>
                <a:lnTo>
                  <a:pt x="2232660" y="3287268"/>
                </a:lnTo>
                <a:lnTo>
                  <a:pt x="2258567" y="3287268"/>
                </a:lnTo>
                <a:lnTo>
                  <a:pt x="2258567" y="3387852"/>
                </a:lnTo>
                <a:close/>
              </a:path>
              <a:path w="2258695" h="3411220">
                <a:moveTo>
                  <a:pt x="2179319" y="3410711"/>
                </a:moveTo>
                <a:lnTo>
                  <a:pt x="2077212" y="3410711"/>
                </a:lnTo>
                <a:lnTo>
                  <a:pt x="2077212" y="3384804"/>
                </a:lnTo>
                <a:lnTo>
                  <a:pt x="2179319" y="3384804"/>
                </a:lnTo>
                <a:lnTo>
                  <a:pt x="2179319" y="3410711"/>
                </a:lnTo>
                <a:close/>
              </a:path>
              <a:path w="2258695" h="3411220">
                <a:moveTo>
                  <a:pt x="2001012" y="3410711"/>
                </a:moveTo>
                <a:lnTo>
                  <a:pt x="1898903" y="3410711"/>
                </a:lnTo>
                <a:lnTo>
                  <a:pt x="1898903" y="3384804"/>
                </a:lnTo>
                <a:lnTo>
                  <a:pt x="2001012" y="3384804"/>
                </a:lnTo>
                <a:lnTo>
                  <a:pt x="2001012" y="3410711"/>
                </a:lnTo>
                <a:close/>
              </a:path>
              <a:path w="2258695" h="3411220">
                <a:moveTo>
                  <a:pt x="1822703" y="3410711"/>
                </a:moveTo>
                <a:lnTo>
                  <a:pt x="1722119" y="3410711"/>
                </a:lnTo>
                <a:lnTo>
                  <a:pt x="1722119" y="3384804"/>
                </a:lnTo>
                <a:lnTo>
                  <a:pt x="1822703" y="3384804"/>
                </a:lnTo>
                <a:lnTo>
                  <a:pt x="1822703" y="3410711"/>
                </a:lnTo>
                <a:close/>
              </a:path>
              <a:path w="2258695" h="3411220">
                <a:moveTo>
                  <a:pt x="1645919" y="3410711"/>
                </a:moveTo>
                <a:lnTo>
                  <a:pt x="1543812" y="3410711"/>
                </a:lnTo>
                <a:lnTo>
                  <a:pt x="1543812" y="3384804"/>
                </a:lnTo>
                <a:lnTo>
                  <a:pt x="1645919" y="3384804"/>
                </a:lnTo>
                <a:lnTo>
                  <a:pt x="1645919" y="3410711"/>
                </a:lnTo>
                <a:close/>
              </a:path>
              <a:path w="2258695" h="3411220">
                <a:moveTo>
                  <a:pt x="1467612" y="3410711"/>
                </a:moveTo>
                <a:lnTo>
                  <a:pt x="1365503" y="3410711"/>
                </a:lnTo>
                <a:lnTo>
                  <a:pt x="1365503" y="3384804"/>
                </a:lnTo>
                <a:lnTo>
                  <a:pt x="1467612" y="3384804"/>
                </a:lnTo>
                <a:lnTo>
                  <a:pt x="1467612" y="3410711"/>
                </a:lnTo>
                <a:close/>
              </a:path>
              <a:path w="2258695" h="3411220">
                <a:moveTo>
                  <a:pt x="1289303" y="3410711"/>
                </a:moveTo>
                <a:lnTo>
                  <a:pt x="1188719" y="3410711"/>
                </a:lnTo>
                <a:lnTo>
                  <a:pt x="1188719" y="3384804"/>
                </a:lnTo>
                <a:lnTo>
                  <a:pt x="1289303" y="3384804"/>
                </a:lnTo>
                <a:lnTo>
                  <a:pt x="1289303" y="3410711"/>
                </a:lnTo>
                <a:close/>
              </a:path>
              <a:path w="2258695" h="3411220">
                <a:moveTo>
                  <a:pt x="1112519" y="3410711"/>
                </a:moveTo>
                <a:lnTo>
                  <a:pt x="1010412" y="3410711"/>
                </a:lnTo>
                <a:lnTo>
                  <a:pt x="1010412" y="3384804"/>
                </a:lnTo>
                <a:lnTo>
                  <a:pt x="1112519" y="3384804"/>
                </a:lnTo>
                <a:lnTo>
                  <a:pt x="1112519" y="3410711"/>
                </a:lnTo>
                <a:close/>
              </a:path>
              <a:path w="2258695" h="3411220">
                <a:moveTo>
                  <a:pt x="934212" y="3410711"/>
                </a:moveTo>
                <a:lnTo>
                  <a:pt x="832103" y="3410711"/>
                </a:lnTo>
                <a:lnTo>
                  <a:pt x="832103" y="3384804"/>
                </a:lnTo>
                <a:lnTo>
                  <a:pt x="934212" y="3384804"/>
                </a:lnTo>
                <a:lnTo>
                  <a:pt x="934212" y="3410711"/>
                </a:lnTo>
                <a:close/>
              </a:path>
              <a:path w="2258695" h="3411220">
                <a:moveTo>
                  <a:pt x="755903" y="3410711"/>
                </a:moveTo>
                <a:lnTo>
                  <a:pt x="655319" y="3410711"/>
                </a:lnTo>
                <a:lnTo>
                  <a:pt x="655319" y="3384804"/>
                </a:lnTo>
                <a:lnTo>
                  <a:pt x="755903" y="3384804"/>
                </a:lnTo>
                <a:lnTo>
                  <a:pt x="755903" y="3410711"/>
                </a:lnTo>
                <a:close/>
              </a:path>
              <a:path w="2258695" h="3411220">
                <a:moveTo>
                  <a:pt x="579119" y="3410711"/>
                </a:moveTo>
                <a:lnTo>
                  <a:pt x="477012" y="3410711"/>
                </a:lnTo>
                <a:lnTo>
                  <a:pt x="477012" y="3384804"/>
                </a:lnTo>
                <a:lnTo>
                  <a:pt x="579119" y="3384804"/>
                </a:lnTo>
                <a:lnTo>
                  <a:pt x="579119" y="3410711"/>
                </a:lnTo>
                <a:close/>
              </a:path>
              <a:path w="2258695" h="3411220">
                <a:moveTo>
                  <a:pt x="400812" y="3410711"/>
                </a:moveTo>
                <a:lnTo>
                  <a:pt x="298703" y="3410711"/>
                </a:lnTo>
                <a:lnTo>
                  <a:pt x="298703" y="3384804"/>
                </a:lnTo>
                <a:lnTo>
                  <a:pt x="400812" y="3384804"/>
                </a:lnTo>
                <a:lnTo>
                  <a:pt x="400812" y="3410711"/>
                </a:lnTo>
                <a:close/>
              </a:path>
              <a:path w="2258695" h="3411220">
                <a:moveTo>
                  <a:pt x="222503" y="3410711"/>
                </a:moveTo>
                <a:lnTo>
                  <a:pt x="121919" y="3410711"/>
                </a:lnTo>
                <a:lnTo>
                  <a:pt x="121919" y="3384804"/>
                </a:lnTo>
                <a:lnTo>
                  <a:pt x="222503" y="3384804"/>
                </a:lnTo>
                <a:lnTo>
                  <a:pt x="222503" y="34107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7852" y="2398776"/>
            <a:ext cx="1971039" cy="1754505"/>
          </a:xfrm>
          <a:custGeom>
            <a:avLst/>
            <a:gdLst/>
            <a:ahLst/>
            <a:cxnLst/>
            <a:rect l="l" t="t" r="r" b="b"/>
            <a:pathLst>
              <a:path w="1971039" h="1754504">
                <a:moveTo>
                  <a:pt x="13716" y="1741932"/>
                </a:moveTo>
                <a:lnTo>
                  <a:pt x="0" y="1741932"/>
                </a:lnTo>
                <a:lnTo>
                  <a:pt x="0" y="1639824"/>
                </a:lnTo>
                <a:lnTo>
                  <a:pt x="25908" y="1639824"/>
                </a:lnTo>
                <a:lnTo>
                  <a:pt x="25908" y="1728216"/>
                </a:lnTo>
                <a:lnTo>
                  <a:pt x="13716" y="1728216"/>
                </a:lnTo>
                <a:lnTo>
                  <a:pt x="13716" y="1741932"/>
                </a:lnTo>
                <a:close/>
              </a:path>
              <a:path w="1971039" h="1754504">
                <a:moveTo>
                  <a:pt x="68580" y="1754124"/>
                </a:moveTo>
                <a:lnTo>
                  <a:pt x="13716" y="1754124"/>
                </a:lnTo>
                <a:lnTo>
                  <a:pt x="13716" y="1728216"/>
                </a:lnTo>
                <a:lnTo>
                  <a:pt x="25908" y="1728216"/>
                </a:lnTo>
                <a:lnTo>
                  <a:pt x="25908" y="1741932"/>
                </a:lnTo>
                <a:lnTo>
                  <a:pt x="68580" y="1741932"/>
                </a:lnTo>
                <a:lnTo>
                  <a:pt x="68580" y="1754124"/>
                </a:lnTo>
                <a:close/>
              </a:path>
              <a:path w="1971039" h="1754504">
                <a:moveTo>
                  <a:pt x="68580" y="1741932"/>
                </a:moveTo>
                <a:lnTo>
                  <a:pt x="25908" y="1741932"/>
                </a:lnTo>
                <a:lnTo>
                  <a:pt x="25908" y="1728216"/>
                </a:lnTo>
                <a:lnTo>
                  <a:pt x="68580" y="1728216"/>
                </a:lnTo>
                <a:lnTo>
                  <a:pt x="68580" y="1741932"/>
                </a:lnTo>
                <a:close/>
              </a:path>
              <a:path w="1971039" h="1754504">
                <a:moveTo>
                  <a:pt x="25908" y="1563624"/>
                </a:moveTo>
                <a:lnTo>
                  <a:pt x="0" y="1563624"/>
                </a:lnTo>
                <a:lnTo>
                  <a:pt x="0" y="1461516"/>
                </a:lnTo>
                <a:lnTo>
                  <a:pt x="25908" y="1461516"/>
                </a:lnTo>
                <a:lnTo>
                  <a:pt x="25908" y="1563624"/>
                </a:lnTo>
                <a:close/>
              </a:path>
              <a:path w="1971039" h="1754504">
                <a:moveTo>
                  <a:pt x="25908" y="1385316"/>
                </a:moveTo>
                <a:lnTo>
                  <a:pt x="0" y="1385316"/>
                </a:lnTo>
                <a:lnTo>
                  <a:pt x="0" y="1284732"/>
                </a:lnTo>
                <a:lnTo>
                  <a:pt x="25908" y="1284732"/>
                </a:lnTo>
                <a:lnTo>
                  <a:pt x="25908" y="1385316"/>
                </a:lnTo>
                <a:close/>
              </a:path>
              <a:path w="1971039" h="1754504">
                <a:moveTo>
                  <a:pt x="25908" y="1208532"/>
                </a:moveTo>
                <a:lnTo>
                  <a:pt x="0" y="1208532"/>
                </a:lnTo>
                <a:lnTo>
                  <a:pt x="0" y="1106424"/>
                </a:lnTo>
                <a:lnTo>
                  <a:pt x="25908" y="1106424"/>
                </a:lnTo>
                <a:lnTo>
                  <a:pt x="25908" y="1208532"/>
                </a:lnTo>
                <a:close/>
              </a:path>
              <a:path w="1971039" h="1754504">
                <a:moveTo>
                  <a:pt x="25908" y="1030224"/>
                </a:moveTo>
                <a:lnTo>
                  <a:pt x="0" y="1030224"/>
                </a:lnTo>
                <a:lnTo>
                  <a:pt x="0" y="928116"/>
                </a:lnTo>
                <a:lnTo>
                  <a:pt x="25908" y="928116"/>
                </a:lnTo>
                <a:lnTo>
                  <a:pt x="25908" y="1030224"/>
                </a:lnTo>
                <a:close/>
              </a:path>
              <a:path w="1971039" h="1754504">
                <a:moveTo>
                  <a:pt x="25908" y="851916"/>
                </a:moveTo>
                <a:lnTo>
                  <a:pt x="0" y="851916"/>
                </a:lnTo>
                <a:lnTo>
                  <a:pt x="0" y="751332"/>
                </a:lnTo>
                <a:lnTo>
                  <a:pt x="25908" y="751332"/>
                </a:lnTo>
                <a:lnTo>
                  <a:pt x="25908" y="851916"/>
                </a:lnTo>
                <a:close/>
              </a:path>
              <a:path w="1971039" h="1754504">
                <a:moveTo>
                  <a:pt x="25908" y="675132"/>
                </a:moveTo>
                <a:lnTo>
                  <a:pt x="0" y="675132"/>
                </a:lnTo>
                <a:lnTo>
                  <a:pt x="0" y="573024"/>
                </a:lnTo>
                <a:lnTo>
                  <a:pt x="25908" y="573024"/>
                </a:lnTo>
                <a:lnTo>
                  <a:pt x="25908" y="675132"/>
                </a:lnTo>
                <a:close/>
              </a:path>
              <a:path w="1971039" h="1754504">
                <a:moveTo>
                  <a:pt x="25908" y="496824"/>
                </a:moveTo>
                <a:lnTo>
                  <a:pt x="0" y="496824"/>
                </a:lnTo>
                <a:lnTo>
                  <a:pt x="0" y="394716"/>
                </a:lnTo>
                <a:lnTo>
                  <a:pt x="25908" y="394716"/>
                </a:lnTo>
                <a:lnTo>
                  <a:pt x="25908" y="496824"/>
                </a:lnTo>
                <a:close/>
              </a:path>
              <a:path w="1971039" h="1754504">
                <a:moveTo>
                  <a:pt x="25908" y="318516"/>
                </a:moveTo>
                <a:lnTo>
                  <a:pt x="0" y="318516"/>
                </a:lnTo>
                <a:lnTo>
                  <a:pt x="0" y="217932"/>
                </a:lnTo>
                <a:lnTo>
                  <a:pt x="25908" y="217932"/>
                </a:lnTo>
                <a:lnTo>
                  <a:pt x="25908" y="318516"/>
                </a:lnTo>
                <a:close/>
              </a:path>
              <a:path w="1971039" h="1754504">
                <a:moveTo>
                  <a:pt x="25908" y="141732"/>
                </a:moveTo>
                <a:lnTo>
                  <a:pt x="0" y="141732"/>
                </a:lnTo>
                <a:lnTo>
                  <a:pt x="0" y="39624"/>
                </a:lnTo>
                <a:lnTo>
                  <a:pt x="25908" y="39624"/>
                </a:lnTo>
                <a:lnTo>
                  <a:pt x="25908" y="141732"/>
                </a:lnTo>
                <a:close/>
              </a:path>
              <a:path w="1971039" h="1754504">
                <a:moveTo>
                  <a:pt x="164592" y="25908"/>
                </a:moveTo>
                <a:lnTo>
                  <a:pt x="62484" y="25908"/>
                </a:lnTo>
                <a:lnTo>
                  <a:pt x="62484" y="0"/>
                </a:lnTo>
                <a:lnTo>
                  <a:pt x="164592" y="0"/>
                </a:lnTo>
                <a:lnTo>
                  <a:pt x="164592" y="25908"/>
                </a:lnTo>
                <a:close/>
              </a:path>
              <a:path w="1971039" h="1754504">
                <a:moveTo>
                  <a:pt x="342900" y="25908"/>
                </a:moveTo>
                <a:lnTo>
                  <a:pt x="240792" y="25908"/>
                </a:lnTo>
                <a:lnTo>
                  <a:pt x="240792" y="0"/>
                </a:lnTo>
                <a:lnTo>
                  <a:pt x="342900" y="0"/>
                </a:lnTo>
                <a:lnTo>
                  <a:pt x="342900" y="25908"/>
                </a:lnTo>
                <a:close/>
              </a:path>
              <a:path w="1971039" h="1754504">
                <a:moveTo>
                  <a:pt x="519684" y="25908"/>
                </a:moveTo>
                <a:lnTo>
                  <a:pt x="419100" y="25908"/>
                </a:lnTo>
                <a:lnTo>
                  <a:pt x="419100" y="0"/>
                </a:lnTo>
                <a:lnTo>
                  <a:pt x="519684" y="0"/>
                </a:lnTo>
                <a:lnTo>
                  <a:pt x="519684" y="25908"/>
                </a:lnTo>
                <a:close/>
              </a:path>
              <a:path w="1971039" h="1754504">
                <a:moveTo>
                  <a:pt x="697991" y="25908"/>
                </a:moveTo>
                <a:lnTo>
                  <a:pt x="595884" y="25908"/>
                </a:lnTo>
                <a:lnTo>
                  <a:pt x="595884" y="0"/>
                </a:lnTo>
                <a:lnTo>
                  <a:pt x="697991" y="0"/>
                </a:lnTo>
                <a:lnTo>
                  <a:pt x="697991" y="25908"/>
                </a:lnTo>
                <a:close/>
              </a:path>
              <a:path w="1971039" h="1754504">
                <a:moveTo>
                  <a:pt x="876300" y="25908"/>
                </a:moveTo>
                <a:lnTo>
                  <a:pt x="774191" y="25908"/>
                </a:lnTo>
                <a:lnTo>
                  <a:pt x="774191" y="0"/>
                </a:lnTo>
                <a:lnTo>
                  <a:pt x="876300" y="0"/>
                </a:lnTo>
                <a:lnTo>
                  <a:pt x="876300" y="25908"/>
                </a:lnTo>
                <a:close/>
              </a:path>
              <a:path w="1971039" h="1754504">
                <a:moveTo>
                  <a:pt x="1053083" y="25908"/>
                </a:moveTo>
                <a:lnTo>
                  <a:pt x="952500" y="25908"/>
                </a:lnTo>
                <a:lnTo>
                  <a:pt x="952500" y="0"/>
                </a:lnTo>
                <a:lnTo>
                  <a:pt x="1053083" y="0"/>
                </a:lnTo>
                <a:lnTo>
                  <a:pt x="1053083" y="25908"/>
                </a:lnTo>
                <a:close/>
              </a:path>
              <a:path w="1971039" h="1754504">
                <a:moveTo>
                  <a:pt x="1231391" y="25908"/>
                </a:moveTo>
                <a:lnTo>
                  <a:pt x="1129283" y="25908"/>
                </a:lnTo>
                <a:lnTo>
                  <a:pt x="1129283" y="0"/>
                </a:lnTo>
                <a:lnTo>
                  <a:pt x="1231391" y="0"/>
                </a:lnTo>
                <a:lnTo>
                  <a:pt x="1231391" y="25908"/>
                </a:lnTo>
                <a:close/>
              </a:path>
              <a:path w="1971039" h="1754504">
                <a:moveTo>
                  <a:pt x="1409700" y="25908"/>
                </a:moveTo>
                <a:lnTo>
                  <a:pt x="1307591" y="25908"/>
                </a:lnTo>
                <a:lnTo>
                  <a:pt x="1307591" y="0"/>
                </a:lnTo>
                <a:lnTo>
                  <a:pt x="1409700" y="0"/>
                </a:lnTo>
                <a:lnTo>
                  <a:pt x="1409700" y="25908"/>
                </a:lnTo>
                <a:close/>
              </a:path>
              <a:path w="1971039" h="1754504">
                <a:moveTo>
                  <a:pt x="1586483" y="25908"/>
                </a:moveTo>
                <a:lnTo>
                  <a:pt x="1485900" y="25908"/>
                </a:lnTo>
                <a:lnTo>
                  <a:pt x="1485900" y="0"/>
                </a:lnTo>
                <a:lnTo>
                  <a:pt x="1586483" y="0"/>
                </a:lnTo>
                <a:lnTo>
                  <a:pt x="1586483" y="25908"/>
                </a:lnTo>
                <a:close/>
              </a:path>
              <a:path w="1971039" h="1754504">
                <a:moveTo>
                  <a:pt x="1764791" y="25908"/>
                </a:moveTo>
                <a:lnTo>
                  <a:pt x="1662683" y="25908"/>
                </a:lnTo>
                <a:lnTo>
                  <a:pt x="1662683" y="0"/>
                </a:lnTo>
                <a:lnTo>
                  <a:pt x="1764791" y="0"/>
                </a:lnTo>
                <a:lnTo>
                  <a:pt x="1764791" y="25908"/>
                </a:lnTo>
                <a:close/>
              </a:path>
              <a:path w="1971039" h="1754504">
                <a:moveTo>
                  <a:pt x="1943100" y="25908"/>
                </a:moveTo>
                <a:lnTo>
                  <a:pt x="1840991" y="25908"/>
                </a:lnTo>
                <a:lnTo>
                  <a:pt x="1840991" y="0"/>
                </a:lnTo>
                <a:lnTo>
                  <a:pt x="1943100" y="0"/>
                </a:lnTo>
                <a:lnTo>
                  <a:pt x="1943100" y="25908"/>
                </a:lnTo>
                <a:close/>
              </a:path>
              <a:path w="1971039" h="1754504">
                <a:moveTo>
                  <a:pt x="1970532" y="176783"/>
                </a:moveTo>
                <a:lnTo>
                  <a:pt x="1944624" y="176783"/>
                </a:lnTo>
                <a:lnTo>
                  <a:pt x="1944624" y="74676"/>
                </a:lnTo>
                <a:lnTo>
                  <a:pt x="1970532" y="74676"/>
                </a:lnTo>
                <a:lnTo>
                  <a:pt x="1970532" y="176783"/>
                </a:lnTo>
                <a:close/>
              </a:path>
              <a:path w="1971039" h="1754504">
                <a:moveTo>
                  <a:pt x="1970532" y="353568"/>
                </a:moveTo>
                <a:lnTo>
                  <a:pt x="1944624" y="353568"/>
                </a:lnTo>
                <a:lnTo>
                  <a:pt x="1944624" y="252983"/>
                </a:lnTo>
                <a:lnTo>
                  <a:pt x="1970532" y="252983"/>
                </a:lnTo>
                <a:lnTo>
                  <a:pt x="1970532" y="353568"/>
                </a:lnTo>
                <a:close/>
              </a:path>
              <a:path w="1971039" h="1754504">
                <a:moveTo>
                  <a:pt x="1970532" y="531876"/>
                </a:moveTo>
                <a:lnTo>
                  <a:pt x="1944624" y="531876"/>
                </a:lnTo>
                <a:lnTo>
                  <a:pt x="1944624" y="429768"/>
                </a:lnTo>
                <a:lnTo>
                  <a:pt x="1970532" y="429768"/>
                </a:lnTo>
                <a:lnTo>
                  <a:pt x="1970532" y="531876"/>
                </a:lnTo>
                <a:close/>
              </a:path>
              <a:path w="1971039" h="1754504">
                <a:moveTo>
                  <a:pt x="1970532" y="710184"/>
                </a:moveTo>
                <a:lnTo>
                  <a:pt x="1944624" y="710184"/>
                </a:lnTo>
                <a:lnTo>
                  <a:pt x="1944624" y="608076"/>
                </a:lnTo>
                <a:lnTo>
                  <a:pt x="1970532" y="608076"/>
                </a:lnTo>
                <a:lnTo>
                  <a:pt x="1970532" y="710184"/>
                </a:lnTo>
                <a:close/>
              </a:path>
              <a:path w="1971039" h="1754504">
                <a:moveTo>
                  <a:pt x="1970532" y="886968"/>
                </a:moveTo>
                <a:lnTo>
                  <a:pt x="1944624" y="886968"/>
                </a:lnTo>
                <a:lnTo>
                  <a:pt x="1944624" y="786384"/>
                </a:lnTo>
                <a:lnTo>
                  <a:pt x="1970532" y="786384"/>
                </a:lnTo>
                <a:lnTo>
                  <a:pt x="1970532" y="886968"/>
                </a:lnTo>
                <a:close/>
              </a:path>
              <a:path w="1971039" h="1754504">
                <a:moveTo>
                  <a:pt x="1970532" y="1065276"/>
                </a:moveTo>
                <a:lnTo>
                  <a:pt x="1944624" y="1065276"/>
                </a:lnTo>
                <a:lnTo>
                  <a:pt x="1944624" y="963168"/>
                </a:lnTo>
                <a:lnTo>
                  <a:pt x="1970532" y="963168"/>
                </a:lnTo>
                <a:lnTo>
                  <a:pt x="1970532" y="1065276"/>
                </a:lnTo>
                <a:close/>
              </a:path>
              <a:path w="1971039" h="1754504">
                <a:moveTo>
                  <a:pt x="1970532" y="1243584"/>
                </a:moveTo>
                <a:lnTo>
                  <a:pt x="1944624" y="1243584"/>
                </a:lnTo>
                <a:lnTo>
                  <a:pt x="1944624" y="1141476"/>
                </a:lnTo>
                <a:lnTo>
                  <a:pt x="1970532" y="1141476"/>
                </a:lnTo>
                <a:lnTo>
                  <a:pt x="1970532" y="1243584"/>
                </a:lnTo>
                <a:close/>
              </a:path>
              <a:path w="1971039" h="1754504">
                <a:moveTo>
                  <a:pt x="1970532" y="1420368"/>
                </a:moveTo>
                <a:lnTo>
                  <a:pt x="1944624" y="1420368"/>
                </a:lnTo>
                <a:lnTo>
                  <a:pt x="1944624" y="1319784"/>
                </a:lnTo>
                <a:lnTo>
                  <a:pt x="1970532" y="1319784"/>
                </a:lnTo>
                <a:lnTo>
                  <a:pt x="1970532" y="1420368"/>
                </a:lnTo>
                <a:close/>
              </a:path>
              <a:path w="1971039" h="1754504">
                <a:moveTo>
                  <a:pt x="1970532" y="1598676"/>
                </a:moveTo>
                <a:lnTo>
                  <a:pt x="1944624" y="1598676"/>
                </a:lnTo>
                <a:lnTo>
                  <a:pt x="1944624" y="1496568"/>
                </a:lnTo>
                <a:lnTo>
                  <a:pt x="1970532" y="1496568"/>
                </a:lnTo>
                <a:lnTo>
                  <a:pt x="1970532" y="1598676"/>
                </a:lnTo>
                <a:close/>
              </a:path>
              <a:path w="1971039" h="1754504">
                <a:moveTo>
                  <a:pt x="1944624" y="1741932"/>
                </a:moveTo>
                <a:lnTo>
                  <a:pt x="1944624" y="1674876"/>
                </a:lnTo>
                <a:lnTo>
                  <a:pt x="1970532" y="1674876"/>
                </a:lnTo>
                <a:lnTo>
                  <a:pt x="1970532" y="1728216"/>
                </a:lnTo>
                <a:lnTo>
                  <a:pt x="1956816" y="1728216"/>
                </a:lnTo>
                <a:lnTo>
                  <a:pt x="1944624" y="1741932"/>
                </a:lnTo>
                <a:close/>
              </a:path>
              <a:path w="1971039" h="1754504">
                <a:moveTo>
                  <a:pt x="1964436" y="1754124"/>
                </a:moveTo>
                <a:lnTo>
                  <a:pt x="1923287" y="1754124"/>
                </a:lnTo>
                <a:lnTo>
                  <a:pt x="1923287" y="1728216"/>
                </a:lnTo>
                <a:lnTo>
                  <a:pt x="1944624" y="1728216"/>
                </a:lnTo>
                <a:lnTo>
                  <a:pt x="1944624" y="1741932"/>
                </a:lnTo>
                <a:lnTo>
                  <a:pt x="1970532" y="1741932"/>
                </a:lnTo>
                <a:lnTo>
                  <a:pt x="1970532" y="1748028"/>
                </a:lnTo>
                <a:lnTo>
                  <a:pt x="1964436" y="1754124"/>
                </a:lnTo>
                <a:close/>
              </a:path>
              <a:path w="1971039" h="1754504">
                <a:moveTo>
                  <a:pt x="1970532" y="1741932"/>
                </a:moveTo>
                <a:lnTo>
                  <a:pt x="1944624" y="1741932"/>
                </a:lnTo>
                <a:lnTo>
                  <a:pt x="1956816" y="1728216"/>
                </a:lnTo>
                <a:lnTo>
                  <a:pt x="1970532" y="1728216"/>
                </a:lnTo>
                <a:lnTo>
                  <a:pt x="1970532" y="1741932"/>
                </a:lnTo>
                <a:close/>
              </a:path>
              <a:path w="1971039" h="1754504">
                <a:moveTo>
                  <a:pt x="1847087" y="1754124"/>
                </a:moveTo>
                <a:lnTo>
                  <a:pt x="1744979" y="1754124"/>
                </a:lnTo>
                <a:lnTo>
                  <a:pt x="1744979" y="1728216"/>
                </a:lnTo>
                <a:lnTo>
                  <a:pt x="1847087" y="1728216"/>
                </a:lnTo>
                <a:lnTo>
                  <a:pt x="1847087" y="1754124"/>
                </a:lnTo>
                <a:close/>
              </a:path>
              <a:path w="1971039" h="1754504">
                <a:moveTo>
                  <a:pt x="1668779" y="1754124"/>
                </a:moveTo>
                <a:lnTo>
                  <a:pt x="1566671" y="1754124"/>
                </a:lnTo>
                <a:lnTo>
                  <a:pt x="1566671" y="1728216"/>
                </a:lnTo>
                <a:lnTo>
                  <a:pt x="1668779" y="1728216"/>
                </a:lnTo>
                <a:lnTo>
                  <a:pt x="1668779" y="1754124"/>
                </a:lnTo>
                <a:close/>
              </a:path>
              <a:path w="1971039" h="1754504">
                <a:moveTo>
                  <a:pt x="1490471" y="1754124"/>
                </a:moveTo>
                <a:lnTo>
                  <a:pt x="1389887" y="1754124"/>
                </a:lnTo>
                <a:lnTo>
                  <a:pt x="1389887" y="1728216"/>
                </a:lnTo>
                <a:lnTo>
                  <a:pt x="1490471" y="1728216"/>
                </a:lnTo>
                <a:lnTo>
                  <a:pt x="1490471" y="1754124"/>
                </a:lnTo>
                <a:close/>
              </a:path>
              <a:path w="1971039" h="1754504">
                <a:moveTo>
                  <a:pt x="1313687" y="1754124"/>
                </a:moveTo>
                <a:lnTo>
                  <a:pt x="1211579" y="1754124"/>
                </a:lnTo>
                <a:lnTo>
                  <a:pt x="1211579" y="1728216"/>
                </a:lnTo>
                <a:lnTo>
                  <a:pt x="1313687" y="1728216"/>
                </a:lnTo>
                <a:lnTo>
                  <a:pt x="1313687" y="1754124"/>
                </a:lnTo>
                <a:close/>
              </a:path>
              <a:path w="1971039" h="1754504">
                <a:moveTo>
                  <a:pt x="1135379" y="1754124"/>
                </a:moveTo>
                <a:lnTo>
                  <a:pt x="1033272" y="1754124"/>
                </a:lnTo>
                <a:lnTo>
                  <a:pt x="1033272" y="1728216"/>
                </a:lnTo>
                <a:lnTo>
                  <a:pt x="1135379" y="1728216"/>
                </a:lnTo>
                <a:lnTo>
                  <a:pt x="1135379" y="1754124"/>
                </a:lnTo>
                <a:close/>
              </a:path>
              <a:path w="1971039" h="1754504">
                <a:moveTo>
                  <a:pt x="957072" y="1754124"/>
                </a:moveTo>
                <a:lnTo>
                  <a:pt x="856487" y="1754124"/>
                </a:lnTo>
                <a:lnTo>
                  <a:pt x="856487" y="1728216"/>
                </a:lnTo>
                <a:lnTo>
                  <a:pt x="957072" y="1728216"/>
                </a:lnTo>
                <a:lnTo>
                  <a:pt x="957072" y="1754124"/>
                </a:lnTo>
                <a:close/>
              </a:path>
              <a:path w="1971039" h="1754504">
                <a:moveTo>
                  <a:pt x="780287" y="1754124"/>
                </a:moveTo>
                <a:lnTo>
                  <a:pt x="678179" y="1754124"/>
                </a:lnTo>
                <a:lnTo>
                  <a:pt x="678179" y="1728216"/>
                </a:lnTo>
                <a:lnTo>
                  <a:pt x="780287" y="1728216"/>
                </a:lnTo>
                <a:lnTo>
                  <a:pt x="780287" y="1754124"/>
                </a:lnTo>
                <a:close/>
              </a:path>
              <a:path w="1971039" h="1754504">
                <a:moveTo>
                  <a:pt x="601980" y="1754124"/>
                </a:moveTo>
                <a:lnTo>
                  <a:pt x="499872" y="1754124"/>
                </a:lnTo>
                <a:lnTo>
                  <a:pt x="499872" y="1728216"/>
                </a:lnTo>
                <a:lnTo>
                  <a:pt x="601980" y="1728216"/>
                </a:lnTo>
                <a:lnTo>
                  <a:pt x="601980" y="1754124"/>
                </a:lnTo>
                <a:close/>
              </a:path>
              <a:path w="1971039" h="1754504">
                <a:moveTo>
                  <a:pt x="423672" y="1754124"/>
                </a:moveTo>
                <a:lnTo>
                  <a:pt x="323087" y="1754124"/>
                </a:lnTo>
                <a:lnTo>
                  <a:pt x="323087" y="1728216"/>
                </a:lnTo>
                <a:lnTo>
                  <a:pt x="423672" y="1728216"/>
                </a:lnTo>
                <a:lnTo>
                  <a:pt x="423672" y="1754124"/>
                </a:lnTo>
                <a:close/>
              </a:path>
              <a:path w="1971039" h="1754504">
                <a:moveTo>
                  <a:pt x="246888" y="1754124"/>
                </a:moveTo>
                <a:lnTo>
                  <a:pt x="144779" y="1754124"/>
                </a:lnTo>
                <a:lnTo>
                  <a:pt x="144779" y="1728216"/>
                </a:lnTo>
                <a:lnTo>
                  <a:pt x="246888" y="1728216"/>
                </a:lnTo>
                <a:lnTo>
                  <a:pt x="246888" y="17541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00805" y="5695187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3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0805" y="551687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0805" y="533857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00805" y="5161787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3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0805" y="498347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0805" y="4805172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0805" y="4628388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0805" y="4450080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0805" y="4271772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16808" y="421233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95115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3423" y="421233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4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50208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28515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06823" y="421233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83608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61915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40223" y="421233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4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17008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95315" y="421233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41620" y="424434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3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41620" y="44211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41620" y="4599432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41620" y="477774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3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41620" y="49545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41620" y="5132832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41620" y="531114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41620" y="54879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41620" y="5666232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92268" y="579653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13959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37176" y="5796533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4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58867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80559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03776" y="5796533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25467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47159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70376" y="5796533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584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92067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13759" y="57965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72668" y="5475732"/>
            <a:ext cx="9144000" cy="168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500">
              <a:latin typeface="Times New Roman"/>
              <a:cs typeface="Times New Roman"/>
            </a:endParaRPr>
          </a:p>
          <a:p>
            <a:pPr marL="1017905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特点：高共模抑制比，高输入阻抗，高放大倍数。</a:t>
            </a:r>
            <a:endParaRPr sz="2400">
              <a:latin typeface="宋体"/>
              <a:cs typeface="宋体"/>
            </a:endParaRPr>
          </a:p>
          <a:p>
            <a:pPr algn="r" marR="541020">
              <a:lnSpc>
                <a:spcPct val="100000"/>
              </a:lnSpc>
              <a:spcBef>
                <a:spcPts val="1845"/>
              </a:spcBef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35250">
              <a:lnSpc>
                <a:spcPct val="100000"/>
              </a:lnSpc>
            </a:pPr>
            <a:r>
              <a:rPr dirty="0" spc="180">
                <a:latin typeface="Times New Roman"/>
                <a:cs typeface="Times New Roman"/>
              </a:rPr>
              <a:t>2.4</a:t>
            </a:r>
            <a:r>
              <a:rPr dirty="0" spc="50">
                <a:latin typeface="Times New Roman"/>
                <a:cs typeface="Times New Roman"/>
              </a:rPr>
              <a:t> </a:t>
            </a:r>
            <a:r>
              <a:rPr dirty="0" spc="15">
                <a:latin typeface="宋体"/>
                <a:cs typeface="宋体"/>
              </a:rPr>
              <a:t>基本运算电路</a:t>
            </a:r>
          </a:p>
        </p:txBody>
      </p:sp>
      <p:sp>
        <p:nvSpPr>
          <p:cNvPr id="3" name="object 3"/>
          <p:cNvSpPr/>
          <p:nvPr/>
        </p:nvSpPr>
        <p:spPr>
          <a:xfrm>
            <a:off x="2113692" y="5315712"/>
            <a:ext cx="377190" cy="0"/>
          </a:xfrm>
          <a:custGeom>
            <a:avLst/>
            <a:gdLst/>
            <a:ahLst/>
            <a:cxnLst/>
            <a:rect l="l" t="t" r="r" b="b"/>
            <a:pathLst>
              <a:path w="377189" h="0">
                <a:moveTo>
                  <a:pt x="0" y="0"/>
                </a:moveTo>
                <a:lnTo>
                  <a:pt x="377190" y="0"/>
                </a:lnTo>
              </a:path>
            </a:pathLst>
          </a:custGeom>
          <a:ln w="156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77842" y="5315712"/>
            <a:ext cx="377190" cy="0"/>
          </a:xfrm>
          <a:custGeom>
            <a:avLst/>
            <a:gdLst/>
            <a:ahLst/>
            <a:cxnLst/>
            <a:rect l="l" t="t" r="r" b="b"/>
            <a:pathLst>
              <a:path w="377189" h="0">
                <a:moveTo>
                  <a:pt x="0" y="0"/>
                </a:moveTo>
                <a:lnTo>
                  <a:pt x="377190" y="0"/>
                </a:lnTo>
              </a:path>
            </a:pathLst>
          </a:custGeom>
          <a:ln w="156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7967" y="5315712"/>
            <a:ext cx="540385" cy="0"/>
          </a:xfrm>
          <a:custGeom>
            <a:avLst/>
            <a:gdLst/>
            <a:ahLst/>
            <a:cxnLst/>
            <a:rect l="l" t="t" r="r" b="b"/>
            <a:pathLst>
              <a:path w="540385" h="0">
                <a:moveTo>
                  <a:pt x="0" y="0"/>
                </a:moveTo>
                <a:lnTo>
                  <a:pt x="539876" y="0"/>
                </a:lnTo>
              </a:path>
            </a:pathLst>
          </a:custGeom>
          <a:ln w="156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49983" y="5268976"/>
            <a:ext cx="116839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6156" y="5268976"/>
            <a:ext cx="20764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o2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3432" y="5268976"/>
            <a:ext cx="20764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Times New Roman"/>
                <a:cs typeface="Times New Roman"/>
              </a:rPr>
              <a:t>o1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7219" y="5268976"/>
            <a:ext cx="18732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0">
                <a:latin typeface="Times New Roman"/>
                <a:cs typeface="Times New Roman"/>
              </a:rPr>
              <a:t>s</a:t>
            </a:r>
            <a:r>
              <a:rPr dirty="0" sz="1400" spc="15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6134" y="5268976"/>
            <a:ext cx="18605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Times New Roman"/>
                <a:cs typeface="Times New Roman"/>
              </a:rPr>
              <a:t>s</a:t>
            </a:r>
            <a:r>
              <a:rPr dirty="0" sz="1400" spc="1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6139" y="5329173"/>
            <a:ext cx="32258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20">
                <a:latin typeface="Times New Roman"/>
                <a:cs typeface="Times New Roman"/>
              </a:rPr>
              <a:t>R</a:t>
            </a:r>
            <a:r>
              <a:rPr dirty="0" baseline="-15873" sz="2100" spc="22">
                <a:latin typeface="Times New Roman"/>
                <a:cs typeface="Times New Roman"/>
              </a:rPr>
              <a:t>3</a:t>
            </a:r>
            <a:endParaRPr baseline="-15873"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87985" y="5329173"/>
            <a:ext cx="313055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90">
                <a:latin typeface="Times New Roman"/>
                <a:cs typeface="Times New Roman"/>
              </a:rPr>
              <a:t>R</a:t>
            </a:r>
            <a:r>
              <a:rPr dirty="0" baseline="-15873" sz="2100" spc="22">
                <a:latin typeface="Times New Roman"/>
                <a:cs typeface="Times New Roman"/>
              </a:rPr>
              <a:t>1</a:t>
            </a:r>
            <a:endParaRPr baseline="-15873"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2908" y="5083810"/>
            <a:ext cx="137668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8784" algn="l"/>
              </a:tabLst>
            </a:pPr>
            <a:r>
              <a:rPr dirty="0" sz="2450" spc="-5">
                <a:latin typeface="Times New Roman"/>
                <a:cs typeface="Times New Roman"/>
              </a:rPr>
              <a:t> </a:t>
            </a:r>
            <a:r>
              <a:rPr dirty="0" sz="2450" spc="-130">
                <a:latin typeface="Times New Roman"/>
                <a:cs typeface="Times New Roman"/>
              </a:rPr>
              <a:t>v	</a:t>
            </a:r>
            <a:r>
              <a:rPr dirty="0" sz="2450" spc="-1095">
                <a:latin typeface="Times New Roman"/>
                <a:cs typeface="Times New Roman"/>
              </a:rPr>
              <a:t></a:t>
            </a:r>
            <a:r>
              <a:rPr dirty="0" sz="2450" spc="235">
                <a:latin typeface="Times New Roman"/>
                <a:cs typeface="Times New Roman"/>
              </a:rPr>
              <a:t> </a:t>
            </a:r>
            <a:r>
              <a:rPr dirty="0" baseline="35147" sz="3675" spc="-15">
                <a:latin typeface="Times New Roman"/>
                <a:cs typeface="Times New Roman"/>
              </a:rPr>
              <a:t>R</a:t>
            </a:r>
            <a:r>
              <a:rPr dirty="0" baseline="45634" sz="2100" spc="-15">
                <a:latin typeface="Times New Roman"/>
                <a:cs typeface="Times New Roman"/>
              </a:rPr>
              <a:t>4</a:t>
            </a:r>
            <a:r>
              <a:rPr dirty="0" baseline="45634" sz="2100" spc="487">
                <a:latin typeface="Times New Roman"/>
                <a:cs typeface="Times New Roman"/>
              </a:rPr>
              <a:t> </a:t>
            </a:r>
            <a:r>
              <a:rPr dirty="0" sz="2450" spc="-35">
                <a:latin typeface="Times New Roman"/>
                <a:cs typeface="Times New Roman"/>
              </a:rPr>
              <a:t>(</a:t>
            </a:r>
            <a:r>
              <a:rPr dirty="0" sz="2450" spc="-35">
                <a:latin typeface="Times New Roman"/>
                <a:cs typeface="Times New Roman"/>
              </a:rPr>
              <a:t>v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2729" y="5083810"/>
            <a:ext cx="302895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99440" algn="l"/>
              </a:tabLst>
            </a:pPr>
            <a:r>
              <a:rPr dirty="0" sz="2450" spc="-1095">
                <a:latin typeface="Times New Roman"/>
                <a:cs typeface="Times New Roman"/>
              </a:rPr>
              <a:t></a:t>
            </a:r>
            <a:r>
              <a:rPr dirty="0" sz="2450" spc="-229">
                <a:latin typeface="Times New Roman"/>
                <a:cs typeface="Times New Roman"/>
              </a:rPr>
              <a:t> </a:t>
            </a:r>
            <a:r>
              <a:rPr dirty="0" sz="2450" spc="-130">
                <a:latin typeface="Times New Roman"/>
                <a:cs typeface="Times New Roman"/>
              </a:rPr>
              <a:t>v	</a:t>
            </a:r>
            <a:r>
              <a:rPr dirty="0" sz="2450" spc="10">
                <a:latin typeface="Times New Roman"/>
                <a:cs typeface="Times New Roman"/>
              </a:rPr>
              <a:t>) </a:t>
            </a:r>
            <a:r>
              <a:rPr dirty="0" sz="2450" spc="-1095">
                <a:latin typeface="Times New Roman"/>
                <a:cs typeface="Times New Roman"/>
              </a:rPr>
              <a:t></a:t>
            </a:r>
            <a:r>
              <a:rPr dirty="0" sz="2450" spc="265">
                <a:latin typeface="Times New Roman"/>
                <a:cs typeface="Times New Roman"/>
              </a:rPr>
              <a:t> </a:t>
            </a:r>
            <a:r>
              <a:rPr dirty="0" baseline="35147" sz="3675" spc="-15">
                <a:latin typeface="Times New Roman"/>
                <a:cs typeface="Times New Roman"/>
              </a:rPr>
              <a:t>R</a:t>
            </a:r>
            <a:r>
              <a:rPr dirty="0" baseline="45634" sz="2100" spc="-15">
                <a:latin typeface="Times New Roman"/>
                <a:cs typeface="Times New Roman"/>
              </a:rPr>
              <a:t>4  </a:t>
            </a:r>
            <a:r>
              <a:rPr dirty="0" baseline="34013" sz="3675" spc="-2257">
                <a:latin typeface="Times New Roman"/>
                <a:cs typeface="Times New Roman"/>
              </a:rPr>
              <a:t></a:t>
            </a:r>
            <a:r>
              <a:rPr dirty="0" baseline="34013" sz="3675" spc="-630">
                <a:latin typeface="Times New Roman"/>
                <a:cs typeface="Times New Roman"/>
              </a:rPr>
              <a:t> </a:t>
            </a:r>
            <a:r>
              <a:rPr dirty="0" sz="2450" spc="15">
                <a:latin typeface="Times New Roman"/>
                <a:cs typeface="Times New Roman"/>
              </a:rPr>
              <a:t>1 </a:t>
            </a:r>
            <a:r>
              <a:rPr dirty="0" sz="2450" spc="-1095">
                <a:latin typeface="Times New Roman"/>
                <a:cs typeface="Times New Roman"/>
              </a:rPr>
              <a:t></a:t>
            </a:r>
            <a:r>
              <a:rPr dirty="0" sz="2450" spc="30">
                <a:latin typeface="Times New Roman"/>
                <a:cs typeface="Times New Roman"/>
              </a:rPr>
              <a:t> </a:t>
            </a:r>
            <a:r>
              <a:rPr dirty="0" baseline="35147" sz="3675" spc="82">
                <a:latin typeface="Times New Roman"/>
                <a:cs typeface="Times New Roman"/>
              </a:rPr>
              <a:t>2</a:t>
            </a:r>
            <a:r>
              <a:rPr dirty="0" baseline="35147" sz="3675" spc="82">
                <a:latin typeface="Times New Roman"/>
                <a:cs typeface="Times New Roman"/>
              </a:rPr>
              <a:t>R</a:t>
            </a:r>
            <a:r>
              <a:rPr dirty="0" baseline="45634" sz="2100" spc="82">
                <a:latin typeface="Times New Roman"/>
                <a:cs typeface="Times New Roman"/>
              </a:rPr>
              <a:t>2</a:t>
            </a:r>
            <a:r>
              <a:rPr dirty="0" baseline="45634" sz="2100" spc="-52">
                <a:latin typeface="Times New Roman"/>
                <a:cs typeface="Times New Roman"/>
              </a:rPr>
              <a:t> </a:t>
            </a:r>
            <a:r>
              <a:rPr dirty="0" baseline="34013" sz="3675" spc="-2257">
                <a:latin typeface="Times New Roman"/>
                <a:cs typeface="Times New Roman"/>
              </a:rPr>
              <a:t></a:t>
            </a:r>
            <a:r>
              <a:rPr dirty="0" baseline="34013" sz="3675" spc="-555">
                <a:latin typeface="Times New Roman"/>
                <a:cs typeface="Times New Roman"/>
              </a:rPr>
              <a:t> </a:t>
            </a:r>
            <a:r>
              <a:rPr dirty="0" sz="2450" spc="-35">
                <a:latin typeface="Times New Roman"/>
                <a:cs typeface="Times New Roman"/>
              </a:rPr>
              <a:t>(</a:t>
            </a:r>
            <a:r>
              <a:rPr dirty="0" sz="2450" spc="-35">
                <a:latin typeface="Times New Roman"/>
                <a:cs typeface="Times New Roman"/>
              </a:rPr>
              <a:t>v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2440" y="5083810"/>
            <a:ext cx="69913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6854" indent="-224154">
              <a:lnSpc>
                <a:spcPct val="100000"/>
              </a:lnSpc>
              <a:buFont typeface="Times New Roman"/>
              <a:buChar char="□"/>
              <a:tabLst>
                <a:tab pos="237490" algn="l"/>
                <a:tab pos="581025" algn="l"/>
              </a:tabLst>
            </a:pPr>
            <a:r>
              <a:rPr dirty="0" sz="2450" spc="-130">
                <a:latin typeface="Times New Roman"/>
                <a:cs typeface="Times New Roman"/>
              </a:rPr>
              <a:t>v</a:t>
            </a:r>
            <a:r>
              <a:rPr dirty="0" sz="2450" spc="-130">
                <a:latin typeface="Times New Roman"/>
                <a:cs typeface="Times New Roman"/>
              </a:rPr>
              <a:t>	</a:t>
            </a:r>
            <a:r>
              <a:rPr dirty="0" sz="2450" spc="1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6147" y="5181346"/>
            <a:ext cx="131191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77925" algn="l"/>
              </a:tabLst>
            </a:pPr>
            <a:r>
              <a:rPr dirty="0" sz="2450" spc="-1505">
                <a:latin typeface="Times New Roman"/>
                <a:cs typeface="Times New Roman"/>
              </a:rPr>
              <a:t></a:t>
            </a:r>
            <a:r>
              <a:rPr dirty="0" sz="2450" spc="-1505">
                <a:latin typeface="Times New Roman"/>
                <a:cs typeface="Times New Roman"/>
              </a:rPr>
              <a:t>	</a:t>
            </a:r>
            <a:r>
              <a:rPr dirty="0" sz="2450" spc="-1505">
                <a:latin typeface="Times New Roman"/>
                <a:cs typeface="Times New Roman"/>
              </a:rPr>
              <a:t>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8265" y="5382514"/>
            <a:ext cx="53403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9070" sz="3675" spc="7">
                <a:latin typeface="Times New Roman"/>
                <a:cs typeface="Times New Roman"/>
              </a:rPr>
              <a:t>R</a:t>
            </a:r>
            <a:r>
              <a:rPr dirty="0" sz="1400" spc="5">
                <a:latin typeface="Times New Roman"/>
                <a:cs typeface="Times New Roman"/>
              </a:rPr>
              <a:t>3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2450" spc="-880">
                <a:latin typeface="Times New Roman"/>
                <a:cs typeface="Times New Roman"/>
              </a:rPr>
              <a:t>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1455" y="5382514"/>
            <a:ext cx="14605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1505">
                <a:latin typeface="Times New Roman"/>
                <a:cs typeface="Times New Roman"/>
              </a:rPr>
              <a:t>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12612" y="3318700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 h="0">
                <a:moveTo>
                  <a:pt x="0" y="0"/>
                </a:moveTo>
                <a:lnTo>
                  <a:pt x="691610" y="0"/>
                </a:lnTo>
              </a:path>
            </a:pathLst>
          </a:custGeom>
          <a:ln w="148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33662" y="4232719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 h="0">
                <a:moveTo>
                  <a:pt x="0" y="0"/>
                </a:moveTo>
                <a:lnTo>
                  <a:pt x="691610" y="0"/>
                </a:lnTo>
              </a:path>
            </a:pathLst>
          </a:custGeom>
          <a:ln w="148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61591" y="3272790"/>
            <a:ext cx="19685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latin typeface="Times New Roman"/>
                <a:cs typeface="Times New Roman"/>
              </a:rPr>
              <a:t>o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6933" y="3272790"/>
            <a:ext cx="179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latin typeface="Times New Roman"/>
                <a:cs typeface="Times New Roman"/>
              </a:rPr>
              <a:t>s</a:t>
            </a: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2964" y="3328670"/>
            <a:ext cx="67564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2585" algn="l"/>
              </a:tabLst>
            </a:pPr>
            <a:r>
              <a:rPr dirty="0" sz="2350">
                <a:latin typeface="Times New Roman"/>
                <a:cs typeface="Times New Roman"/>
              </a:rPr>
              <a:t>R	</a:t>
            </a:r>
            <a:r>
              <a:rPr dirty="0" sz="2350">
                <a:latin typeface="Times New Roman"/>
                <a:cs typeface="Times New Roman"/>
              </a:rPr>
              <a:t>/</a:t>
            </a:r>
            <a:r>
              <a:rPr dirty="0" sz="2350" spc="-165">
                <a:latin typeface="Times New Roman"/>
                <a:cs typeface="Times New Roman"/>
              </a:rPr>
              <a:t> </a:t>
            </a:r>
            <a:r>
              <a:rPr dirty="0" sz="235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0603" y="2914141"/>
            <a:ext cx="843915" cy="551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8640" algn="l"/>
              </a:tabLst>
            </a:pPr>
            <a:r>
              <a:rPr dirty="0" baseline="1182" sz="3525" spc="-22">
                <a:latin typeface="Times New Roman"/>
                <a:cs typeface="Times New Roman"/>
              </a:rPr>
              <a:t>R</a:t>
            </a:r>
            <a:r>
              <a:rPr dirty="0" baseline="-14403" sz="2025" spc="-22">
                <a:latin typeface="Times New Roman"/>
                <a:cs typeface="Times New Roman"/>
              </a:rPr>
              <a:t>2	</a:t>
            </a:r>
            <a:r>
              <a:rPr dirty="0" sz="2350" spc="-1450">
                <a:latin typeface="Times New Roman"/>
                <a:cs typeface="Times New Roman"/>
              </a:rPr>
              <a:t></a:t>
            </a:r>
            <a:r>
              <a:rPr dirty="0" sz="2350" spc="-415">
                <a:latin typeface="Times New Roman"/>
                <a:cs typeface="Times New Roman"/>
              </a:rPr>
              <a:t> </a:t>
            </a:r>
            <a:r>
              <a:rPr dirty="0" baseline="-34278" sz="3525" spc="-202">
                <a:latin typeface="Times New Roman"/>
                <a:cs typeface="Times New Roman"/>
              </a:rPr>
              <a:t>v</a:t>
            </a:r>
            <a:endParaRPr baseline="-34278" sz="352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19859" y="3095498"/>
            <a:ext cx="114490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9100" algn="l"/>
              </a:tabLst>
            </a:pPr>
            <a:r>
              <a:rPr dirty="0" sz="2350" spc="-135">
                <a:latin typeface="Times New Roman"/>
                <a:cs typeface="Times New Roman"/>
              </a:rPr>
              <a:t>v	</a:t>
            </a:r>
            <a:r>
              <a:rPr dirty="0" sz="2350" spc="-1060">
                <a:latin typeface="Times New Roman"/>
                <a:cs typeface="Times New Roman"/>
              </a:rPr>
              <a:t></a:t>
            </a:r>
            <a:r>
              <a:rPr dirty="0" sz="2350" spc="-155">
                <a:latin typeface="Times New Roman"/>
                <a:cs typeface="Times New Roman"/>
              </a:rPr>
              <a:t> </a:t>
            </a:r>
            <a:r>
              <a:rPr dirty="0" baseline="34278" sz="3525" spc="-2175">
                <a:latin typeface="Times New Roman"/>
                <a:cs typeface="Times New Roman"/>
              </a:rPr>
              <a:t></a:t>
            </a:r>
            <a:r>
              <a:rPr dirty="0" baseline="34278" sz="3525" spc="-652">
                <a:latin typeface="Times New Roman"/>
                <a:cs typeface="Times New Roman"/>
              </a:rPr>
              <a:t> </a:t>
            </a:r>
            <a:r>
              <a:rPr dirty="0" sz="2350">
                <a:latin typeface="Times New Roman"/>
                <a:cs typeface="Times New Roman"/>
              </a:rPr>
              <a:t>1</a:t>
            </a:r>
            <a:r>
              <a:rPr dirty="0" sz="2350" spc="-340">
                <a:latin typeface="Times New Roman"/>
                <a:cs typeface="Times New Roman"/>
              </a:rPr>
              <a:t> </a:t>
            </a:r>
            <a:r>
              <a:rPr dirty="0" sz="2350" spc="-1060">
                <a:latin typeface="Times New Roman"/>
                <a:cs typeface="Times New Roman"/>
              </a:rPr>
              <a:t>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52320" y="318846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1450">
                <a:latin typeface="Times New Roman"/>
                <a:cs typeface="Times New Roman"/>
              </a:rPr>
              <a:t>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36980" y="318846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1450">
                <a:latin typeface="Times New Roman"/>
                <a:cs typeface="Times New Roman"/>
              </a:rPr>
              <a:t>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52320" y="337896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855">
                <a:latin typeface="Times New Roman"/>
                <a:cs typeface="Times New Roman"/>
              </a:rPr>
              <a:t>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36980" y="337896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1450">
                <a:latin typeface="Times New Roman"/>
                <a:cs typeface="Times New Roman"/>
              </a:rPr>
              <a:t>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72132" y="382854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1450">
                <a:latin typeface="Times New Roman"/>
                <a:cs typeface="Times New Roman"/>
              </a:rPr>
              <a:t>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17367" y="3505961"/>
            <a:ext cx="680085" cy="699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920"/>
              </a:spcBef>
              <a:tabLst>
                <a:tab pos="551815" algn="l"/>
              </a:tabLst>
            </a:pPr>
            <a:r>
              <a:rPr dirty="0" baseline="1182" sz="3525" spc="-37">
                <a:latin typeface="Times New Roman"/>
                <a:cs typeface="Times New Roman"/>
              </a:rPr>
              <a:t>R</a:t>
            </a:r>
            <a:r>
              <a:rPr dirty="0" baseline="-12345" sz="2025" spc="7">
                <a:latin typeface="Times New Roman"/>
                <a:cs typeface="Times New Roman"/>
              </a:rPr>
              <a:t>2</a:t>
            </a:r>
            <a:r>
              <a:rPr dirty="0" baseline="-12345" sz="2025">
                <a:latin typeface="Times New Roman"/>
                <a:cs typeface="Times New Roman"/>
              </a:rPr>
              <a:t>	</a:t>
            </a:r>
            <a:r>
              <a:rPr dirty="0" sz="2350" spc="-1450">
                <a:latin typeface="Times New Roman"/>
                <a:cs typeface="Times New Roman"/>
              </a:rPr>
              <a:t>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9859" y="4009898"/>
            <a:ext cx="116586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25">
                <a:latin typeface="Times New Roman"/>
                <a:cs typeface="Times New Roman"/>
              </a:rPr>
              <a:t>v</a:t>
            </a:r>
            <a:r>
              <a:rPr dirty="0" baseline="-16460" sz="2025" spc="-37">
                <a:latin typeface="Times New Roman"/>
                <a:cs typeface="Times New Roman"/>
              </a:rPr>
              <a:t>o </a:t>
            </a:r>
            <a:r>
              <a:rPr dirty="0" baseline="-16460" sz="2025" spc="7">
                <a:latin typeface="Times New Roman"/>
                <a:cs typeface="Times New Roman"/>
              </a:rPr>
              <a:t>2  </a:t>
            </a:r>
            <a:r>
              <a:rPr dirty="0" sz="2350" spc="-1060">
                <a:latin typeface="Times New Roman"/>
                <a:cs typeface="Times New Roman"/>
              </a:rPr>
              <a:t></a:t>
            </a:r>
            <a:r>
              <a:rPr dirty="0" sz="2350" spc="-145">
                <a:latin typeface="Times New Roman"/>
                <a:cs typeface="Times New Roman"/>
              </a:rPr>
              <a:t> </a:t>
            </a:r>
            <a:r>
              <a:rPr dirty="0" baseline="-17730" sz="3525" spc="-2175">
                <a:latin typeface="Times New Roman"/>
                <a:cs typeface="Times New Roman"/>
              </a:rPr>
              <a:t></a:t>
            </a:r>
            <a:r>
              <a:rPr dirty="0" baseline="-17730" sz="3525" spc="-637">
                <a:latin typeface="Times New Roman"/>
                <a:cs typeface="Times New Roman"/>
              </a:rPr>
              <a:t> </a:t>
            </a:r>
            <a:r>
              <a:rPr dirty="0" sz="2350">
                <a:latin typeface="Times New Roman"/>
                <a:cs typeface="Times New Roman"/>
              </a:rPr>
              <a:t>1</a:t>
            </a:r>
            <a:r>
              <a:rPr dirty="0" sz="2350" spc="-465">
                <a:latin typeface="Times New Roman"/>
                <a:cs typeface="Times New Roman"/>
              </a:rPr>
              <a:t> </a:t>
            </a:r>
            <a:r>
              <a:rPr dirty="0" sz="2350" spc="-1060">
                <a:latin typeface="Times New Roman"/>
                <a:cs typeface="Times New Roman"/>
              </a:rPr>
              <a:t>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56792" y="4058666"/>
            <a:ext cx="470534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274" sz="3525" spc="-2175">
                <a:latin typeface="Times New Roman"/>
                <a:cs typeface="Times New Roman"/>
              </a:rPr>
              <a:t></a:t>
            </a:r>
            <a:r>
              <a:rPr dirty="0" baseline="-8274" sz="3525" spc="-615">
                <a:latin typeface="Times New Roman"/>
                <a:cs typeface="Times New Roman"/>
              </a:rPr>
              <a:t> </a:t>
            </a:r>
            <a:r>
              <a:rPr dirty="0" baseline="9456" sz="3525" spc="-30">
                <a:latin typeface="Times New Roman"/>
                <a:cs typeface="Times New Roman"/>
              </a:rPr>
              <a:t>v</a:t>
            </a:r>
            <a:r>
              <a:rPr dirty="0" sz="1350" spc="-20">
                <a:latin typeface="Times New Roman"/>
                <a:cs typeface="Times New Roman"/>
              </a:rPr>
              <a:t>s2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72132" y="4293361"/>
            <a:ext cx="140335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855">
                <a:latin typeface="Times New Roman"/>
                <a:cs typeface="Times New Roman"/>
              </a:rPr>
              <a:t>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54300" y="4243069"/>
            <a:ext cx="842644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-60">
                <a:latin typeface="Times New Roman"/>
                <a:cs typeface="Times New Roman"/>
              </a:rPr>
              <a:t>R</a:t>
            </a:r>
            <a:r>
              <a:rPr dirty="0" baseline="-16460" sz="2025" spc="-89">
                <a:latin typeface="Times New Roman"/>
                <a:cs typeface="Times New Roman"/>
              </a:rPr>
              <a:t>1  </a:t>
            </a:r>
            <a:r>
              <a:rPr dirty="0" sz="2350">
                <a:latin typeface="Times New Roman"/>
                <a:cs typeface="Times New Roman"/>
              </a:rPr>
              <a:t>/ 2</a:t>
            </a:r>
            <a:r>
              <a:rPr dirty="0" sz="2350" spc="-254">
                <a:latin typeface="Times New Roman"/>
                <a:cs typeface="Times New Roman"/>
              </a:rPr>
              <a:t> </a:t>
            </a:r>
            <a:r>
              <a:rPr dirty="0" baseline="-9456" sz="3525" spc="-2175">
                <a:latin typeface="Times New Roman"/>
                <a:cs typeface="Times New Roman"/>
              </a:rPr>
              <a:t></a:t>
            </a:r>
            <a:endParaRPr baseline="-9456" sz="352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8171" y="5980509"/>
            <a:ext cx="7214234" cy="894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5">
                <a:latin typeface="宋体"/>
                <a:cs typeface="宋体"/>
              </a:rPr>
              <a:t>另：解法二</a:t>
            </a:r>
            <a:r>
              <a:rPr dirty="0" sz="2400" spc="15">
                <a:latin typeface="Times New Roman"/>
                <a:cs typeface="Times New Roman"/>
              </a:rPr>
              <a:t>(P36)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2400" spc="5">
                <a:latin typeface="宋体"/>
                <a:cs typeface="宋体"/>
              </a:rPr>
              <a:t>产品：</a:t>
            </a:r>
            <a:r>
              <a:rPr dirty="0" sz="2400" spc="-495">
                <a:latin typeface="宋体"/>
                <a:cs typeface="宋体"/>
              </a:rPr>
              <a:t> </a:t>
            </a:r>
            <a:r>
              <a:rPr dirty="0" sz="2400" spc="-5">
                <a:solidFill>
                  <a:srgbClr val="003300"/>
                </a:solidFill>
                <a:latin typeface="宋体"/>
                <a:cs typeface="宋体"/>
              </a:rPr>
              <a:t>如</a:t>
            </a:r>
            <a:r>
              <a:rPr dirty="0" sz="2400" spc="-5">
                <a:solidFill>
                  <a:srgbClr val="003300"/>
                </a:solidFill>
                <a:latin typeface="Times New Roman"/>
                <a:cs typeface="Times New Roman"/>
              </a:rPr>
              <a:t>AD624</a:t>
            </a:r>
            <a:r>
              <a:rPr dirty="0" sz="2400" spc="-5">
                <a:solidFill>
                  <a:srgbClr val="003300"/>
                </a:solidFill>
                <a:latin typeface="宋体"/>
                <a:cs typeface="宋体"/>
              </a:rPr>
              <a:t>等，</a:t>
            </a:r>
            <a:r>
              <a:rPr dirty="0" sz="2400" spc="-565">
                <a:solidFill>
                  <a:srgbClr val="003300"/>
                </a:solidFill>
                <a:latin typeface="宋体"/>
                <a:cs typeface="宋体"/>
              </a:rPr>
              <a:t> </a:t>
            </a:r>
            <a:r>
              <a:rPr dirty="0" sz="2400" spc="5">
                <a:solidFill>
                  <a:srgbClr val="00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7">
                <a:solidFill>
                  <a:srgbClr val="003300"/>
                </a:solidFill>
                <a:latin typeface="Times New Roman"/>
                <a:cs typeface="Times New Roman"/>
              </a:rPr>
              <a:t>1</a:t>
            </a:r>
            <a:r>
              <a:rPr dirty="0" sz="2400" spc="5">
                <a:solidFill>
                  <a:srgbClr val="003300"/>
                </a:solidFill>
                <a:latin typeface="宋体"/>
                <a:cs typeface="宋体"/>
              </a:rPr>
              <a:t>有引线连出，实现增益可调。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45379" y="1482851"/>
            <a:ext cx="4971287" cy="3026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40101" y="2790825"/>
            <a:ext cx="1860550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003300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>
                <a:solidFill>
                  <a:srgbClr val="003300"/>
                </a:solidFill>
                <a:latin typeface="Times New Roman"/>
                <a:cs typeface="Times New Roman"/>
              </a:rPr>
              <a:t>1</a:t>
            </a:r>
            <a:r>
              <a:rPr dirty="0" sz="2400">
                <a:solidFill>
                  <a:srgbClr val="003300"/>
                </a:solidFill>
                <a:latin typeface="宋体"/>
                <a:cs typeface="宋体"/>
              </a:rPr>
              <a:t>：</a:t>
            </a:r>
            <a:r>
              <a:rPr dirty="0" sz="2400" spc="20">
                <a:solidFill>
                  <a:srgbClr val="003300"/>
                </a:solidFill>
                <a:latin typeface="宋体"/>
                <a:cs typeface="宋体"/>
              </a:rPr>
              <a:t>调节</a:t>
            </a:r>
            <a:r>
              <a:rPr dirty="0" sz="2400">
                <a:solidFill>
                  <a:srgbClr val="003300"/>
                </a:solidFill>
                <a:latin typeface="宋体"/>
                <a:cs typeface="宋体"/>
              </a:rPr>
              <a:t>增益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4106" y="1452562"/>
            <a:ext cx="3390900" cy="1388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2</a:t>
            </a:r>
            <a:r>
              <a:rPr dirty="0" sz="2400" spc="-70">
                <a:latin typeface="宋体"/>
                <a:cs typeface="宋体"/>
              </a:rPr>
              <a:t> </a:t>
            </a:r>
            <a:r>
              <a:rPr dirty="0" sz="2400" spc="5">
                <a:latin typeface="宋体"/>
                <a:cs typeface="宋体"/>
              </a:rPr>
              <a:t>仪用放大器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2400" spc="5">
                <a:latin typeface="宋体"/>
                <a:cs typeface="宋体"/>
              </a:rPr>
              <a:t>分析：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上下对称，</a:t>
            </a:r>
            <a:endParaRPr sz="2400">
              <a:latin typeface="宋体"/>
              <a:cs typeface="宋体"/>
            </a:endParaRPr>
          </a:p>
          <a:p>
            <a:pPr marL="317500">
              <a:lnSpc>
                <a:spcPct val="100000"/>
              </a:lnSpc>
              <a:spcBef>
                <a:spcPts val="720"/>
              </a:spcBef>
            </a:pPr>
            <a:r>
              <a:rPr dirty="0" sz="2400" spc="5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baseline="-20833" sz="2400" spc="7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400" spc="5">
                <a:solidFill>
                  <a:srgbClr val="0000CC"/>
                </a:solidFill>
                <a:latin typeface="宋体"/>
                <a:cs typeface="宋体"/>
              </a:rPr>
              <a:t>中点为差模地</a:t>
            </a:r>
            <a:r>
              <a:rPr dirty="0" sz="2400" spc="5">
                <a:solidFill>
                  <a:srgbClr val="003300"/>
                </a:solidFill>
                <a:latin typeface="宋体"/>
                <a:cs typeface="宋体"/>
              </a:rPr>
              <a:t>，则：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08776" y="2938272"/>
            <a:ext cx="3529965" cy="64135"/>
          </a:xfrm>
          <a:custGeom>
            <a:avLst/>
            <a:gdLst/>
            <a:ahLst/>
            <a:cxnLst/>
            <a:rect l="l" t="t" r="r" b="b"/>
            <a:pathLst>
              <a:path w="3529965" h="64135">
                <a:moveTo>
                  <a:pt x="114300" y="28956"/>
                </a:moveTo>
                <a:lnTo>
                  <a:pt x="0" y="27432"/>
                </a:lnTo>
                <a:lnTo>
                  <a:pt x="1524" y="0"/>
                </a:lnTo>
                <a:lnTo>
                  <a:pt x="115824" y="0"/>
                </a:lnTo>
                <a:lnTo>
                  <a:pt x="114300" y="28956"/>
                </a:lnTo>
                <a:close/>
              </a:path>
              <a:path w="3529965" h="64135">
                <a:moveTo>
                  <a:pt x="228600" y="30480"/>
                </a:moveTo>
                <a:lnTo>
                  <a:pt x="201167" y="30480"/>
                </a:lnTo>
                <a:lnTo>
                  <a:pt x="201167" y="1524"/>
                </a:lnTo>
                <a:lnTo>
                  <a:pt x="230124" y="1524"/>
                </a:lnTo>
                <a:lnTo>
                  <a:pt x="228600" y="30480"/>
                </a:lnTo>
                <a:close/>
              </a:path>
              <a:path w="3529965" h="64135">
                <a:moveTo>
                  <a:pt x="429767" y="32004"/>
                </a:moveTo>
                <a:lnTo>
                  <a:pt x="315467" y="32004"/>
                </a:lnTo>
                <a:lnTo>
                  <a:pt x="315467" y="3048"/>
                </a:lnTo>
                <a:lnTo>
                  <a:pt x="429767" y="4572"/>
                </a:lnTo>
                <a:lnTo>
                  <a:pt x="429767" y="32004"/>
                </a:lnTo>
                <a:close/>
              </a:path>
              <a:path w="3529965" h="64135">
                <a:moveTo>
                  <a:pt x="544067" y="33528"/>
                </a:moveTo>
                <a:lnTo>
                  <a:pt x="515111" y="33528"/>
                </a:lnTo>
                <a:lnTo>
                  <a:pt x="515111" y="4572"/>
                </a:lnTo>
                <a:lnTo>
                  <a:pt x="544067" y="4572"/>
                </a:lnTo>
                <a:lnTo>
                  <a:pt x="544067" y="33528"/>
                </a:lnTo>
                <a:close/>
              </a:path>
              <a:path w="3529965" h="64135">
                <a:moveTo>
                  <a:pt x="743711" y="35052"/>
                </a:moveTo>
                <a:lnTo>
                  <a:pt x="629411" y="35052"/>
                </a:lnTo>
                <a:lnTo>
                  <a:pt x="629411" y="6096"/>
                </a:lnTo>
                <a:lnTo>
                  <a:pt x="743711" y="7620"/>
                </a:lnTo>
                <a:lnTo>
                  <a:pt x="743711" y="35052"/>
                </a:lnTo>
                <a:close/>
              </a:path>
              <a:path w="3529965" h="64135">
                <a:moveTo>
                  <a:pt x="858011" y="36576"/>
                </a:moveTo>
                <a:lnTo>
                  <a:pt x="829055" y="36576"/>
                </a:lnTo>
                <a:lnTo>
                  <a:pt x="829055" y="7620"/>
                </a:lnTo>
                <a:lnTo>
                  <a:pt x="858011" y="7620"/>
                </a:lnTo>
                <a:lnTo>
                  <a:pt x="858011" y="36576"/>
                </a:lnTo>
                <a:close/>
              </a:path>
              <a:path w="3529965" h="64135">
                <a:moveTo>
                  <a:pt x="1057655" y="39624"/>
                </a:moveTo>
                <a:lnTo>
                  <a:pt x="943355" y="38100"/>
                </a:lnTo>
                <a:lnTo>
                  <a:pt x="943355" y="9144"/>
                </a:lnTo>
                <a:lnTo>
                  <a:pt x="1057655" y="10668"/>
                </a:lnTo>
                <a:lnTo>
                  <a:pt x="1057655" y="39624"/>
                </a:lnTo>
                <a:close/>
              </a:path>
              <a:path w="3529965" h="64135">
                <a:moveTo>
                  <a:pt x="1171955" y="39624"/>
                </a:moveTo>
                <a:lnTo>
                  <a:pt x="1142999" y="39624"/>
                </a:lnTo>
                <a:lnTo>
                  <a:pt x="1144524" y="10668"/>
                </a:lnTo>
                <a:lnTo>
                  <a:pt x="1171955" y="12192"/>
                </a:lnTo>
                <a:lnTo>
                  <a:pt x="1171955" y="39624"/>
                </a:lnTo>
                <a:close/>
              </a:path>
              <a:path w="3529965" h="64135">
                <a:moveTo>
                  <a:pt x="1371599" y="42672"/>
                </a:moveTo>
                <a:lnTo>
                  <a:pt x="1257299" y="41148"/>
                </a:lnTo>
                <a:lnTo>
                  <a:pt x="1258824" y="12192"/>
                </a:lnTo>
                <a:lnTo>
                  <a:pt x="1373124" y="13716"/>
                </a:lnTo>
                <a:lnTo>
                  <a:pt x="1371599" y="42672"/>
                </a:lnTo>
                <a:close/>
              </a:path>
              <a:path w="3529965" h="64135">
                <a:moveTo>
                  <a:pt x="1485899" y="42672"/>
                </a:moveTo>
                <a:lnTo>
                  <a:pt x="1458468" y="42672"/>
                </a:lnTo>
                <a:lnTo>
                  <a:pt x="1458468" y="13716"/>
                </a:lnTo>
                <a:lnTo>
                  <a:pt x="1487424" y="15240"/>
                </a:lnTo>
                <a:lnTo>
                  <a:pt x="1485899" y="42672"/>
                </a:lnTo>
                <a:close/>
              </a:path>
              <a:path w="3529965" h="64135">
                <a:moveTo>
                  <a:pt x="1687068" y="45719"/>
                </a:moveTo>
                <a:lnTo>
                  <a:pt x="1572768" y="44195"/>
                </a:lnTo>
                <a:lnTo>
                  <a:pt x="1572768" y="15240"/>
                </a:lnTo>
                <a:lnTo>
                  <a:pt x="1687068" y="16764"/>
                </a:lnTo>
                <a:lnTo>
                  <a:pt x="1687068" y="45719"/>
                </a:lnTo>
                <a:close/>
              </a:path>
              <a:path w="3529965" h="64135">
                <a:moveTo>
                  <a:pt x="1801368" y="47244"/>
                </a:moveTo>
                <a:lnTo>
                  <a:pt x="1772411" y="45719"/>
                </a:lnTo>
                <a:lnTo>
                  <a:pt x="1772411" y="18288"/>
                </a:lnTo>
                <a:lnTo>
                  <a:pt x="1801368" y="18288"/>
                </a:lnTo>
                <a:lnTo>
                  <a:pt x="1801368" y="47244"/>
                </a:lnTo>
                <a:close/>
              </a:path>
              <a:path w="3529965" h="64135">
                <a:moveTo>
                  <a:pt x="2001011" y="48768"/>
                </a:moveTo>
                <a:lnTo>
                  <a:pt x="1886711" y="47244"/>
                </a:lnTo>
                <a:lnTo>
                  <a:pt x="1886711" y="18288"/>
                </a:lnTo>
                <a:lnTo>
                  <a:pt x="2001011" y="19812"/>
                </a:lnTo>
                <a:lnTo>
                  <a:pt x="2001011" y="48768"/>
                </a:lnTo>
                <a:close/>
              </a:path>
              <a:path w="3529965" h="64135">
                <a:moveTo>
                  <a:pt x="2115311" y="50292"/>
                </a:moveTo>
                <a:lnTo>
                  <a:pt x="2086356" y="48768"/>
                </a:lnTo>
                <a:lnTo>
                  <a:pt x="2086356" y="21336"/>
                </a:lnTo>
                <a:lnTo>
                  <a:pt x="2115311" y="21336"/>
                </a:lnTo>
                <a:lnTo>
                  <a:pt x="2115311" y="50292"/>
                </a:lnTo>
                <a:close/>
              </a:path>
              <a:path w="3529965" h="64135">
                <a:moveTo>
                  <a:pt x="2314956" y="51816"/>
                </a:moveTo>
                <a:lnTo>
                  <a:pt x="2200656" y="50292"/>
                </a:lnTo>
                <a:lnTo>
                  <a:pt x="2200656" y="21336"/>
                </a:lnTo>
                <a:lnTo>
                  <a:pt x="2314956" y="22859"/>
                </a:lnTo>
                <a:lnTo>
                  <a:pt x="2314956" y="51816"/>
                </a:lnTo>
                <a:close/>
              </a:path>
              <a:path w="3529965" h="64135">
                <a:moveTo>
                  <a:pt x="2429256" y="53339"/>
                </a:moveTo>
                <a:lnTo>
                  <a:pt x="2400299" y="53339"/>
                </a:lnTo>
                <a:lnTo>
                  <a:pt x="2400299" y="24384"/>
                </a:lnTo>
                <a:lnTo>
                  <a:pt x="2429256" y="24384"/>
                </a:lnTo>
                <a:lnTo>
                  <a:pt x="2429256" y="53339"/>
                </a:lnTo>
                <a:close/>
              </a:path>
              <a:path w="3529965" h="64135">
                <a:moveTo>
                  <a:pt x="2628899" y="54864"/>
                </a:moveTo>
                <a:lnTo>
                  <a:pt x="2514599" y="53339"/>
                </a:lnTo>
                <a:lnTo>
                  <a:pt x="2514599" y="25908"/>
                </a:lnTo>
                <a:lnTo>
                  <a:pt x="2628899" y="25908"/>
                </a:lnTo>
                <a:lnTo>
                  <a:pt x="2628899" y="54864"/>
                </a:lnTo>
                <a:close/>
              </a:path>
              <a:path w="3529965" h="64135">
                <a:moveTo>
                  <a:pt x="2743199" y="56387"/>
                </a:moveTo>
                <a:lnTo>
                  <a:pt x="2715767" y="56387"/>
                </a:lnTo>
                <a:lnTo>
                  <a:pt x="2715767" y="27432"/>
                </a:lnTo>
                <a:lnTo>
                  <a:pt x="2743199" y="27432"/>
                </a:lnTo>
                <a:lnTo>
                  <a:pt x="2743199" y="56387"/>
                </a:lnTo>
                <a:close/>
              </a:path>
              <a:path w="3529965" h="64135">
                <a:moveTo>
                  <a:pt x="2944367" y="57912"/>
                </a:moveTo>
                <a:lnTo>
                  <a:pt x="2830067" y="56387"/>
                </a:lnTo>
                <a:lnTo>
                  <a:pt x="2830067" y="28956"/>
                </a:lnTo>
                <a:lnTo>
                  <a:pt x="2944367" y="28956"/>
                </a:lnTo>
                <a:lnTo>
                  <a:pt x="2944367" y="57912"/>
                </a:lnTo>
                <a:close/>
              </a:path>
              <a:path w="3529965" h="64135">
                <a:moveTo>
                  <a:pt x="3058667" y="59436"/>
                </a:moveTo>
                <a:lnTo>
                  <a:pt x="3029712" y="59436"/>
                </a:lnTo>
                <a:lnTo>
                  <a:pt x="3029712" y="30480"/>
                </a:lnTo>
                <a:lnTo>
                  <a:pt x="3058667" y="30480"/>
                </a:lnTo>
                <a:lnTo>
                  <a:pt x="3058667" y="59436"/>
                </a:lnTo>
                <a:close/>
              </a:path>
              <a:path w="3529965" h="64135">
                <a:moveTo>
                  <a:pt x="3258312" y="60960"/>
                </a:moveTo>
                <a:lnTo>
                  <a:pt x="3144012" y="60960"/>
                </a:lnTo>
                <a:lnTo>
                  <a:pt x="3144012" y="32004"/>
                </a:lnTo>
                <a:lnTo>
                  <a:pt x="3258312" y="33528"/>
                </a:lnTo>
                <a:lnTo>
                  <a:pt x="3258312" y="60960"/>
                </a:lnTo>
                <a:close/>
              </a:path>
              <a:path w="3529965" h="64135">
                <a:moveTo>
                  <a:pt x="3372612" y="62484"/>
                </a:moveTo>
                <a:lnTo>
                  <a:pt x="3343656" y="62484"/>
                </a:lnTo>
                <a:lnTo>
                  <a:pt x="3343656" y="33528"/>
                </a:lnTo>
                <a:lnTo>
                  <a:pt x="3372612" y="33528"/>
                </a:lnTo>
                <a:lnTo>
                  <a:pt x="3372612" y="62484"/>
                </a:lnTo>
                <a:close/>
              </a:path>
              <a:path w="3529965" h="64135">
                <a:moveTo>
                  <a:pt x="3528059" y="64008"/>
                </a:moveTo>
                <a:lnTo>
                  <a:pt x="3457956" y="64008"/>
                </a:lnTo>
                <a:lnTo>
                  <a:pt x="3457956" y="35052"/>
                </a:lnTo>
                <a:lnTo>
                  <a:pt x="3529583" y="35052"/>
                </a:lnTo>
                <a:lnTo>
                  <a:pt x="352805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279127" y="6802727"/>
            <a:ext cx="101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679" y="1513332"/>
            <a:ext cx="5143500" cy="3839210"/>
          </a:xfrm>
          <a:custGeom>
            <a:avLst/>
            <a:gdLst/>
            <a:ahLst/>
            <a:cxnLst/>
            <a:rect l="l" t="t" r="r" b="b"/>
            <a:pathLst>
              <a:path w="5143500" h="3839210">
                <a:moveTo>
                  <a:pt x="0" y="0"/>
                </a:moveTo>
                <a:lnTo>
                  <a:pt x="5143499" y="0"/>
                </a:lnTo>
                <a:lnTo>
                  <a:pt x="5143499" y="3838955"/>
                </a:lnTo>
                <a:lnTo>
                  <a:pt x="0" y="3838955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96867" y="1493520"/>
            <a:ext cx="5181600" cy="3877310"/>
          </a:xfrm>
          <a:custGeom>
            <a:avLst/>
            <a:gdLst/>
            <a:ahLst/>
            <a:cxnLst/>
            <a:rect l="l" t="t" r="r" b="b"/>
            <a:pathLst>
              <a:path w="5181600" h="3877310">
                <a:moveTo>
                  <a:pt x="19812" y="3838956"/>
                </a:moveTo>
                <a:lnTo>
                  <a:pt x="12215" y="3837598"/>
                </a:lnTo>
                <a:lnTo>
                  <a:pt x="5905" y="3833812"/>
                </a:lnTo>
                <a:lnTo>
                  <a:pt x="1595" y="3828025"/>
                </a:lnTo>
                <a:lnTo>
                  <a:pt x="0" y="3820667"/>
                </a:lnTo>
                <a:lnTo>
                  <a:pt x="1595" y="3813071"/>
                </a:lnTo>
                <a:lnTo>
                  <a:pt x="5905" y="3806761"/>
                </a:lnTo>
                <a:lnTo>
                  <a:pt x="12215" y="3802451"/>
                </a:lnTo>
                <a:lnTo>
                  <a:pt x="19812" y="3800856"/>
                </a:lnTo>
                <a:lnTo>
                  <a:pt x="27170" y="3802451"/>
                </a:lnTo>
                <a:lnTo>
                  <a:pt x="32956" y="3806761"/>
                </a:lnTo>
                <a:lnTo>
                  <a:pt x="36742" y="3813071"/>
                </a:lnTo>
                <a:lnTo>
                  <a:pt x="38100" y="3820667"/>
                </a:lnTo>
                <a:lnTo>
                  <a:pt x="36742" y="3828025"/>
                </a:lnTo>
                <a:lnTo>
                  <a:pt x="32956" y="3833812"/>
                </a:lnTo>
                <a:lnTo>
                  <a:pt x="27170" y="3837598"/>
                </a:lnTo>
                <a:lnTo>
                  <a:pt x="19812" y="3838956"/>
                </a:lnTo>
                <a:close/>
              </a:path>
              <a:path w="5181600" h="3877310">
                <a:moveTo>
                  <a:pt x="30480" y="3877056"/>
                </a:moveTo>
                <a:lnTo>
                  <a:pt x="22883" y="3875698"/>
                </a:lnTo>
                <a:lnTo>
                  <a:pt x="16573" y="3871912"/>
                </a:lnTo>
                <a:lnTo>
                  <a:pt x="12263" y="3866125"/>
                </a:lnTo>
                <a:lnTo>
                  <a:pt x="10667" y="3858767"/>
                </a:lnTo>
                <a:lnTo>
                  <a:pt x="12263" y="3851171"/>
                </a:lnTo>
                <a:lnTo>
                  <a:pt x="16573" y="3844861"/>
                </a:lnTo>
                <a:lnTo>
                  <a:pt x="22883" y="3840551"/>
                </a:lnTo>
                <a:lnTo>
                  <a:pt x="30480" y="3838956"/>
                </a:lnTo>
                <a:lnTo>
                  <a:pt x="37838" y="3840551"/>
                </a:lnTo>
                <a:lnTo>
                  <a:pt x="43624" y="3844861"/>
                </a:lnTo>
                <a:lnTo>
                  <a:pt x="47410" y="3851171"/>
                </a:lnTo>
                <a:lnTo>
                  <a:pt x="48767" y="3858767"/>
                </a:lnTo>
                <a:lnTo>
                  <a:pt x="47410" y="3866125"/>
                </a:lnTo>
                <a:lnTo>
                  <a:pt x="43624" y="3871912"/>
                </a:lnTo>
                <a:lnTo>
                  <a:pt x="37838" y="3875698"/>
                </a:lnTo>
                <a:lnTo>
                  <a:pt x="30480" y="3877056"/>
                </a:lnTo>
                <a:close/>
              </a:path>
              <a:path w="5181600" h="3877310">
                <a:moveTo>
                  <a:pt x="19812" y="3762756"/>
                </a:moveTo>
                <a:lnTo>
                  <a:pt x="12215" y="3761398"/>
                </a:lnTo>
                <a:lnTo>
                  <a:pt x="5905" y="3757612"/>
                </a:lnTo>
                <a:lnTo>
                  <a:pt x="1595" y="3751825"/>
                </a:lnTo>
                <a:lnTo>
                  <a:pt x="0" y="3744467"/>
                </a:lnTo>
                <a:lnTo>
                  <a:pt x="1595" y="3736871"/>
                </a:lnTo>
                <a:lnTo>
                  <a:pt x="5905" y="3730561"/>
                </a:lnTo>
                <a:lnTo>
                  <a:pt x="12215" y="3726251"/>
                </a:lnTo>
                <a:lnTo>
                  <a:pt x="19812" y="3724656"/>
                </a:lnTo>
                <a:lnTo>
                  <a:pt x="27170" y="3726251"/>
                </a:lnTo>
                <a:lnTo>
                  <a:pt x="32956" y="3730561"/>
                </a:lnTo>
                <a:lnTo>
                  <a:pt x="36742" y="3736871"/>
                </a:lnTo>
                <a:lnTo>
                  <a:pt x="38100" y="3744467"/>
                </a:lnTo>
                <a:lnTo>
                  <a:pt x="36742" y="3751825"/>
                </a:lnTo>
                <a:lnTo>
                  <a:pt x="32956" y="3757612"/>
                </a:lnTo>
                <a:lnTo>
                  <a:pt x="27170" y="3761398"/>
                </a:lnTo>
                <a:lnTo>
                  <a:pt x="19812" y="3762756"/>
                </a:lnTo>
                <a:close/>
              </a:path>
              <a:path w="5181600" h="3877310">
                <a:moveTo>
                  <a:pt x="19812" y="3686556"/>
                </a:moveTo>
                <a:lnTo>
                  <a:pt x="12215" y="3685198"/>
                </a:lnTo>
                <a:lnTo>
                  <a:pt x="5905" y="3681412"/>
                </a:lnTo>
                <a:lnTo>
                  <a:pt x="1595" y="3675625"/>
                </a:lnTo>
                <a:lnTo>
                  <a:pt x="0" y="3668267"/>
                </a:lnTo>
                <a:lnTo>
                  <a:pt x="1595" y="3660671"/>
                </a:lnTo>
                <a:lnTo>
                  <a:pt x="5905" y="3654361"/>
                </a:lnTo>
                <a:lnTo>
                  <a:pt x="12215" y="3650051"/>
                </a:lnTo>
                <a:lnTo>
                  <a:pt x="19812" y="3648456"/>
                </a:lnTo>
                <a:lnTo>
                  <a:pt x="27170" y="3650051"/>
                </a:lnTo>
                <a:lnTo>
                  <a:pt x="32956" y="3654361"/>
                </a:lnTo>
                <a:lnTo>
                  <a:pt x="36742" y="3660671"/>
                </a:lnTo>
                <a:lnTo>
                  <a:pt x="38100" y="3668267"/>
                </a:lnTo>
                <a:lnTo>
                  <a:pt x="36742" y="3675625"/>
                </a:lnTo>
                <a:lnTo>
                  <a:pt x="32956" y="3681412"/>
                </a:lnTo>
                <a:lnTo>
                  <a:pt x="27170" y="3685198"/>
                </a:lnTo>
                <a:lnTo>
                  <a:pt x="19812" y="3686556"/>
                </a:lnTo>
                <a:close/>
              </a:path>
              <a:path w="5181600" h="3877310">
                <a:moveTo>
                  <a:pt x="19812" y="3610356"/>
                </a:moveTo>
                <a:lnTo>
                  <a:pt x="12215" y="3608998"/>
                </a:lnTo>
                <a:lnTo>
                  <a:pt x="5905" y="3605212"/>
                </a:lnTo>
                <a:lnTo>
                  <a:pt x="1595" y="3599425"/>
                </a:lnTo>
                <a:lnTo>
                  <a:pt x="0" y="3592067"/>
                </a:lnTo>
                <a:lnTo>
                  <a:pt x="1595" y="3584471"/>
                </a:lnTo>
                <a:lnTo>
                  <a:pt x="5905" y="3578161"/>
                </a:lnTo>
                <a:lnTo>
                  <a:pt x="12215" y="3573851"/>
                </a:lnTo>
                <a:lnTo>
                  <a:pt x="19812" y="3572256"/>
                </a:lnTo>
                <a:lnTo>
                  <a:pt x="27170" y="3573851"/>
                </a:lnTo>
                <a:lnTo>
                  <a:pt x="32956" y="3578161"/>
                </a:lnTo>
                <a:lnTo>
                  <a:pt x="36742" y="3584471"/>
                </a:lnTo>
                <a:lnTo>
                  <a:pt x="38100" y="3592067"/>
                </a:lnTo>
                <a:lnTo>
                  <a:pt x="36742" y="3599425"/>
                </a:lnTo>
                <a:lnTo>
                  <a:pt x="32956" y="3605212"/>
                </a:lnTo>
                <a:lnTo>
                  <a:pt x="27170" y="3608998"/>
                </a:lnTo>
                <a:lnTo>
                  <a:pt x="19812" y="3610356"/>
                </a:lnTo>
                <a:close/>
              </a:path>
              <a:path w="5181600" h="3877310">
                <a:moveTo>
                  <a:pt x="19812" y="3534156"/>
                </a:moveTo>
                <a:lnTo>
                  <a:pt x="12215" y="3532798"/>
                </a:lnTo>
                <a:lnTo>
                  <a:pt x="5905" y="3529012"/>
                </a:lnTo>
                <a:lnTo>
                  <a:pt x="1595" y="3523225"/>
                </a:lnTo>
                <a:lnTo>
                  <a:pt x="0" y="3515867"/>
                </a:lnTo>
                <a:lnTo>
                  <a:pt x="1595" y="3508271"/>
                </a:lnTo>
                <a:lnTo>
                  <a:pt x="5905" y="3501961"/>
                </a:lnTo>
                <a:lnTo>
                  <a:pt x="12215" y="3497651"/>
                </a:lnTo>
                <a:lnTo>
                  <a:pt x="19812" y="3496056"/>
                </a:lnTo>
                <a:lnTo>
                  <a:pt x="27170" y="3497651"/>
                </a:lnTo>
                <a:lnTo>
                  <a:pt x="32956" y="3501961"/>
                </a:lnTo>
                <a:lnTo>
                  <a:pt x="36742" y="3508271"/>
                </a:lnTo>
                <a:lnTo>
                  <a:pt x="38100" y="3515867"/>
                </a:lnTo>
                <a:lnTo>
                  <a:pt x="36742" y="3523225"/>
                </a:lnTo>
                <a:lnTo>
                  <a:pt x="32956" y="3529012"/>
                </a:lnTo>
                <a:lnTo>
                  <a:pt x="27170" y="3532798"/>
                </a:lnTo>
                <a:lnTo>
                  <a:pt x="19812" y="3534156"/>
                </a:lnTo>
                <a:close/>
              </a:path>
              <a:path w="5181600" h="3877310">
                <a:moveTo>
                  <a:pt x="19812" y="3457956"/>
                </a:moveTo>
                <a:lnTo>
                  <a:pt x="12215" y="3456384"/>
                </a:lnTo>
                <a:lnTo>
                  <a:pt x="5905" y="3452241"/>
                </a:lnTo>
                <a:lnTo>
                  <a:pt x="1595" y="3446383"/>
                </a:lnTo>
                <a:lnTo>
                  <a:pt x="0" y="3439667"/>
                </a:lnTo>
                <a:lnTo>
                  <a:pt x="1595" y="3432071"/>
                </a:lnTo>
                <a:lnTo>
                  <a:pt x="5905" y="3425761"/>
                </a:lnTo>
                <a:lnTo>
                  <a:pt x="12215" y="3421451"/>
                </a:lnTo>
                <a:lnTo>
                  <a:pt x="19812" y="3419856"/>
                </a:lnTo>
                <a:lnTo>
                  <a:pt x="27170" y="3421451"/>
                </a:lnTo>
                <a:lnTo>
                  <a:pt x="32956" y="3425761"/>
                </a:lnTo>
                <a:lnTo>
                  <a:pt x="36742" y="3432071"/>
                </a:lnTo>
                <a:lnTo>
                  <a:pt x="38100" y="3439667"/>
                </a:lnTo>
                <a:lnTo>
                  <a:pt x="36742" y="3446383"/>
                </a:lnTo>
                <a:lnTo>
                  <a:pt x="32956" y="3452241"/>
                </a:lnTo>
                <a:lnTo>
                  <a:pt x="27170" y="3456384"/>
                </a:lnTo>
                <a:lnTo>
                  <a:pt x="19812" y="3457956"/>
                </a:lnTo>
                <a:close/>
              </a:path>
              <a:path w="5181600" h="3877310">
                <a:moveTo>
                  <a:pt x="19812" y="3381755"/>
                </a:moveTo>
                <a:lnTo>
                  <a:pt x="12215" y="3380184"/>
                </a:lnTo>
                <a:lnTo>
                  <a:pt x="5905" y="3376040"/>
                </a:lnTo>
                <a:lnTo>
                  <a:pt x="1595" y="3370183"/>
                </a:lnTo>
                <a:lnTo>
                  <a:pt x="0" y="3363468"/>
                </a:lnTo>
                <a:lnTo>
                  <a:pt x="1595" y="3355871"/>
                </a:lnTo>
                <a:lnTo>
                  <a:pt x="5905" y="3349561"/>
                </a:lnTo>
                <a:lnTo>
                  <a:pt x="12215" y="3345251"/>
                </a:lnTo>
                <a:lnTo>
                  <a:pt x="19812" y="3343655"/>
                </a:lnTo>
                <a:lnTo>
                  <a:pt x="27170" y="3345251"/>
                </a:lnTo>
                <a:lnTo>
                  <a:pt x="32956" y="3349561"/>
                </a:lnTo>
                <a:lnTo>
                  <a:pt x="36742" y="3355871"/>
                </a:lnTo>
                <a:lnTo>
                  <a:pt x="38100" y="3363468"/>
                </a:lnTo>
                <a:lnTo>
                  <a:pt x="36742" y="3370183"/>
                </a:lnTo>
                <a:lnTo>
                  <a:pt x="32956" y="3376040"/>
                </a:lnTo>
                <a:lnTo>
                  <a:pt x="27170" y="3380184"/>
                </a:lnTo>
                <a:lnTo>
                  <a:pt x="19812" y="3381755"/>
                </a:lnTo>
                <a:close/>
              </a:path>
              <a:path w="5181600" h="3877310">
                <a:moveTo>
                  <a:pt x="19812" y="3305555"/>
                </a:moveTo>
                <a:lnTo>
                  <a:pt x="12215" y="3303984"/>
                </a:lnTo>
                <a:lnTo>
                  <a:pt x="5905" y="3299840"/>
                </a:lnTo>
                <a:lnTo>
                  <a:pt x="1595" y="3293983"/>
                </a:lnTo>
                <a:lnTo>
                  <a:pt x="0" y="3287268"/>
                </a:lnTo>
                <a:lnTo>
                  <a:pt x="1595" y="3279671"/>
                </a:lnTo>
                <a:lnTo>
                  <a:pt x="5905" y="3273361"/>
                </a:lnTo>
                <a:lnTo>
                  <a:pt x="12215" y="3269051"/>
                </a:lnTo>
                <a:lnTo>
                  <a:pt x="19812" y="3267455"/>
                </a:lnTo>
                <a:lnTo>
                  <a:pt x="27170" y="3269051"/>
                </a:lnTo>
                <a:lnTo>
                  <a:pt x="32956" y="3273361"/>
                </a:lnTo>
                <a:lnTo>
                  <a:pt x="36742" y="3279671"/>
                </a:lnTo>
                <a:lnTo>
                  <a:pt x="38100" y="3287268"/>
                </a:lnTo>
                <a:lnTo>
                  <a:pt x="36742" y="3293983"/>
                </a:lnTo>
                <a:lnTo>
                  <a:pt x="32956" y="3299840"/>
                </a:lnTo>
                <a:lnTo>
                  <a:pt x="27170" y="3303984"/>
                </a:lnTo>
                <a:lnTo>
                  <a:pt x="19812" y="3305555"/>
                </a:lnTo>
                <a:close/>
              </a:path>
              <a:path w="5181600" h="3877310">
                <a:moveTo>
                  <a:pt x="19812" y="3229355"/>
                </a:moveTo>
                <a:lnTo>
                  <a:pt x="12215" y="3227784"/>
                </a:lnTo>
                <a:lnTo>
                  <a:pt x="5905" y="3223640"/>
                </a:lnTo>
                <a:lnTo>
                  <a:pt x="1595" y="3217783"/>
                </a:lnTo>
                <a:lnTo>
                  <a:pt x="0" y="3211068"/>
                </a:lnTo>
                <a:lnTo>
                  <a:pt x="0" y="3209544"/>
                </a:lnTo>
                <a:lnTo>
                  <a:pt x="1595" y="3202828"/>
                </a:lnTo>
                <a:lnTo>
                  <a:pt x="5905" y="3196970"/>
                </a:lnTo>
                <a:lnTo>
                  <a:pt x="12215" y="3192827"/>
                </a:lnTo>
                <a:lnTo>
                  <a:pt x="19812" y="3191255"/>
                </a:lnTo>
                <a:lnTo>
                  <a:pt x="27170" y="3192827"/>
                </a:lnTo>
                <a:lnTo>
                  <a:pt x="32956" y="3196970"/>
                </a:lnTo>
                <a:lnTo>
                  <a:pt x="36742" y="3202828"/>
                </a:lnTo>
                <a:lnTo>
                  <a:pt x="38100" y="3209544"/>
                </a:lnTo>
                <a:lnTo>
                  <a:pt x="38100" y="3211068"/>
                </a:lnTo>
                <a:lnTo>
                  <a:pt x="36742" y="3217783"/>
                </a:lnTo>
                <a:lnTo>
                  <a:pt x="32956" y="3223640"/>
                </a:lnTo>
                <a:lnTo>
                  <a:pt x="27170" y="3227784"/>
                </a:lnTo>
                <a:lnTo>
                  <a:pt x="19812" y="3229355"/>
                </a:lnTo>
                <a:close/>
              </a:path>
              <a:path w="5181600" h="3877310">
                <a:moveTo>
                  <a:pt x="19812" y="3153155"/>
                </a:moveTo>
                <a:lnTo>
                  <a:pt x="12215" y="3151560"/>
                </a:lnTo>
                <a:lnTo>
                  <a:pt x="5905" y="3147250"/>
                </a:lnTo>
                <a:lnTo>
                  <a:pt x="1595" y="3140940"/>
                </a:lnTo>
                <a:lnTo>
                  <a:pt x="0" y="3133344"/>
                </a:lnTo>
                <a:lnTo>
                  <a:pt x="1595" y="3126628"/>
                </a:lnTo>
                <a:lnTo>
                  <a:pt x="5905" y="3120770"/>
                </a:lnTo>
                <a:lnTo>
                  <a:pt x="12215" y="3116627"/>
                </a:lnTo>
                <a:lnTo>
                  <a:pt x="19812" y="3115055"/>
                </a:lnTo>
                <a:lnTo>
                  <a:pt x="27170" y="3116627"/>
                </a:lnTo>
                <a:lnTo>
                  <a:pt x="32956" y="3120770"/>
                </a:lnTo>
                <a:lnTo>
                  <a:pt x="36742" y="3126628"/>
                </a:lnTo>
                <a:lnTo>
                  <a:pt x="38100" y="3133344"/>
                </a:lnTo>
                <a:lnTo>
                  <a:pt x="36742" y="3140940"/>
                </a:lnTo>
                <a:lnTo>
                  <a:pt x="32956" y="3147250"/>
                </a:lnTo>
                <a:lnTo>
                  <a:pt x="27170" y="3151560"/>
                </a:lnTo>
                <a:lnTo>
                  <a:pt x="19812" y="3153155"/>
                </a:lnTo>
                <a:close/>
              </a:path>
              <a:path w="5181600" h="3877310">
                <a:moveTo>
                  <a:pt x="19812" y="3076955"/>
                </a:moveTo>
                <a:lnTo>
                  <a:pt x="12215" y="3075360"/>
                </a:lnTo>
                <a:lnTo>
                  <a:pt x="5905" y="3071050"/>
                </a:lnTo>
                <a:lnTo>
                  <a:pt x="1595" y="3064740"/>
                </a:lnTo>
                <a:lnTo>
                  <a:pt x="0" y="3057144"/>
                </a:lnTo>
                <a:lnTo>
                  <a:pt x="1595" y="3050428"/>
                </a:lnTo>
                <a:lnTo>
                  <a:pt x="5905" y="3044570"/>
                </a:lnTo>
                <a:lnTo>
                  <a:pt x="12215" y="3040427"/>
                </a:lnTo>
                <a:lnTo>
                  <a:pt x="19812" y="3038855"/>
                </a:lnTo>
                <a:lnTo>
                  <a:pt x="27170" y="3040427"/>
                </a:lnTo>
                <a:lnTo>
                  <a:pt x="32956" y="3044570"/>
                </a:lnTo>
                <a:lnTo>
                  <a:pt x="36742" y="3050428"/>
                </a:lnTo>
                <a:lnTo>
                  <a:pt x="38100" y="3057144"/>
                </a:lnTo>
                <a:lnTo>
                  <a:pt x="36742" y="3064740"/>
                </a:lnTo>
                <a:lnTo>
                  <a:pt x="32956" y="3071050"/>
                </a:lnTo>
                <a:lnTo>
                  <a:pt x="27170" y="3075360"/>
                </a:lnTo>
                <a:lnTo>
                  <a:pt x="19812" y="3076955"/>
                </a:lnTo>
                <a:close/>
              </a:path>
              <a:path w="5181600" h="3877310">
                <a:moveTo>
                  <a:pt x="19812" y="3000755"/>
                </a:moveTo>
                <a:lnTo>
                  <a:pt x="12215" y="2999160"/>
                </a:lnTo>
                <a:lnTo>
                  <a:pt x="5905" y="2994850"/>
                </a:lnTo>
                <a:lnTo>
                  <a:pt x="1595" y="2988540"/>
                </a:lnTo>
                <a:lnTo>
                  <a:pt x="0" y="2980944"/>
                </a:lnTo>
                <a:lnTo>
                  <a:pt x="1595" y="2974228"/>
                </a:lnTo>
                <a:lnTo>
                  <a:pt x="5905" y="2968370"/>
                </a:lnTo>
                <a:lnTo>
                  <a:pt x="12215" y="2964227"/>
                </a:lnTo>
                <a:lnTo>
                  <a:pt x="19812" y="2962655"/>
                </a:lnTo>
                <a:lnTo>
                  <a:pt x="27170" y="2964227"/>
                </a:lnTo>
                <a:lnTo>
                  <a:pt x="32956" y="2968370"/>
                </a:lnTo>
                <a:lnTo>
                  <a:pt x="36742" y="2974228"/>
                </a:lnTo>
                <a:lnTo>
                  <a:pt x="38100" y="2980944"/>
                </a:lnTo>
                <a:lnTo>
                  <a:pt x="36742" y="2988540"/>
                </a:lnTo>
                <a:lnTo>
                  <a:pt x="32956" y="2994850"/>
                </a:lnTo>
                <a:lnTo>
                  <a:pt x="27170" y="2999160"/>
                </a:lnTo>
                <a:lnTo>
                  <a:pt x="19812" y="3000755"/>
                </a:lnTo>
                <a:close/>
              </a:path>
              <a:path w="5181600" h="3877310">
                <a:moveTo>
                  <a:pt x="19812" y="2924555"/>
                </a:moveTo>
                <a:lnTo>
                  <a:pt x="12215" y="2922960"/>
                </a:lnTo>
                <a:lnTo>
                  <a:pt x="5905" y="2918650"/>
                </a:lnTo>
                <a:lnTo>
                  <a:pt x="1595" y="2912340"/>
                </a:lnTo>
                <a:lnTo>
                  <a:pt x="0" y="2904744"/>
                </a:lnTo>
                <a:lnTo>
                  <a:pt x="1595" y="2897386"/>
                </a:lnTo>
                <a:lnTo>
                  <a:pt x="5905" y="2891599"/>
                </a:lnTo>
                <a:lnTo>
                  <a:pt x="12215" y="2887813"/>
                </a:lnTo>
                <a:lnTo>
                  <a:pt x="19812" y="2886455"/>
                </a:lnTo>
                <a:lnTo>
                  <a:pt x="27170" y="2887813"/>
                </a:lnTo>
                <a:lnTo>
                  <a:pt x="32956" y="2891599"/>
                </a:lnTo>
                <a:lnTo>
                  <a:pt x="36742" y="2897386"/>
                </a:lnTo>
                <a:lnTo>
                  <a:pt x="38100" y="2904744"/>
                </a:lnTo>
                <a:lnTo>
                  <a:pt x="36742" y="2912340"/>
                </a:lnTo>
                <a:lnTo>
                  <a:pt x="32956" y="2918650"/>
                </a:lnTo>
                <a:lnTo>
                  <a:pt x="27170" y="2922960"/>
                </a:lnTo>
                <a:lnTo>
                  <a:pt x="19812" y="2924555"/>
                </a:lnTo>
                <a:close/>
              </a:path>
              <a:path w="5181600" h="3877310">
                <a:moveTo>
                  <a:pt x="19812" y="2848355"/>
                </a:moveTo>
                <a:lnTo>
                  <a:pt x="12215" y="2846760"/>
                </a:lnTo>
                <a:lnTo>
                  <a:pt x="5905" y="2842450"/>
                </a:lnTo>
                <a:lnTo>
                  <a:pt x="1595" y="2836140"/>
                </a:lnTo>
                <a:lnTo>
                  <a:pt x="0" y="2828544"/>
                </a:lnTo>
                <a:lnTo>
                  <a:pt x="1595" y="2821186"/>
                </a:lnTo>
                <a:lnTo>
                  <a:pt x="5905" y="2815399"/>
                </a:lnTo>
                <a:lnTo>
                  <a:pt x="12215" y="2811613"/>
                </a:lnTo>
                <a:lnTo>
                  <a:pt x="19812" y="2810255"/>
                </a:lnTo>
                <a:lnTo>
                  <a:pt x="27170" y="2811613"/>
                </a:lnTo>
                <a:lnTo>
                  <a:pt x="32956" y="2815399"/>
                </a:lnTo>
                <a:lnTo>
                  <a:pt x="36742" y="2821186"/>
                </a:lnTo>
                <a:lnTo>
                  <a:pt x="38100" y="2828544"/>
                </a:lnTo>
                <a:lnTo>
                  <a:pt x="36742" y="2836140"/>
                </a:lnTo>
                <a:lnTo>
                  <a:pt x="32956" y="2842450"/>
                </a:lnTo>
                <a:lnTo>
                  <a:pt x="27170" y="2846760"/>
                </a:lnTo>
                <a:lnTo>
                  <a:pt x="19812" y="2848355"/>
                </a:lnTo>
                <a:close/>
              </a:path>
              <a:path w="5181600" h="3877310">
                <a:moveTo>
                  <a:pt x="19812" y="2772155"/>
                </a:moveTo>
                <a:lnTo>
                  <a:pt x="12215" y="2770560"/>
                </a:lnTo>
                <a:lnTo>
                  <a:pt x="5905" y="2766250"/>
                </a:lnTo>
                <a:lnTo>
                  <a:pt x="1595" y="2759940"/>
                </a:lnTo>
                <a:lnTo>
                  <a:pt x="0" y="2752344"/>
                </a:lnTo>
                <a:lnTo>
                  <a:pt x="1595" y="2744986"/>
                </a:lnTo>
                <a:lnTo>
                  <a:pt x="5905" y="2739199"/>
                </a:lnTo>
                <a:lnTo>
                  <a:pt x="12215" y="2735413"/>
                </a:lnTo>
                <a:lnTo>
                  <a:pt x="19812" y="2734055"/>
                </a:lnTo>
                <a:lnTo>
                  <a:pt x="27170" y="2735413"/>
                </a:lnTo>
                <a:lnTo>
                  <a:pt x="32956" y="2739199"/>
                </a:lnTo>
                <a:lnTo>
                  <a:pt x="36742" y="2744986"/>
                </a:lnTo>
                <a:lnTo>
                  <a:pt x="38100" y="2752344"/>
                </a:lnTo>
                <a:lnTo>
                  <a:pt x="36742" y="2759940"/>
                </a:lnTo>
                <a:lnTo>
                  <a:pt x="32956" y="2766250"/>
                </a:lnTo>
                <a:lnTo>
                  <a:pt x="27170" y="2770560"/>
                </a:lnTo>
                <a:lnTo>
                  <a:pt x="19812" y="2772155"/>
                </a:lnTo>
                <a:close/>
              </a:path>
              <a:path w="5181600" h="3877310">
                <a:moveTo>
                  <a:pt x="19812" y="2695955"/>
                </a:moveTo>
                <a:lnTo>
                  <a:pt x="12215" y="2694360"/>
                </a:lnTo>
                <a:lnTo>
                  <a:pt x="5905" y="2690050"/>
                </a:lnTo>
                <a:lnTo>
                  <a:pt x="1595" y="2683740"/>
                </a:lnTo>
                <a:lnTo>
                  <a:pt x="0" y="2676144"/>
                </a:lnTo>
                <a:lnTo>
                  <a:pt x="1595" y="2668786"/>
                </a:lnTo>
                <a:lnTo>
                  <a:pt x="5905" y="2662999"/>
                </a:lnTo>
                <a:lnTo>
                  <a:pt x="12215" y="2659213"/>
                </a:lnTo>
                <a:lnTo>
                  <a:pt x="19812" y="2657855"/>
                </a:lnTo>
                <a:lnTo>
                  <a:pt x="27170" y="2659213"/>
                </a:lnTo>
                <a:lnTo>
                  <a:pt x="32956" y="2662999"/>
                </a:lnTo>
                <a:lnTo>
                  <a:pt x="36742" y="2668786"/>
                </a:lnTo>
                <a:lnTo>
                  <a:pt x="38100" y="2676144"/>
                </a:lnTo>
                <a:lnTo>
                  <a:pt x="36742" y="2683740"/>
                </a:lnTo>
                <a:lnTo>
                  <a:pt x="32956" y="2690050"/>
                </a:lnTo>
                <a:lnTo>
                  <a:pt x="27170" y="2694360"/>
                </a:lnTo>
                <a:lnTo>
                  <a:pt x="19812" y="2695955"/>
                </a:lnTo>
                <a:close/>
              </a:path>
              <a:path w="5181600" h="3877310">
                <a:moveTo>
                  <a:pt x="19812" y="2619755"/>
                </a:moveTo>
                <a:lnTo>
                  <a:pt x="12215" y="2618160"/>
                </a:lnTo>
                <a:lnTo>
                  <a:pt x="5905" y="2613850"/>
                </a:lnTo>
                <a:lnTo>
                  <a:pt x="1595" y="2607540"/>
                </a:lnTo>
                <a:lnTo>
                  <a:pt x="0" y="2599944"/>
                </a:lnTo>
                <a:lnTo>
                  <a:pt x="1595" y="2592586"/>
                </a:lnTo>
                <a:lnTo>
                  <a:pt x="5905" y="2586799"/>
                </a:lnTo>
                <a:lnTo>
                  <a:pt x="12215" y="2583013"/>
                </a:lnTo>
                <a:lnTo>
                  <a:pt x="19812" y="2581655"/>
                </a:lnTo>
                <a:lnTo>
                  <a:pt x="27170" y="2583013"/>
                </a:lnTo>
                <a:lnTo>
                  <a:pt x="32956" y="2586799"/>
                </a:lnTo>
                <a:lnTo>
                  <a:pt x="36742" y="2592586"/>
                </a:lnTo>
                <a:lnTo>
                  <a:pt x="38100" y="2599944"/>
                </a:lnTo>
                <a:lnTo>
                  <a:pt x="36742" y="2607540"/>
                </a:lnTo>
                <a:lnTo>
                  <a:pt x="32956" y="2613850"/>
                </a:lnTo>
                <a:lnTo>
                  <a:pt x="27170" y="2618160"/>
                </a:lnTo>
                <a:lnTo>
                  <a:pt x="19812" y="2619755"/>
                </a:lnTo>
                <a:close/>
              </a:path>
              <a:path w="5181600" h="3877310">
                <a:moveTo>
                  <a:pt x="19812" y="2543555"/>
                </a:moveTo>
                <a:lnTo>
                  <a:pt x="12215" y="2541960"/>
                </a:lnTo>
                <a:lnTo>
                  <a:pt x="5905" y="2537650"/>
                </a:lnTo>
                <a:lnTo>
                  <a:pt x="1595" y="2531340"/>
                </a:lnTo>
                <a:lnTo>
                  <a:pt x="0" y="2523744"/>
                </a:lnTo>
                <a:lnTo>
                  <a:pt x="1595" y="2516386"/>
                </a:lnTo>
                <a:lnTo>
                  <a:pt x="5905" y="2510599"/>
                </a:lnTo>
                <a:lnTo>
                  <a:pt x="12215" y="2506813"/>
                </a:lnTo>
                <a:lnTo>
                  <a:pt x="19812" y="2505455"/>
                </a:lnTo>
                <a:lnTo>
                  <a:pt x="27170" y="2506813"/>
                </a:lnTo>
                <a:lnTo>
                  <a:pt x="32956" y="2510599"/>
                </a:lnTo>
                <a:lnTo>
                  <a:pt x="36742" y="2516386"/>
                </a:lnTo>
                <a:lnTo>
                  <a:pt x="38100" y="2523744"/>
                </a:lnTo>
                <a:lnTo>
                  <a:pt x="36742" y="2531340"/>
                </a:lnTo>
                <a:lnTo>
                  <a:pt x="32956" y="2537650"/>
                </a:lnTo>
                <a:lnTo>
                  <a:pt x="27170" y="2541960"/>
                </a:lnTo>
                <a:lnTo>
                  <a:pt x="19812" y="2543555"/>
                </a:lnTo>
                <a:close/>
              </a:path>
              <a:path w="5181600" h="3877310">
                <a:moveTo>
                  <a:pt x="19812" y="2467355"/>
                </a:moveTo>
                <a:lnTo>
                  <a:pt x="12215" y="2465760"/>
                </a:lnTo>
                <a:lnTo>
                  <a:pt x="5905" y="2461450"/>
                </a:lnTo>
                <a:lnTo>
                  <a:pt x="1595" y="2455140"/>
                </a:lnTo>
                <a:lnTo>
                  <a:pt x="0" y="2447544"/>
                </a:lnTo>
                <a:lnTo>
                  <a:pt x="1595" y="2440186"/>
                </a:lnTo>
                <a:lnTo>
                  <a:pt x="5905" y="2434399"/>
                </a:lnTo>
                <a:lnTo>
                  <a:pt x="12215" y="2430613"/>
                </a:lnTo>
                <a:lnTo>
                  <a:pt x="19812" y="2429255"/>
                </a:lnTo>
                <a:lnTo>
                  <a:pt x="27170" y="2430613"/>
                </a:lnTo>
                <a:lnTo>
                  <a:pt x="32956" y="2434399"/>
                </a:lnTo>
                <a:lnTo>
                  <a:pt x="36742" y="2440186"/>
                </a:lnTo>
                <a:lnTo>
                  <a:pt x="38100" y="2447544"/>
                </a:lnTo>
                <a:lnTo>
                  <a:pt x="36742" y="2455140"/>
                </a:lnTo>
                <a:lnTo>
                  <a:pt x="32956" y="2461450"/>
                </a:lnTo>
                <a:lnTo>
                  <a:pt x="27170" y="2465760"/>
                </a:lnTo>
                <a:lnTo>
                  <a:pt x="19812" y="2467355"/>
                </a:lnTo>
                <a:close/>
              </a:path>
              <a:path w="5181600" h="3877310">
                <a:moveTo>
                  <a:pt x="19812" y="2391155"/>
                </a:moveTo>
                <a:lnTo>
                  <a:pt x="12215" y="2389560"/>
                </a:lnTo>
                <a:lnTo>
                  <a:pt x="5905" y="2385250"/>
                </a:lnTo>
                <a:lnTo>
                  <a:pt x="1595" y="2378940"/>
                </a:lnTo>
                <a:lnTo>
                  <a:pt x="0" y="2371344"/>
                </a:lnTo>
                <a:lnTo>
                  <a:pt x="1595" y="2363986"/>
                </a:lnTo>
                <a:lnTo>
                  <a:pt x="5905" y="2358199"/>
                </a:lnTo>
                <a:lnTo>
                  <a:pt x="12215" y="2354413"/>
                </a:lnTo>
                <a:lnTo>
                  <a:pt x="19812" y="2353055"/>
                </a:lnTo>
                <a:lnTo>
                  <a:pt x="27170" y="2354413"/>
                </a:lnTo>
                <a:lnTo>
                  <a:pt x="32956" y="2358199"/>
                </a:lnTo>
                <a:lnTo>
                  <a:pt x="36742" y="2363986"/>
                </a:lnTo>
                <a:lnTo>
                  <a:pt x="38100" y="2371344"/>
                </a:lnTo>
                <a:lnTo>
                  <a:pt x="36742" y="2378940"/>
                </a:lnTo>
                <a:lnTo>
                  <a:pt x="32956" y="2385250"/>
                </a:lnTo>
                <a:lnTo>
                  <a:pt x="27170" y="2389560"/>
                </a:lnTo>
                <a:lnTo>
                  <a:pt x="19812" y="2391155"/>
                </a:lnTo>
                <a:close/>
              </a:path>
              <a:path w="5181600" h="3877310">
                <a:moveTo>
                  <a:pt x="19812" y="2314955"/>
                </a:moveTo>
                <a:lnTo>
                  <a:pt x="12215" y="2313360"/>
                </a:lnTo>
                <a:lnTo>
                  <a:pt x="5905" y="2309050"/>
                </a:lnTo>
                <a:lnTo>
                  <a:pt x="1595" y="2302740"/>
                </a:lnTo>
                <a:lnTo>
                  <a:pt x="0" y="2295144"/>
                </a:lnTo>
                <a:lnTo>
                  <a:pt x="1595" y="2287786"/>
                </a:lnTo>
                <a:lnTo>
                  <a:pt x="5905" y="2281999"/>
                </a:lnTo>
                <a:lnTo>
                  <a:pt x="12215" y="2278213"/>
                </a:lnTo>
                <a:lnTo>
                  <a:pt x="19812" y="2276855"/>
                </a:lnTo>
                <a:lnTo>
                  <a:pt x="27170" y="2278213"/>
                </a:lnTo>
                <a:lnTo>
                  <a:pt x="32956" y="2281999"/>
                </a:lnTo>
                <a:lnTo>
                  <a:pt x="36742" y="2287786"/>
                </a:lnTo>
                <a:lnTo>
                  <a:pt x="38100" y="2295144"/>
                </a:lnTo>
                <a:lnTo>
                  <a:pt x="36742" y="2302740"/>
                </a:lnTo>
                <a:lnTo>
                  <a:pt x="32956" y="2309050"/>
                </a:lnTo>
                <a:lnTo>
                  <a:pt x="27170" y="2313360"/>
                </a:lnTo>
                <a:lnTo>
                  <a:pt x="19812" y="2314955"/>
                </a:lnTo>
                <a:close/>
              </a:path>
              <a:path w="5181600" h="3877310">
                <a:moveTo>
                  <a:pt x="19812" y="2238755"/>
                </a:moveTo>
                <a:lnTo>
                  <a:pt x="12215" y="2237160"/>
                </a:lnTo>
                <a:lnTo>
                  <a:pt x="5905" y="2232850"/>
                </a:lnTo>
                <a:lnTo>
                  <a:pt x="1595" y="2226540"/>
                </a:lnTo>
                <a:lnTo>
                  <a:pt x="0" y="2218944"/>
                </a:lnTo>
                <a:lnTo>
                  <a:pt x="1595" y="2211586"/>
                </a:lnTo>
                <a:lnTo>
                  <a:pt x="5905" y="2205799"/>
                </a:lnTo>
                <a:lnTo>
                  <a:pt x="12215" y="2202013"/>
                </a:lnTo>
                <a:lnTo>
                  <a:pt x="19812" y="2200655"/>
                </a:lnTo>
                <a:lnTo>
                  <a:pt x="27170" y="2202013"/>
                </a:lnTo>
                <a:lnTo>
                  <a:pt x="32956" y="2205799"/>
                </a:lnTo>
                <a:lnTo>
                  <a:pt x="36742" y="2211586"/>
                </a:lnTo>
                <a:lnTo>
                  <a:pt x="38100" y="2218944"/>
                </a:lnTo>
                <a:lnTo>
                  <a:pt x="36742" y="2226540"/>
                </a:lnTo>
                <a:lnTo>
                  <a:pt x="32956" y="2232850"/>
                </a:lnTo>
                <a:lnTo>
                  <a:pt x="27170" y="2237160"/>
                </a:lnTo>
                <a:lnTo>
                  <a:pt x="19812" y="2238755"/>
                </a:lnTo>
                <a:close/>
              </a:path>
              <a:path w="5181600" h="3877310">
                <a:moveTo>
                  <a:pt x="19812" y="2162555"/>
                </a:moveTo>
                <a:lnTo>
                  <a:pt x="12215" y="2160960"/>
                </a:lnTo>
                <a:lnTo>
                  <a:pt x="5905" y="2156650"/>
                </a:lnTo>
                <a:lnTo>
                  <a:pt x="1595" y="2150340"/>
                </a:lnTo>
                <a:lnTo>
                  <a:pt x="0" y="2142744"/>
                </a:lnTo>
                <a:lnTo>
                  <a:pt x="1595" y="2135386"/>
                </a:lnTo>
                <a:lnTo>
                  <a:pt x="5905" y="2129599"/>
                </a:lnTo>
                <a:lnTo>
                  <a:pt x="12215" y="2125813"/>
                </a:lnTo>
                <a:lnTo>
                  <a:pt x="19812" y="2124455"/>
                </a:lnTo>
                <a:lnTo>
                  <a:pt x="27170" y="2125813"/>
                </a:lnTo>
                <a:lnTo>
                  <a:pt x="32956" y="2129599"/>
                </a:lnTo>
                <a:lnTo>
                  <a:pt x="36742" y="2135386"/>
                </a:lnTo>
                <a:lnTo>
                  <a:pt x="38100" y="2142744"/>
                </a:lnTo>
                <a:lnTo>
                  <a:pt x="36742" y="2150340"/>
                </a:lnTo>
                <a:lnTo>
                  <a:pt x="32956" y="2156650"/>
                </a:lnTo>
                <a:lnTo>
                  <a:pt x="27170" y="2160960"/>
                </a:lnTo>
                <a:lnTo>
                  <a:pt x="19812" y="2162555"/>
                </a:lnTo>
                <a:close/>
              </a:path>
              <a:path w="5181600" h="3877310">
                <a:moveTo>
                  <a:pt x="19812" y="2086355"/>
                </a:moveTo>
                <a:lnTo>
                  <a:pt x="12215" y="2084760"/>
                </a:lnTo>
                <a:lnTo>
                  <a:pt x="5905" y="2080450"/>
                </a:lnTo>
                <a:lnTo>
                  <a:pt x="1595" y="2074140"/>
                </a:lnTo>
                <a:lnTo>
                  <a:pt x="0" y="2066544"/>
                </a:lnTo>
                <a:lnTo>
                  <a:pt x="1595" y="2059186"/>
                </a:lnTo>
                <a:lnTo>
                  <a:pt x="5905" y="2053399"/>
                </a:lnTo>
                <a:lnTo>
                  <a:pt x="12215" y="2049613"/>
                </a:lnTo>
                <a:lnTo>
                  <a:pt x="19812" y="2048255"/>
                </a:lnTo>
                <a:lnTo>
                  <a:pt x="27170" y="2049613"/>
                </a:lnTo>
                <a:lnTo>
                  <a:pt x="32956" y="2053399"/>
                </a:lnTo>
                <a:lnTo>
                  <a:pt x="36742" y="2059186"/>
                </a:lnTo>
                <a:lnTo>
                  <a:pt x="38100" y="2066544"/>
                </a:lnTo>
                <a:lnTo>
                  <a:pt x="36742" y="2074140"/>
                </a:lnTo>
                <a:lnTo>
                  <a:pt x="32956" y="2080450"/>
                </a:lnTo>
                <a:lnTo>
                  <a:pt x="27170" y="2084760"/>
                </a:lnTo>
                <a:lnTo>
                  <a:pt x="19812" y="2086355"/>
                </a:lnTo>
                <a:close/>
              </a:path>
              <a:path w="5181600" h="3877310">
                <a:moveTo>
                  <a:pt x="19812" y="2010155"/>
                </a:moveTo>
                <a:lnTo>
                  <a:pt x="12215" y="2008560"/>
                </a:lnTo>
                <a:lnTo>
                  <a:pt x="5905" y="2004250"/>
                </a:lnTo>
                <a:lnTo>
                  <a:pt x="1595" y="1997940"/>
                </a:lnTo>
                <a:lnTo>
                  <a:pt x="0" y="1990344"/>
                </a:lnTo>
                <a:lnTo>
                  <a:pt x="1595" y="1982986"/>
                </a:lnTo>
                <a:lnTo>
                  <a:pt x="5905" y="1977199"/>
                </a:lnTo>
                <a:lnTo>
                  <a:pt x="12215" y="1973413"/>
                </a:lnTo>
                <a:lnTo>
                  <a:pt x="19812" y="1972055"/>
                </a:lnTo>
                <a:lnTo>
                  <a:pt x="27170" y="1973413"/>
                </a:lnTo>
                <a:lnTo>
                  <a:pt x="32956" y="1977199"/>
                </a:lnTo>
                <a:lnTo>
                  <a:pt x="36742" y="1982986"/>
                </a:lnTo>
                <a:lnTo>
                  <a:pt x="38100" y="1990344"/>
                </a:lnTo>
                <a:lnTo>
                  <a:pt x="36742" y="1997940"/>
                </a:lnTo>
                <a:lnTo>
                  <a:pt x="32956" y="2004250"/>
                </a:lnTo>
                <a:lnTo>
                  <a:pt x="27170" y="2008560"/>
                </a:lnTo>
                <a:lnTo>
                  <a:pt x="19812" y="2010155"/>
                </a:lnTo>
                <a:close/>
              </a:path>
              <a:path w="5181600" h="3877310">
                <a:moveTo>
                  <a:pt x="19812" y="1933955"/>
                </a:moveTo>
                <a:lnTo>
                  <a:pt x="12215" y="1932360"/>
                </a:lnTo>
                <a:lnTo>
                  <a:pt x="5905" y="1928050"/>
                </a:lnTo>
                <a:lnTo>
                  <a:pt x="1595" y="1921740"/>
                </a:lnTo>
                <a:lnTo>
                  <a:pt x="0" y="1914144"/>
                </a:lnTo>
                <a:lnTo>
                  <a:pt x="1595" y="1906786"/>
                </a:lnTo>
                <a:lnTo>
                  <a:pt x="5905" y="1900999"/>
                </a:lnTo>
                <a:lnTo>
                  <a:pt x="12215" y="1897213"/>
                </a:lnTo>
                <a:lnTo>
                  <a:pt x="19812" y="1895855"/>
                </a:lnTo>
                <a:lnTo>
                  <a:pt x="27170" y="1897213"/>
                </a:lnTo>
                <a:lnTo>
                  <a:pt x="32956" y="1900999"/>
                </a:lnTo>
                <a:lnTo>
                  <a:pt x="36742" y="1906786"/>
                </a:lnTo>
                <a:lnTo>
                  <a:pt x="38100" y="1914144"/>
                </a:lnTo>
                <a:lnTo>
                  <a:pt x="36742" y="1921740"/>
                </a:lnTo>
                <a:lnTo>
                  <a:pt x="32956" y="1928050"/>
                </a:lnTo>
                <a:lnTo>
                  <a:pt x="27170" y="1932360"/>
                </a:lnTo>
                <a:lnTo>
                  <a:pt x="19812" y="1933955"/>
                </a:lnTo>
                <a:close/>
              </a:path>
              <a:path w="5181600" h="3877310">
                <a:moveTo>
                  <a:pt x="19812" y="1857755"/>
                </a:moveTo>
                <a:lnTo>
                  <a:pt x="12215" y="1856160"/>
                </a:lnTo>
                <a:lnTo>
                  <a:pt x="5905" y="1851850"/>
                </a:lnTo>
                <a:lnTo>
                  <a:pt x="1595" y="1845540"/>
                </a:lnTo>
                <a:lnTo>
                  <a:pt x="0" y="1837944"/>
                </a:lnTo>
                <a:lnTo>
                  <a:pt x="1595" y="1830586"/>
                </a:lnTo>
                <a:lnTo>
                  <a:pt x="5905" y="1824799"/>
                </a:lnTo>
                <a:lnTo>
                  <a:pt x="12215" y="1821013"/>
                </a:lnTo>
                <a:lnTo>
                  <a:pt x="19812" y="1819655"/>
                </a:lnTo>
                <a:lnTo>
                  <a:pt x="27170" y="1821013"/>
                </a:lnTo>
                <a:lnTo>
                  <a:pt x="32956" y="1824799"/>
                </a:lnTo>
                <a:lnTo>
                  <a:pt x="36742" y="1830586"/>
                </a:lnTo>
                <a:lnTo>
                  <a:pt x="38100" y="1837944"/>
                </a:lnTo>
                <a:lnTo>
                  <a:pt x="36742" y="1845540"/>
                </a:lnTo>
                <a:lnTo>
                  <a:pt x="32956" y="1851850"/>
                </a:lnTo>
                <a:lnTo>
                  <a:pt x="27170" y="1856160"/>
                </a:lnTo>
                <a:lnTo>
                  <a:pt x="19812" y="1857755"/>
                </a:lnTo>
                <a:close/>
              </a:path>
              <a:path w="5181600" h="3877310">
                <a:moveTo>
                  <a:pt x="19812" y="1781555"/>
                </a:moveTo>
                <a:lnTo>
                  <a:pt x="12215" y="1779960"/>
                </a:lnTo>
                <a:lnTo>
                  <a:pt x="5905" y="1775650"/>
                </a:lnTo>
                <a:lnTo>
                  <a:pt x="1595" y="1769340"/>
                </a:lnTo>
                <a:lnTo>
                  <a:pt x="0" y="1761744"/>
                </a:lnTo>
                <a:lnTo>
                  <a:pt x="1595" y="1754386"/>
                </a:lnTo>
                <a:lnTo>
                  <a:pt x="5905" y="1748599"/>
                </a:lnTo>
                <a:lnTo>
                  <a:pt x="12215" y="1744813"/>
                </a:lnTo>
                <a:lnTo>
                  <a:pt x="19812" y="1743455"/>
                </a:lnTo>
                <a:lnTo>
                  <a:pt x="27170" y="1744813"/>
                </a:lnTo>
                <a:lnTo>
                  <a:pt x="32956" y="1748599"/>
                </a:lnTo>
                <a:lnTo>
                  <a:pt x="36742" y="1754386"/>
                </a:lnTo>
                <a:lnTo>
                  <a:pt x="38100" y="1761744"/>
                </a:lnTo>
                <a:lnTo>
                  <a:pt x="36742" y="1769340"/>
                </a:lnTo>
                <a:lnTo>
                  <a:pt x="32956" y="1775650"/>
                </a:lnTo>
                <a:lnTo>
                  <a:pt x="27170" y="1779960"/>
                </a:lnTo>
                <a:lnTo>
                  <a:pt x="19812" y="1781555"/>
                </a:lnTo>
                <a:close/>
              </a:path>
              <a:path w="5181600" h="3877310">
                <a:moveTo>
                  <a:pt x="19812" y="1705355"/>
                </a:moveTo>
                <a:lnTo>
                  <a:pt x="12215" y="1703760"/>
                </a:lnTo>
                <a:lnTo>
                  <a:pt x="5905" y="1699450"/>
                </a:lnTo>
                <a:lnTo>
                  <a:pt x="1595" y="1693140"/>
                </a:lnTo>
                <a:lnTo>
                  <a:pt x="0" y="1685544"/>
                </a:lnTo>
                <a:lnTo>
                  <a:pt x="1595" y="1677947"/>
                </a:lnTo>
                <a:lnTo>
                  <a:pt x="5905" y="1671637"/>
                </a:lnTo>
                <a:lnTo>
                  <a:pt x="12215" y="1667327"/>
                </a:lnTo>
                <a:lnTo>
                  <a:pt x="19812" y="1665731"/>
                </a:lnTo>
                <a:lnTo>
                  <a:pt x="27170" y="1667327"/>
                </a:lnTo>
                <a:lnTo>
                  <a:pt x="32956" y="1671637"/>
                </a:lnTo>
                <a:lnTo>
                  <a:pt x="36742" y="1677947"/>
                </a:lnTo>
                <a:lnTo>
                  <a:pt x="38100" y="1685544"/>
                </a:lnTo>
                <a:lnTo>
                  <a:pt x="36742" y="1693140"/>
                </a:lnTo>
                <a:lnTo>
                  <a:pt x="32956" y="1699450"/>
                </a:lnTo>
                <a:lnTo>
                  <a:pt x="27170" y="1703760"/>
                </a:lnTo>
                <a:lnTo>
                  <a:pt x="19812" y="1705355"/>
                </a:lnTo>
                <a:close/>
              </a:path>
              <a:path w="5181600" h="3877310">
                <a:moveTo>
                  <a:pt x="19812" y="1627631"/>
                </a:moveTo>
                <a:lnTo>
                  <a:pt x="12215" y="1626274"/>
                </a:lnTo>
                <a:lnTo>
                  <a:pt x="5905" y="1622488"/>
                </a:lnTo>
                <a:lnTo>
                  <a:pt x="1595" y="1616702"/>
                </a:lnTo>
                <a:lnTo>
                  <a:pt x="0" y="1609344"/>
                </a:lnTo>
                <a:lnTo>
                  <a:pt x="1595" y="1601747"/>
                </a:lnTo>
                <a:lnTo>
                  <a:pt x="5905" y="1595437"/>
                </a:lnTo>
                <a:lnTo>
                  <a:pt x="12215" y="1591127"/>
                </a:lnTo>
                <a:lnTo>
                  <a:pt x="19812" y="1589531"/>
                </a:lnTo>
                <a:lnTo>
                  <a:pt x="27170" y="1591127"/>
                </a:lnTo>
                <a:lnTo>
                  <a:pt x="32956" y="1595437"/>
                </a:lnTo>
                <a:lnTo>
                  <a:pt x="36742" y="1601747"/>
                </a:lnTo>
                <a:lnTo>
                  <a:pt x="38100" y="1609344"/>
                </a:lnTo>
                <a:lnTo>
                  <a:pt x="36742" y="1616702"/>
                </a:lnTo>
                <a:lnTo>
                  <a:pt x="32956" y="1622488"/>
                </a:lnTo>
                <a:lnTo>
                  <a:pt x="27170" y="1626274"/>
                </a:lnTo>
                <a:lnTo>
                  <a:pt x="19812" y="1627631"/>
                </a:lnTo>
                <a:close/>
              </a:path>
              <a:path w="5181600" h="3877310">
                <a:moveTo>
                  <a:pt x="19812" y="1551431"/>
                </a:moveTo>
                <a:lnTo>
                  <a:pt x="12215" y="1550074"/>
                </a:lnTo>
                <a:lnTo>
                  <a:pt x="5905" y="1546288"/>
                </a:lnTo>
                <a:lnTo>
                  <a:pt x="1595" y="1540502"/>
                </a:lnTo>
                <a:lnTo>
                  <a:pt x="0" y="1533144"/>
                </a:lnTo>
                <a:lnTo>
                  <a:pt x="1595" y="1525547"/>
                </a:lnTo>
                <a:lnTo>
                  <a:pt x="5905" y="1519237"/>
                </a:lnTo>
                <a:lnTo>
                  <a:pt x="12215" y="1514927"/>
                </a:lnTo>
                <a:lnTo>
                  <a:pt x="19812" y="1513331"/>
                </a:lnTo>
                <a:lnTo>
                  <a:pt x="27170" y="1514927"/>
                </a:lnTo>
                <a:lnTo>
                  <a:pt x="32956" y="1519237"/>
                </a:lnTo>
                <a:lnTo>
                  <a:pt x="36742" y="1525547"/>
                </a:lnTo>
                <a:lnTo>
                  <a:pt x="38100" y="1533144"/>
                </a:lnTo>
                <a:lnTo>
                  <a:pt x="36742" y="1540502"/>
                </a:lnTo>
                <a:lnTo>
                  <a:pt x="32956" y="1546288"/>
                </a:lnTo>
                <a:lnTo>
                  <a:pt x="27170" y="1550074"/>
                </a:lnTo>
                <a:lnTo>
                  <a:pt x="19812" y="1551431"/>
                </a:lnTo>
                <a:close/>
              </a:path>
              <a:path w="5181600" h="3877310">
                <a:moveTo>
                  <a:pt x="19812" y="1475231"/>
                </a:moveTo>
                <a:lnTo>
                  <a:pt x="12215" y="1473874"/>
                </a:lnTo>
                <a:lnTo>
                  <a:pt x="5905" y="1470088"/>
                </a:lnTo>
                <a:lnTo>
                  <a:pt x="1595" y="1464302"/>
                </a:lnTo>
                <a:lnTo>
                  <a:pt x="0" y="1456944"/>
                </a:lnTo>
                <a:lnTo>
                  <a:pt x="1595" y="1449347"/>
                </a:lnTo>
                <a:lnTo>
                  <a:pt x="5905" y="1443037"/>
                </a:lnTo>
                <a:lnTo>
                  <a:pt x="12215" y="1438727"/>
                </a:lnTo>
                <a:lnTo>
                  <a:pt x="19812" y="1437131"/>
                </a:lnTo>
                <a:lnTo>
                  <a:pt x="27170" y="1438727"/>
                </a:lnTo>
                <a:lnTo>
                  <a:pt x="32956" y="1443037"/>
                </a:lnTo>
                <a:lnTo>
                  <a:pt x="36742" y="1449347"/>
                </a:lnTo>
                <a:lnTo>
                  <a:pt x="38100" y="1456944"/>
                </a:lnTo>
                <a:lnTo>
                  <a:pt x="36742" y="1464302"/>
                </a:lnTo>
                <a:lnTo>
                  <a:pt x="32956" y="1470088"/>
                </a:lnTo>
                <a:lnTo>
                  <a:pt x="27170" y="1473874"/>
                </a:lnTo>
                <a:lnTo>
                  <a:pt x="19812" y="1475231"/>
                </a:lnTo>
                <a:close/>
              </a:path>
              <a:path w="5181600" h="3877310">
                <a:moveTo>
                  <a:pt x="19812" y="1399031"/>
                </a:moveTo>
                <a:lnTo>
                  <a:pt x="12215" y="1397674"/>
                </a:lnTo>
                <a:lnTo>
                  <a:pt x="5905" y="1393888"/>
                </a:lnTo>
                <a:lnTo>
                  <a:pt x="1595" y="1388102"/>
                </a:lnTo>
                <a:lnTo>
                  <a:pt x="0" y="1380744"/>
                </a:lnTo>
                <a:lnTo>
                  <a:pt x="1595" y="1373147"/>
                </a:lnTo>
                <a:lnTo>
                  <a:pt x="5905" y="1366837"/>
                </a:lnTo>
                <a:lnTo>
                  <a:pt x="12215" y="1362527"/>
                </a:lnTo>
                <a:lnTo>
                  <a:pt x="19812" y="1360931"/>
                </a:lnTo>
                <a:lnTo>
                  <a:pt x="27170" y="1362527"/>
                </a:lnTo>
                <a:lnTo>
                  <a:pt x="32956" y="1366837"/>
                </a:lnTo>
                <a:lnTo>
                  <a:pt x="36742" y="1373147"/>
                </a:lnTo>
                <a:lnTo>
                  <a:pt x="38100" y="1380744"/>
                </a:lnTo>
                <a:lnTo>
                  <a:pt x="36742" y="1388102"/>
                </a:lnTo>
                <a:lnTo>
                  <a:pt x="32956" y="1393888"/>
                </a:lnTo>
                <a:lnTo>
                  <a:pt x="27170" y="1397674"/>
                </a:lnTo>
                <a:lnTo>
                  <a:pt x="19812" y="1399031"/>
                </a:lnTo>
                <a:close/>
              </a:path>
              <a:path w="5181600" h="3877310">
                <a:moveTo>
                  <a:pt x="19812" y="1322831"/>
                </a:moveTo>
                <a:lnTo>
                  <a:pt x="12215" y="1321474"/>
                </a:lnTo>
                <a:lnTo>
                  <a:pt x="5905" y="1317688"/>
                </a:lnTo>
                <a:lnTo>
                  <a:pt x="1595" y="1311902"/>
                </a:lnTo>
                <a:lnTo>
                  <a:pt x="0" y="1304544"/>
                </a:lnTo>
                <a:lnTo>
                  <a:pt x="1595" y="1296947"/>
                </a:lnTo>
                <a:lnTo>
                  <a:pt x="5905" y="1290637"/>
                </a:lnTo>
                <a:lnTo>
                  <a:pt x="12215" y="1286327"/>
                </a:lnTo>
                <a:lnTo>
                  <a:pt x="19812" y="1284731"/>
                </a:lnTo>
                <a:lnTo>
                  <a:pt x="27170" y="1286327"/>
                </a:lnTo>
                <a:lnTo>
                  <a:pt x="32956" y="1290637"/>
                </a:lnTo>
                <a:lnTo>
                  <a:pt x="36742" y="1296947"/>
                </a:lnTo>
                <a:lnTo>
                  <a:pt x="38100" y="1304544"/>
                </a:lnTo>
                <a:lnTo>
                  <a:pt x="36742" y="1311902"/>
                </a:lnTo>
                <a:lnTo>
                  <a:pt x="32956" y="1317688"/>
                </a:lnTo>
                <a:lnTo>
                  <a:pt x="27170" y="1321474"/>
                </a:lnTo>
                <a:lnTo>
                  <a:pt x="19812" y="1322831"/>
                </a:lnTo>
                <a:close/>
              </a:path>
              <a:path w="5181600" h="3877310">
                <a:moveTo>
                  <a:pt x="19812" y="1246631"/>
                </a:moveTo>
                <a:lnTo>
                  <a:pt x="12215" y="1245274"/>
                </a:lnTo>
                <a:lnTo>
                  <a:pt x="5905" y="1241488"/>
                </a:lnTo>
                <a:lnTo>
                  <a:pt x="1595" y="1235702"/>
                </a:lnTo>
                <a:lnTo>
                  <a:pt x="0" y="1228344"/>
                </a:lnTo>
                <a:lnTo>
                  <a:pt x="1595" y="1220747"/>
                </a:lnTo>
                <a:lnTo>
                  <a:pt x="5905" y="1214437"/>
                </a:lnTo>
                <a:lnTo>
                  <a:pt x="12215" y="1210127"/>
                </a:lnTo>
                <a:lnTo>
                  <a:pt x="19812" y="1208531"/>
                </a:lnTo>
                <a:lnTo>
                  <a:pt x="27170" y="1210127"/>
                </a:lnTo>
                <a:lnTo>
                  <a:pt x="32956" y="1214437"/>
                </a:lnTo>
                <a:lnTo>
                  <a:pt x="36742" y="1220747"/>
                </a:lnTo>
                <a:lnTo>
                  <a:pt x="38100" y="1228344"/>
                </a:lnTo>
                <a:lnTo>
                  <a:pt x="36742" y="1235702"/>
                </a:lnTo>
                <a:lnTo>
                  <a:pt x="32956" y="1241488"/>
                </a:lnTo>
                <a:lnTo>
                  <a:pt x="27170" y="1245274"/>
                </a:lnTo>
                <a:lnTo>
                  <a:pt x="19812" y="1246631"/>
                </a:lnTo>
                <a:close/>
              </a:path>
              <a:path w="5181600" h="3877310">
                <a:moveTo>
                  <a:pt x="19812" y="1170431"/>
                </a:moveTo>
                <a:lnTo>
                  <a:pt x="12215" y="1169074"/>
                </a:lnTo>
                <a:lnTo>
                  <a:pt x="5905" y="1165288"/>
                </a:lnTo>
                <a:lnTo>
                  <a:pt x="1595" y="1159502"/>
                </a:lnTo>
                <a:lnTo>
                  <a:pt x="0" y="1152144"/>
                </a:lnTo>
                <a:lnTo>
                  <a:pt x="1595" y="1144547"/>
                </a:lnTo>
                <a:lnTo>
                  <a:pt x="5905" y="1138237"/>
                </a:lnTo>
                <a:lnTo>
                  <a:pt x="12215" y="1133927"/>
                </a:lnTo>
                <a:lnTo>
                  <a:pt x="19812" y="1132331"/>
                </a:lnTo>
                <a:lnTo>
                  <a:pt x="27170" y="1133927"/>
                </a:lnTo>
                <a:lnTo>
                  <a:pt x="32956" y="1138237"/>
                </a:lnTo>
                <a:lnTo>
                  <a:pt x="36742" y="1144547"/>
                </a:lnTo>
                <a:lnTo>
                  <a:pt x="38100" y="1152144"/>
                </a:lnTo>
                <a:lnTo>
                  <a:pt x="36742" y="1159502"/>
                </a:lnTo>
                <a:lnTo>
                  <a:pt x="32956" y="1165288"/>
                </a:lnTo>
                <a:lnTo>
                  <a:pt x="27170" y="1169074"/>
                </a:lnTo>
                <a:lnTo>
                  <a:pt x="19812" y="1170431"/>
                </a:lnTo>
                <a:close/>
              </a:path>
              <a:path w="5181600" h="3877310">
                <a:moveTo>
                  <a:pt x="19812" y="1094231"/>
                </a:moveTo>
                <a:lnTo>
                  <a:pt x="12215" y="1092874"/>
                </a:lnTo>
                <a:lnTo>
                  <a:pt x="5905" y="1089088"/>
                </a:lnTo>
                <a:lnTo>
                  <a:pt x="1595" y="1083302"/>
                </a:lnTo>
                <a:lnTo>
                  <a:pt x="0" y="1075944"/>
                </a:lnTo>
                <a:lnTo>
                  <a:pt x="1595" y="1068347"/>
                </a:lnTo>
                <a:lnTo>
                  <a:pt x="5905" y="1062037"/>
                </a:lnTo>
                <a:lnTo>
                  <a:pt x="12215" y="1057727"/>
                </a:lnTo>
                <a:lnTo>
                  <a:pt x="19812" y="1056131"/>
                </a:lnTo>
                <a:lnTo>
                  <a:pt x="27170" y="1057727"/>
                </a:lnTo>
                <a:lnTo>
                  <a:pt x="32956" y="1062037"/>
                </a:lnTo>
                <a:lnTo>
                  <a:pt x="36742" y="1068347"/>
                </a:lnTo>
                <a:lnTo>
                  <a:pt x="38100" y="1075944"/>
                </a:lnTo>
                <a:lnTo>
                  <a:pt x="36742" y="1083302"/>
                </a:lnTo>
                <a:lnTo>
                  <a:pt x="32956" y="1089088"/>
                </a:lnTo>
                <a:lnTo>
                  <a:pt x="27170" y="1092874"/>
                </a:lnTo>
                <a:lnTo>
                  <a:pt x="19812" y="1094231"/>
                </a:lnTo>
                <a:close/>
              </a:path>
              <a:path w="5181600" h="3877310">
                <a:moveTo>
                  <a:pt x="19812" y="1018031"/>
                </a:moveTo>
                <a:lnTo>
                  <a:pt x="12215" y="1016674"/>
                </a:lnTo>
                <a:lnTo>
                  <a:pt x="5905" y="1012888"/>
                </a:lnTo>
                <a:lnTo>
                  <a:pt x="1595" y="1007102"/>
                </a:lnTo>
                <a:lnTo>
                  <a:pt x="0" y="999744"/>
                </a:lnTo>
                <a:lnTo>
                  <a:pt x="1595" y="992147"/>
                </a:lnTo>
                <a:lnTo>
                  <a:pt x="5905" y="985837"/>
                </a:lnTo>
                <a:lnTo>
                  <a:pt x="12215" y="981527"/>
                </a:lnTo>
                <a:lnTo>
                  <a:pt x="19812" y="979931"/>
                </a:lnTo>
                <a:lnTo>
                  <a:pt x="27170" y="981527"/>
                </a:lnTo>
                <a:lnTo>
                  <a:pt x="32956" y="985837"/>
                </a:lnTo>
                <a:lnTo>
                  <a:pt x="36742" y="992147"/>
                </a:lnTo>
                <a:lnTo>
                  <a:pt x="38100" y="999744"/>
                </a:lnTo>
                <a:lnTo>
                  <a:pt x="36742" y="1007102"/>
                </a:lnTo>
                <a:lnTo>
                  <a:pt x="32956" y="1012888"/>
                </a:lnTo>
                <a:lnTo>
                  <a:pt x="27170" y="1016674"/>
                </a:lnTo>
                <a:lnTo>
                  <a:pt x="19812" y="1018031"/>
                </a:lnTo>
                <a:close/>
              </a:path>
              <a:path w="5181600" h="3877310">
                <a:moveTo>
                  <a:pt x="19812" y="941831"/>
                </a:moveTo>
                <a:lnTo>
                  <a:pt x="12215" y="940474"/>
                </a:lnTo>
                <a:lnTo>
                  <a:pt x="5905" y="936688"/>
                </a:lnTo>
                <a:lnTo>
                  <a:pt x="1595" y="930902"/>
                </a:lnTo>
                <a:lnTo>
                  <a:pt x="0" y="923543"/>
                </a:lnTo>
                <a:lnTo>
                  <a:pt x="1595" y="915947"/>
                </a:lnTo>
                <a:lnTo>
                  <a:pt x="5905" y="909637"/>
                </a:lnTo>
                <a:lnTo>
                  <a:pt x="12215" y="905327"/>
                </a:lnTo>
                <a:lnTo>
                  <a:pt x="19812" y="903731"/>
                </a:lnTo>
                <a:lnTo>
                  <a:pt x="27170" y="905327"/>
                </a:lnTo>
                <a:lnTo>
                  <a:pt x="32956" y="909637"/>
                </a:lnTo>
                <a:lnTo>
                  <a:pt x="36742" y="915947"/>
                </a:lnTo>
                <a:lnTo>
                  <a:pt x="38100" y="923543"/>
                </a:lnTo>
                <a:lnTo>
                  <a:pt x="36742" y="930902"/>
                </a:lnTo>
                <a:lnTo>
                  <a:pt x="32956" y="936688"/>
                </a:lnTo>
                <a:lnTo>
                  <a:pt x="27170" y="940474"/>
                </a:lnTo>
                <a:lnTo>
                  <a:pt x="19812" y="941831"/>
                </a:lnTo>
                <a:close/>
              </a:path>
              <a:path w="5181600" h="3877310">
                <a:moveTo>
                  <a:pt x="19812" y="865631"/>
                </a:moveTo>
                <a:lnTo>
                  <a:pt x="12215" y="864274"/>
                </a:lnTo>
                <a:lnTo>
                  <a:pt x="5905" y="860488"/>
                </a:lnTo>
                <a:lnTo>
                  <a:pt x="1595" y="854702"/>
                </a:lnTo>
                <a:lnTo>
                  <a:pt x="0" y="847343"/>
                </a:lnTo>
                <a:lnTo>
                  <a:pt x="1595" y="839747"/>
                </a:lnTo>
                <a:lnTo>
                  <a:pt x="5905" y="833437"/>
                </a:lnTo>
                <a:lnTo>
                  <a:pt x="12215" y="829127"/>
                </a:lnTo>
                <a:lnTo>
                  <a:pt x="19812" y="827531"/>
                </a:lnTo>
                <a:lnTo>
                  <a:pt x="27170" y="829127"/>
                </a:lnTo>
                <a:lnTo>
                  <a:pt x="32956" y="833437"/>
                </a:lnTo>
                <a:lnTo>
                  <a:pt x="36742" y="839747"/>
                </a:lnTo>
                <a:lnTo>
                  <a:pt x="38100" y="847343"/>
                </a:lnTo>
                <a:lnTo>
                  <a:pt x="36742" y="854702"/>
                </a:lnTo>
                <a:lnTo>
                  <a:pt x="32956" y="860488"/>
                </a:lnTo>
                <a:lnTo>
                  <a:pt x="27170" y="864274"/>
                </a:lnTo>
                <a:lnTo>
                  <a:pt x="19812" y="865631"/>
                </a:lnTo>
                <a:close/>
              </a:path>
              <a:path w="5181600" h="3877310">
                <a:moveTo>
                  <a:pt x="19812" y="789431"/>
                </a:moveTo>
                <a:lnTo>
                  <a:pt x="12215" y="788074"/>
                </a:lnTo>
                <a:lnTo>
                  <a:pt x="5905" y="784288"/>
                </a:lnTo>
                <a:lnTo>
                  <a:pt x="1595" y="778502"/>
                </a:lnTo>
                <a:lnTo>
                  <a:pt x="0" y="771143"/>
                </a:lnTo>
                <a:lnTo>
                  <a:pt x="1595" y="763547"/>
                </a:lnTo>
                <a:lnTo>
                  <a:pt x="5905" y="757237"/>
                </a:lnTo>
                <a:lnTo>
                  <a:pt x="12215" y="752927"/>
                </a:lnTo>
                <a:lnTo>
                  <a:pt x="19812" y="751331"/>
                </a:lnTo>
                <a:lnTo>
                  <a:pt x="27170" y="752927"/>
                </a:lnTo>
                <a:lnTo>
                  <a:pt x="32956" y="757237"/>
                </a:lnTo>
                <a:lnTo>
                  <a:pt x="36742" y="763547"/>
                </a:lnTo>
                <a:lnTo>
                  <a:pt x="38100" y="771143"/>
                </a:lnTo>
                <a:lnTo>
                  <a:pt x="36742" y="778502"/>
                </a:lnTo>
                <a:lnTo>
                  <a:pt x="32956" y="784288"/>
                </a:lnTo>
                <a:lnTo>
                  <a:pt x="27170" y="788074"/>
                </a:lnTo>
                <a:lnTo>
                  <a:pt x="19812" y="789431"/>
                </a:lnTo>
                <a:close/>
              </a:path>
              <a:path w="5181600" h="3877310">
                <a:moveTo>
                  <a:pt x="19812" y="713231"/>
                </a:moveTo>
                <a:lnTo>
                  <a:pt x="12215" y="711874"/>
                </a:lnTo>
                <a:lnTo>
                  <a:pt x="5905" y="708088"/>
                </a:lnTo>
                <a:lnTo>
                  <a:pt x="1595" y="702302"/>
                </a:lnTo>
                <a:lnTo>
                  <a:pt x="0" y="694943"/>
                </a:lnTo>
                <a:lnTo>
                  <a:pt x="1595" y="687347"/>
                </a:lnTo>
                <a:lnTo>
                  <a:pt x="5905" y="681037"/>
                </a:lnTo>
                <a:lnTo>
                  <a:pt x="12215" y="676727"/>
                </a:lnTo>
                <a:lnTo>
                  <a:pt x="19812" y="675131"/>
                </a:lnTo>
                <a:lnTo>
                  <a:pt x="27170" y="676727"/>
                </a:lnTo>
                <a:lnTo>
                  <a:pt x="32956" y="681037"/>
                </a:lnTo>
                <a:lnTo>
                  <a:pt x="36742" y="687347"/>
                </a:lnTo>
                <a:lnTo>
                  <a:pt x="38100" y="694943"/>
                </a:lnTo>
                <a:lnTo>
                  <a:pt x="36742" y="702302"/>
                </a:lnTo>
                <a:lnTo>
                  <a:pt x="32956" y="708088"/>
                </a:lnTo>
                <a:lnTo>
                  <a:pt x="27170" y="711874"/>
                </a:lnTo>
                <a:lnTo>
                  <a:pt x="19812" y="713231"/>
                </a:lnTo>
                <a:close/>
              </a:path>
              <a:path w="5181600" h="3877310">
                <a:moveTo>
                  <a:pt x="19812" y="637031"/>
                </a:moveTo>
                <a:lnTo>
                  <a:pt x="12215" y="635674"/>
                </a:lnTo>
                <a:lnTo>
                  <a:pt x="5905" y="631888"/>
                </a:lnTo>
                <a:lnTo>
                  <a:pt x="1595" y="626102"/>
                </a:lnTo>
                <a:lnTo>
                  <a:pt x="0" y="618743"/>
                </a:lnTo>
                <a:lnTo>
                  <a:pt x="1595" y="611147"/>
                </a:lnTo>
                <a:lnTo>
                  <a:pt x="5905" y="604837"/>
                </a:lnTo>
                <a:lnTo>
                  <a:pt x="12215" y="600527"/>
                </a:lnTo>
                <a:lnTo>
                  <a:pt x="19812" y="598931"/>
                </a:lnTo>
                <a:lnTo>
                  <a:pt x="27170" y="600527"/>
                </a:lnTo>
                <a:lnTo>
                  <a:pt x="32956" y="604837"/>
                </a:lnTo>
                <a:lnTo>
                  <a:pt x="36742" y="611147"/>
                </a:lnTo>
                <a:lnTo>
                  <a:pt x="38100" y="618743"/>
                </a:lnTo>
                <a:lnTo>
                  <a:pt x="36742" y="626102"/>
                </a:lnTo>
                <a:lnTo>
                  <a:pt x="32956" y="631888"/>
                </a:lnTo>
                <a:lnTo>
                  <a:pt x="27170" y="635674"/>
                </a:lnTo>
                <a:lnTo>
                  <a:pt x="19812" y="637031"/>
                </a:lnTo>
                <a:close/>
              </a:path>
              <a:path w="5181600" h="3877310">
                <a:moveTo>
                  <a:pt x="19812" y="560831"/>
                </a:moveTo>
                <a:lnTo>
                  <a:pt x="12215" y="559474"/>
                </a:lnTo>
                <a:lnTo>
                  <a:pt x="5905" y="555688"/>
                </a:lnTo>
                <a:lnTo>
                  <a:pt x="1595" y="549902"/>
                </a:lnTo>
                <a:lnTo>
                  <a:pt x="0" y="542543"/>
                </a:lnTo>
                <a:lnTo>
                  <a:pt x="1595" y="534947"/>
                </a:lnTo>
                <a:lnTo>
                  <a:pt x="5905" y="528637"/>
                </a:lnTo>
                <a:lnTo>
                  <a:pt x="12215" y="524327"/>
                </a:lnTo>
                <a:lnTo>
                  <a:pt x="19812" y="522731"/>
                </a:lnTo>
                <a:lnTo>
                  <a:pt x="27170" y="524327"/>
                </a:lnTo>
                <a:lnTo>
                  <a:pt x="32956" y="528637"/>
                </a:lnTo>
                <a:lnTo>
                  <a:pt x="36742" y="534947"/>
                </a:lnTo>
                <a:lnTo>
                  <a:pt x="38100" y="542543"/>
                </a:lnTo>
                <a:lnTo>
                  <a:pt x="36742" y="549902"/>
                </a:lnTo>
                <a:lnTo>
                  <a:pt x="32956" y="555688"/>
                </a:lnTo>
                <a:lnTo>
                  <a:pt x="27170" y="559474"/>
                </a:lnTo>
                <a:lnTo>
                  <a:pt x="19812" y="560831"/>
                </a:lnTo>
                <a:close/>
              </a:path>
              <a:path w="5181600" h="3877310">
                <a:moveTo>
                  <a:pt x="19812" y="484631"/>
                </a:moveTo>
                <a:lnTo>
                  <a:pt x="12215" y="483274"/>
                </a:lnTo>
                <a:lnTo>
                  <a:pt x="5905" y="479488"/>
                </a:lnTo>
                <a:lnTo>
                  <a:pt x="1595" y="473702"/>
                </a:lnTo>
                <a:lnTo>
                  <a:pt x="0" y="466343"/>
                </a:lnTo>
                <a:lnTo>
                  <a:pt x="1595" y="458747"/>
                </a:lnTo>
                <a:lnTo>
                  <a:pt x="5905" y="452437"/>
                </a:lnTo>
                <a:lnTo>
                  <a:pt x="12215" y="448127"/>
                </a:lnTo>
                <a:lnTo>
                  <a:pt x="19812" y="446531"/>
                </a:lnTo>
                <a:lnTo>
                  <a:pt x="27170" y="448127"/>
                </a:lnTo>
                <a:lnTo>
                  <a:pt x="32956" y="452437"/>
                </a:lnTo>
                <a:lnTo>
                  <a:pt x="36742" y="458747"/>
                </a:lnTo>
                <a:lnTo>
                  <a:pt x="38100" y="466343"/>
                </a:lnTo>
                <a:lnTo>
                  <a:pt x="36742" y="473702"/>
                </a:lnTo>
                <a:lnTo>
                  <a:pt x="32956" y="479488"/>
                </a:lnTo>
                <a:lnTo>
                  <a:pt x="27170" y="483274"/>
                </a:lnTo>
                <a:lnTo>
                  <a:pt x="19812" y="484631"/>
                </a:lnTo>
                <a:close/>
              </a:path>
              <a:path w="5181600" h="3877310">
                <a:moveTo>
                  <a:pt x="19812" y="408431"/>
                </a:moveTo>
                <a:lnTo>
                  <a:pt x="12215" y="406860"/>
                </a:lnTo>
                <a:lnTo>
                  <a:pt x="5905" y="402716"/>
                </a:lnTo>
                <a:lnTo>
                  <a:pt x="1595" y="396859"/>
                </a:lnTo>
                <a:lnTo>
                  <a:pt x="0" y="390143"/>
                </a:lnTo>
                <a:lnTo>
                  <a:pt x="1595" y="382547"/>
                </a:lnTo>
                <a:lnTo>
                  <a:pt x="5905" y="376237"/>
                </a:lnTo>
                <a:lnTo>
                  <a:pt x="12215" y="371927"/>
                </a:lnTo>
                <a:lnTo>
                  <a:pt x="19812" y="370331"/>
                </a:lnTo>
                <a:lnTo>
                  <a:pt x="27170" y="371927"/>
                </a:lnTo>
                <a:lnTo>
                  <a:pt x="32956" y="376237"/>
                </a:lnTo>
                <a:lnTo>
                  <a:pt x="36742" y="382547"/>
                </a:lnTo>
                <a:lnTo>
                  <a:pt x="38100" y="390143"/>
                </a:lnTo>
                <a:lnTo>
                  <a:pt x="36742" y="396859"/>
                </a:lnTo>
                <a:lnTo>
                  <a:pt x="32956" y="402716"/>
                </a:lnTo>
                <a:lnTo>
                  <a:pt x="27170" y="406860"/>
                </a:lnTo>
                <a:lnTo>
                  <a:pt x="19812" y="408431"/>
                </a:lnTo>
                <a:close/>
              </a:path>
              <a:path w="5181600" h="3877310">
                <a:moveTo>
                  <a:pt x="19812" y="332231"/>
                </a:moveTo>
                <a:lnTo>
                  <a:pt x="12215" y="330660"/>
                </a:lnTo>
                <a:lnTo>
                  <a:pt x="5905" y="326516"/>
                </a:lnTo>
                <a:lnTo>
                  <a:pt x="1595" y="320659"/>
                </a:lnTo>
                <a:lnTo>
                  <a:pt x="0" y="313943"/>
                </a:lnTo>
                <a:lnTo>
                  <a:pt x="1595" y="306347"/>
                </a:lnTo>
                <a:lnTo>
                  <a:pt x="5905" y="300037"/>
                </a:lnTo>
                <a:lnTo>
                  <a:pt x="12215" y="295727"/>
                </a:lnTo>
                <a:lnTo>
                  <a:pt x="19812" y="294131"/>
                </a:lnTo>
                <a:lnTo>
                  <a:pt x="27170" y="295727"/>
                </a:lnTo>
                <a:lnTo>
                  <a:pt x="32956" y="300037"/>
                </a:lnTo>
                <a:lnTo>
                  <a:pt x="36742" y="306347"/>
                </a:lnTo>
                <a:lnTo>
                  <a:pt x="38100" y="313943"/>
                </a:lnTo>
                <a:lnTo>
                  <a:pt x="36742" y="320659"/>
                </a:lnTo>
                <a:lnTo>
                  <a:pt x="32956" y="326516"/>
                </a:lnTo>
                <a:lnTo>
                  <a:pt x="27170" y="330660"/>
                </a:lnTo>
                <a:lnTo>
                  <a:pt x="19812" y="332231"/>
                </a:lnTo>
                <a:close/>
              </a:path>
              <a:path w="5181600" h="3877310">
                <a:moveTo>
                  <a:pt x="19812" y="256031"/>
                </a:moveTo>
                <a:lnTo>
                  <a:pt x="12215" y="254460"/>
                </a:lnTo>
                <a:lnTo>
                  <a:pt x="5905" y="250316"/>
                </a:lnTo>
                <a:lnTo>
                  <a:pt x="1595" y="244459"/>
                </a:lnTo>
                <a:lnTo>
                  <a:pt x="0" y="237743"/>
                </a:lnTo>
                <a:lnTo>
                  <a:pt x="1595" y="230147"/>
                </a:lnTo>
                <a:lnTo>
                  <a:pt x="5905" y="223837"/>
                </a:lnTo>
                <a:lnTo>
                  <a:pt x="12215" y="219527"/>
                </a:lnTo>
                <a:lnTo>
                  <a:pt x="19812" y="217931"/>
                </a:lnTo>
                <a:lnTo>
                  <a:pt x="27170" y="219527"/>
                </a:lnTo>
                <a:lnTo>
                  <a:pt x="32956" y="223837"/>
                </a:lnTo>
                <a:lnTo>
                  <a:pt x="36742" y="230147"/>
                </a:lnTo>
                <a:lnTo>
                  <a:pt x="38100" y="237743"/>
                </a:lnTo>
                <a:lnTo>
                  <a:pt x="36742" y="244459"/>
                </a:lnTo>
                <a:lnTo>
                  <a:pt x="32956" y="250316"/>
                </a:lnTo>
                <a:lnTo>
                  <a:pt x="27170" y="254460"/>
                </a:lnTo>
                <a:lnTo>
                  <a:pt x="19812" y="256031"/>
                </a:lnTo>
                <a:close/>
              </a:path>
              <a:path w="5181600" h="3877310">
                <a:moveTo>
                  <a:pt x="19812" y="179831"/>
                </a:moveTo>
                <a:lnTo>
                  <a:pt x="12215" y="178260"/>
                </a:lnTo>
                <a:lnTo>
                  <a:pt x="5905" y="174116"/>
                </a:lnTo>
                <a:lnTo>
                  <a:pt x="1595" y="168259"/>
                </a:lnTo>
                <a:lnTo>
                  <a:pt x="0" y="161543"/>
                </a:lnTo>
                <a:lnTo>
                  <a:pt x="0" y="160020"/>
                </a:lnTo>
                <a:lnTo>
                  <a:pt x="1595" y="153304"/>
                </a:lnTo>
                <a:lnTo>
                  <a:pt x="5905" y="147446"/>
                </a:lnTo>
                <a:lnTo>
                  <a:pt x="12215" y="143303"/>
                </a:lnTo>
                <a:lnTo>
                  <a:pt x="19812" y="141731"/>
                </a:lnTo>
                <a:lnTo>
                  <a:pt x="27170" y="143303"/>
                </a:lnTo>
                <a:lnTo>
                  <a:pt x="32956" y="147446"/>
                </a:lnTo>
                <a:lnTo>
                  <a:pt x="36742" y="153304"/>
                </a:lnTo>
                <a:lnTo>
                  <a:pt x="38100" y="160020"/>
                </a:lnTo>
                <a:lnTo>
                  <a:pt x="38100" y="161543"/>
                </a:lnTo>
                <a:lnTo>
                  <a:pt x="36742" y="168259"/>
                </a:lnTo>
                <a:lnTo>
                  <a:pt x="32956" y="174116"/>
                </a:lnTo>
                <a:lnTo>
                  <a:pt x="27170" y="178260"/>
                </a:lnTo>
                <a:lnTo>
                  <a:pt x="19812" y="179831"/>
                </a:lnTo>
                <a:close/>
              </a:path>
              <a:path w="5181600" h="3877310">
                <a:moveTo>
                  <a:pt x="19812" y="103631"/>
                </a:moveTo>
                <a:lnTo>
                  <a:pt x="12215" y="102036"/>
                </a:lnTo>
                <a:lnTo>
                  <a:pt x="5905" y="97726"/>
                </a:lnTo>
                <a:lnTo>
                  <a:pt x="1595" y="91416"/>
                </a:lnTo>
                <a:lnTo>
                  <a:pt x="0" y="83820"/>
                </a:lnTo>
                <a:lnTo>
                  <a:pt x="1595" y="77104"/>
                </a:lnTo>
                <a:lnTo>
                  <a:pt x="5905" y="71246"/>
                </a:lnTo>
                <a:lnTo>
                  <a:pt x="12215" y="67103"/>
                </a:lnTo>
                <a:lnTo>
                  <a:pt x="19812" y="65531"/>
                </a:lnTo>
                <a:lnTo>
                  <a:pt x="27170" y="67103"/>
                </a:lnTo>
                <a:lnTo>
                  <a:pt x="32956" y="71246"/>
                </a:lnTo>
                <a:lnTo>
                  <a:pt x="36742" y="77104"/>
                </a:lnTo>
                <a:lnTo>
                  <a:pt x="38100" y="83820"/>
                </a:lnTo>
                <a:lnTo>
                  <a:pt x="36742" y="91416"/>
                </a:lnTo>
                <a:lnTo>
                  <a:pt x="32956" y="97726"/>
                </a:lnTo>
                <a:lnTo>
                  <a:pt x="27170" y="102036"/>
                </a:lnTo>
                <a:lnTo>
                  <a:pt x="19812" y="103631"/>
                </a:lnTo>
                <a:close/>
              </a:path>
              <a:path w="5181600" h="3877310">
                <a:moveTo>
                  <a:pt x="30480" y="38100"/>
                </a:moveTo>
                <a:lnTo>
                  <a:pt x="23764" y="36742"/>
                </a:lnTo>
                <a:lnTo>
                  <a:pt x="17906" y="32956"/>
                </a:lnTo>
                <a:lnTo>
                  <a:pt x="13763" y="27170"/>
                </a:lnTo>
                <a:lnTo>
                  <a:pt x="12191" y="19812"/>
                </a:lnTo>
                <a:lnTo>
                  <a:pt x="13763" y="12215"/>
                </a:lnTo>
                <a:lnTo>
                  <a:pt x="17906" y="5905"/>
                </a:lnTo>
                <a:lnTo>
                  <a:pt x="23764" y="1595"/>
                </a:lnTo>
                <a:lnTo>
                  <a:pt x="30480" y="0"/>
                </a:lnTo>
                <a:lnTo>
                  <a:pt x="38076" y="1595"/>
                </a:lnTo>
                <a:lnTo>
                  <a:pt x="44386" y="5905"/>
                </a:lnTo>
                <a:lnTo>
                  <a:pt x="48696" y="12215"/>
                </a:lnTo>
                <a:lnTo>
                  <a:pt x="50291" y="19812"/>
                </a:lnTo>
                <a:lnTo>
                  <a:pt x="48696" y="27170"/>
                </a:lnTo>
                <a:lnTo>
                  <a:pt x="44386" y="32956"/>
                </a:lnTo>
                <a:lnTo>
                  <a:pt x="38076" y="36742"/>
                </a:lnTo>
                <a:lnTo>
                  <a:pt x="30480" y="38100"/>
                </a:lnTo>
                <a:close/>
              </a:path>
              <a:path w="5181600" h="3877310">
                <a:moveTo>
                  <a:pt x="108204" y="38100"/>
                </a:moveTo>
                <a:lnTo>
                  <a:pt x="106680" y="38100"/>
                </a:lnTo>
                <a:lnTo>
                  <a:pt x="99964" y="36742"/>
                </a:lnTo>
                <a:lnTo>
                  <a:pt x="94106" y="32956"/>
                </a:lnTo>
                <a:lnTo>
                  <a:pt x="89963" y="27170"/>
                </a:lnTo>
                <a:lnTo>
                  <a:pt x="88391" y="19812"/>
                </a:lnTo>
                <a:lnTo>
                  <a:pt x="89963" y="12215"/>
                </a:lnTo>
                <a:lnTo>
                  <a:pt x="94106" y="5905"/>
                </a:lnTo>
                <a:lnTo>
                  <a:pt x="99964" y="1595"/>
                </a:lnTo>
                <a:lnTo>
                  <a:pt x="106680" y="0"/>
                </a:lnTo>
                <a:lnTo>
                  <a:pt x="108204" y="0"/>
                </a:lnTo>
                <a:lnTo>
                  <a:pt x="114919" y="1595"/>
                </a:lnTo>
                <a:lnTo>
                  <a:pt x="120777" y="5905"/>
                </a:lnTo>
                <a:lnTo>
                  <a:pt x="124920" y="12215"/>
                </a:lnTo>
                <a:lnTo>
                  <a:pt x="126491" y="19812"/>
                </a:lnTo>
                <a:lnTo>
                  <a:pt x="124920" y="27170"/>
                </a:lnTo>
                <a:lnTo>
                  <a:pt x="120777" y="32956"/>
                </a:lnTo>
                <a:lnTo>
                  <a:pt x="114919" y="36742"/>
                </a:lnTo>
                <a:lnTo>
                  <a:pt x="108204" y="38100"/>
                </a:lnTo>
                <a:close/>
              </a:path>
              <a:path w="5181600" h="3877310">
                <a:moveTo>
                  <a:pt x="184404" y="38100"/>
                </a:moveTo>
                <a:lnTo>
                  <a:pt x="176807" y="36742"/>
                </a:lnTo>
                <a:lnTo>
                  <a:pt x="170497" y="32956"/>
                </a:lnTo>
                <a:lnTo>
                  <a:pt x="166187" y="27170"/>
                </a:lnTo>
                <a:lnTo>
                  <a:pt x="164591" y="19812"/>
                </a:lnTo>
                <a:lnTo>
                  <a:pt x="166187" y="12215"/>
                </a:lnTo>
                <a:lnTo>
                  <a:pt x="170497" y="5905"/>
                </a:lnTo>
                <a:lnTo>
                  <a:pt x="176807" y="1595"/>
                </a:lnTo>
                <a:lnTo>
                  <a:pt x="184404" y="0"/>
                </a:lnTo>
                <a:lnTo>
                  <a:pt x="191119" y="1595"/>
                </a:lnTo>
                <a:lnTo>
                  <a:pt x="196977" y="5905"/>
                </a:lnTo>
                <a:lnTo>
                  <a:pt x="201120" y="12215"/>
                </a:lnTo>
                <a:lnTo>
                  <a:pt x="202691" y="19812"/>
                </a:lnTo>
                <a:lnTo>
                  <a:pt x="201120" y="27170"/>
                </a:lnTo>
                <a:lnTo>
                  <a:pt x="196977" y="32956"/>
                </a:lnTo>
                <a:lnTo>
                  <a:pt x="191119" y="36742"/>
                </a:lnTo>
                <a:lnTo>
                  <a:pt x="184404" y="38100"/>
                </a:lnTo>
                <a:close/>
              </a:path>
              <a:path w="5181600" h="3877310">
                <a:moveTo>
                  <a:pt x="260604" y="38100"/>
                </a:moveTo>
                <a:lnTo>
                  <a:pt x="253007" y="36742"/>
                </a:lnTo>
                <a:lnTo>
                  <a:pt x="246697" y="32956"/>
                </a:lnTo>
                <a:lnTo>
                  <a:pt x="242387" y="27170"/>
                </a:lnTo>
                <a:lnTo>
                  <a:pt x="240791" y="19812"/>
                </a:lnTo>
                <a:lnTo>
                  <a:pt x="242387" y="12215"/>
                </a:lnTo>
                <a:lnTo>
                  <a:pt x="246697" y="5905"/>
                </a:lnTo>
                <a:lnTo>
                  <a:pt x="253007" y="1595"/>
                </a:lnTo>
                <a:lnTo>
                  <a:pt x="260604" y="0"/>
                </a:lnTo>
                <a:lnTo>
                  <a:pt x="267319" y="1595"/>
                </a:lnTo>
                <a:lnTo>
                  <a:pt x="273177" y="5905"/>
                </a:lnTo>
                <a:lnTo>
                  <a:pt x="277320" y="12215"/>
                </a:lnTo>
                <a:lnTo>
                  <a:pt x="278891" y="19812"/>
                </a:lnTo>
                <a:lnTo>
                  <a:pt x="277320" y="27170"/>
                </a:lnTo>
                <a:lnTo>
                  <a:pt x="273177" y="32956"/>
                </a:lnTo>
                <a:lnTo>
                  <a:pt x="267319" y="36742"/>
                </a:lnTo>
                <a:lnTo>
                  <a:pt x="260604" y="38100"/>
                </a:lnTo>
                <a:close/>
              </a:path>
              <a:path w="5181600" h="3877310">
                <a:moveTo>
                  <a:pt x="336804" y="38100"/>
                </a:moveTo>
                <a:lnTo>
                  <a:pt x="329207" y="36742"/>
                </a:lnTo>
                <a:lnTo>
                  <a:pt x="322897" y="32956"/>
                </a:lnTo>
                <a:lnTo>
                  <a:pt x="318587" y="27170"/>
                </a:lnTo>
                <a:lnTo>
                  <a:pt x="316991" y="19812"/>
                </a:lnTo>
                <a:lnTo>
                  <a:pt x="318587" y="12215"/>
                </a:lnTo>
                <a:lnTo>
                  <a:pt x="322897" y="5905"/>
                </a:lnTo>
                <a:lnTo>
                  <a:pt x="329207" y="1595"/>
                </a:lnTo>
                <a:lnTo>
                  <a:pt x="336804" y="0"/>
                </a:lnTo>
                <a:lnTo>
                  <a:pt x="343519" y="1595"/>
                </a:lnTo>
                <a:lnTo>
                  <a:pt x="349377" y="5905"/>
                </a:lnTo>
                <a:lnTo>
                  <a:pt x="353520" y="12215"/>
                </a:lnTo>
                <a:lnTo>
                  <a:pt x="355091" y="19812"/>
                </a:lnTo>
                <a:lnTo>
                  <a:pt x="353520" y="27170"/>
                </a:lnTo>
                <a:lnTo>
                  <a:pt x="349377" y="32956"/>
                </a:lnTo>
                <a:lnTo>
                  <a:pt x="343519" y="36742"/>
                </a:lnTo>
                <a:lnTo>
                  <a:pt x="336804" y="38100"/>
                </a:lnTo>
                <a:close/>
              </a:path>
              <a:path w="5181600" h="3877310">
                <a:moveTo>
                  <a:pt x="413004" y="38100"/>
                </a:moveTo>
                <a:lnTo>
                  <a:pt x="405407" y="36742"/>
                </a:lnTo>
                <a:lnTo>
                  <a:pt x="399097" y="32956"/>
                </a:lnTo>
                <a:lnTo>
                  <a:pt x="394787" y="27170"/>
                </a:lnTo>
                <a:lnTo>
                  <a:pt x="393191" y="19812"/>
                </a:lnTo>
                <a:lnTo>
                  <a:pt x="394787" y="12215"/>
                </a:lnTo>
                <a:lnTo>
                  <a:pt x="399097" y="5905"/>
                </a:lnTo>
                <a:lnTo>
                  <a:pt x="405407" y="1595"/>
                </a:lnTo>
                <a:lnTo>
                  <a:pt x="413004" y="0"/>
                </a:lnTo>
                <a:lnTo>
                  <a:pt x="420362" y="1595"/>
                </a:lnTo>
                <a:lnTo>
                  <a:pt x="426148" y="5905"/>
                </a:lnTo>
                <a:lnTo>
                  <a:pt x="429934" y="12215"/>
                </a:lnTo>
                <a:lnTo>
                  <a:pt x="431291" y="19812"/>
                </a:lnTo>
                <a:lnTo>
                  <a:pt x="429934" y="27170"/>
                </a:lnTo>
                <a:lnTo>
                  <a:pt x="426148" y="32956"/>
                </a:lnTo>
                <a:lnTo>
                  <a:pt x="420362" y="36742"/>
                </a:lnTo>
                <a:lnTo>
                  <a:pt x="413004" y="38100"/>
                </a:lnTo>
                <a:close/>
              </a:path>
              <a:path w="5181600" h="3877310">
                <a:moveTo>
                  <a:pt x="489204" y="38100"/>
                </a:moveTo>
                <a:lnTo>
                  <a:pt x="481607" y="36742"/>
                </a:lnTo>
                <a:lnTo>
                  <a:pt x="475297" y="32956"/>
                </a:lnTo>
                <a:lnTo>
                  <a:pt x="470987" y="27170"/>
                </a:lnTo>
                <a:lnTo>
                  <a:pt x="469391" y="19812"/>
                </a:lnTo>
                <a:lnTo>
                  <a:pt x="470987" y="12215"/>
                </a:lnTo>
                <a:lnTo>
                  <a:pt x="475297" y="5905"/>
                </a:lnTo>
                <a:lnTo>
                  <a:pt x="481607" y="1595"/>
                </a:lnTo>
                <a:lnTo>
                  <a:pt x="489204" y="0"/>
                </a:lnTo>
                <a:lnTo>
                  <a:pt x="496562" y="1595"/>
                </a:lnTo>
                <a:lnTo>
                  <a:pt x="502348" y="5905"/>
                </a:lnTo>
                <a:lnTo>
                  <a:pt x="506134" y="12215"/>
                </a:lnTo>
                <a:lnTo>
                  <a:pt x="507491" y="19812"/>
                </a:lnTo>
                <a:lnTo>
                  <a:pt x="506134" y="27170"/>
                </a:lnTo>
                <a:lnTo>
                  <a:pt x="502348" y="32956"/>
                </a:lnTo>
                <a:lnTo>
                  <a:pt x="496562" y="36742"/>
                </a:lnTo>
                <a:lnTo>
                  <a:pt x="489204" y="38100"/>
                </a:lnTo>
                <a:close/>
              </a:path>
              <a:path w="5181600" h="3877310">
                <a:moveTo>
                  <a:pt x="565404" y="38100"/>
                </a:moveTo>
                <a:lnTo>
                  <a:pt x="557807" y="36742"/>
                </a:lnTo>
                <a:lnTo>
                  <a:pt x="551497" y="32956"/>
                </a:lnTo>
                <a:lnTo>
                  <a:pt x="547187" y="27170"/>
                </a:lnTo>
                <a:lnTo>
                  <a:pt x="545591" y="19812"/>
                </a:lnTo>
                <a:lnTo>
                  <a:pt x="547187" y="12215"/>
                </a:lnTo>
                <a:lnTo>
                  <a:pt x="551497" y="5905"/>
                </a:lnTo>
                <a:lnTo>
                  <a:pt x="557807" y="1595"/>
                </a:lnTo>
                <a:lnTo>
                  <a:pt x="565404" y="0"/>
                </a:lnTo>
                <a:lnTo>
                  <a:pt x="572762" y="1595"/>
                </a:lnTo>
                <a:lnTo>
                  <a:pt x="578548" y="5905"/>
                </a:lnTo>
                <a:lnTo>
                  <a:pt x="582334" y="12215"/>
                </a:lnTo>
                <a:lnTo>
                  <a:pt x="583691" y="19812"/>
                </a:lnTo>
                <a:lnTo>
                  <a:pt x="582334" y="27170"/>
                </a:lnTo>
                <a:lnTo>
                  <a:pt x="578548" y="32956"/>
                </a:lnTo>
                <a:lnTo>
                  <a:pt x="572762" y="36742"/>
                </a:lnTo>
                <a:lnTo>
                  <a:pt x="565404" y="38100"/>
                </a:lnTo>
                <a:close/>
              </a:path>
              <a:path w="5181600" h="3877310">
                <a:moveTo>
                  <a:pt x="641604" y="38100"/>
                </a:moveTo>
                <a:lnTo>
                  <a:pt x="634007" y="36742"/>
                </a:lnTo>
                <a:lnTo>
                  <a:pt x="627697" y="32956"/>
                </a:lnTo>
                <a:lnTo>
                  <a:pt x="623387" y="27170"/>
                </a:lnTo>
                <a:lnTo>
                  <a:pt x="621791" y="19812"/>
                </a:lnTo>
                <a:lnTo>
                  <a:pt x="623387" y="12215"/>
                </a:lnTo>
                <a:lnTo>
                  <a:pt x="627697" y="5905"/>
                </a:lnTo>
                <a:lnTo>
                  <a:pt x="634007" y="1595"/>
                </a:lnTo>
                <a:lnTo>
                  <a:pt x="641604" y="0"/>
                </a:lnTo>
                <a:lnTo>
                  <a:pt x="648962" y="1595"/>
                </a:lnTo>
                <a:lnTo>
                  <a:pt x="654748" y="5905"/>
                </a:lnTo>
                <a:lnTo>
                  <a:pt x="658534" y="12215"/>
                </a:lnTo>
                <a:lnTo>
                  <a:pt x="659891" y="19812"/>
                </a:lnTo>
                <a:lnTo>
                  <a:pt x="658534" y="27170"/>
                </a:lnTo>
                <a:lnTo>
                  <a:pt x="654748" y="32956"/>
                </a:lnTo>
                <a:lnTo>
                  <a:pt x="648962" y="36742"/>
                </a:lnTo>
                <a:lnTo>
                  <a:pt x="641604" y="38100"/>
                </a:lnTo>
                <a:close/>
              </a:path>
              <a:path w="5181600" h="3877310">
                <a:moveTo>
                  <a:pt x="717804" y="38100"/>
                </a:moveTo>
                <a:lnTo>
                  <a:pt x="710207" y="36742"/>
                </a:lnTo>
                <a:lnTo>
                  <a:pt x="703897" y="32956"/>
                </a:lnTo>
                <a:lnTo>
                  <a:pt x="699587" y="27170"/>
                </a:lnTo>
                <a:lnTo>
                  <a:pt x="697991" y="19812"/>
                </a:lnTo>
                <a:lnTo>
                  <a:pt x="699587" y="12215"/>
                </a:lnTo>
                <a:lnTo>
                  <a:pt x="703897" y="5905"/>
                </a:lnTo>
                <a:lnTo>
                  <a:pt x="710207" y="1595"/>
                </a:lnTo>
                <a:lnTo>
                  <a:pt x="717804" y="0"/>
                </a:lnTo>
                <a:lnTo>
                  <a:pt x="725162" y="1595"/>
                </a:lnTo>
                <a:lnTo>
                  <a:pt x="730948" y="5905"/>
                </a:lnTo>
                <a:lnTo>
                  <a:pt x="734734" y="12215"/>
                </a:lnTo>
                <a:lnTo>
                  <a:pt x="736091" y="19812"/>
                </a:lnTo>
                <a:lnTo>
                  <a:pt x="734734" y="27170"/>
                </a:lnTo>
                <a:lnTo>
                  <a:pt x="730948" y="32956"/>
                </a:lnTo>
                <a:lnTo>
                  <a:pt x="725162" y="36742"/>
                </a:lnTo>
                <a:lnTo>
                  <a:pt x="717804" y="38100"/>
                </a:lnTo>
                <a:close/>
              </a:path>
              <a:path w="5181600" h="3877310">
                <a:moveTo>
                  <a:pt x="794004" y="38100"/>
                </a:moveTo>
                <a:lnTo>
                  <a:pt x="786407" y="36742"/>
                </a:lnTo>
                <a:lnTo>
                  <a:pt x="780097" y="32956"/>
                </a:lnTo>
                <a:lnTo>
                  <a:pt x="775787" y="27170"/>
                </a:lnTo>
                <a:lnTo>
                  <a:pt x="774191" y="19812"/>
                </a:lnTo>
                <a:lnTo>
                  <a:pt x="775787" y="12215"/>
                </a:lnTo>
                <a:lnTo>
                  <a:pt x="780097" y="5905"/>
                </a:lnTo>
                <a:lnTo>
                  <a:pt x="786407" y="1595"/>
                </a:lnTo>
                <a:lnTo>
                  <a:pt x="794004" y="0"/>
                </a:lnTo>
                <a:lnTo>
                  <a:pt x="801362" y="1595"/>
                </a:lnTo>
                <a:lnTo>
                  <a:pt x="807148" y="5905"/>
                </a:lnTo>
                <a:lnTo>
                  <a:pt x="810934" y="12215"/>
                </a:lnTo>
                <a:lnTo>
                  <a:pt x="812291" y="19812"/>
                </a:lnTo>
                <a:lnTo>
                  <a:pt x="810934" y="27170"/>
                </a:lnTo>
                <a:lnTo>
                  <a:pt x="807148" y="32956"/>
                </a:lnTo>
                <a:lnTo>
                  <a:pt x="801362" y="36742"/>
                </a:lnTo>
                <a:lnTo>
                  <a:pt x="794004" y="38100"/>
                </a:lnTo>
                <a:close/>
              </a:path>
              <a:path w="5181600" h="3877310">
                <a:moveTo>
                  <a:pt x="870204" y="38100"/>
                </a:moveTo>
                <a:lnTo>
                  <a:pt x="862607" y="36742"/>
                </a:lnTo>
                <a:lnTo>
                  <a:pt x="856297" y="32956"/>
                </a:lnTo>
                <a:lnTo>
                  <a:pt x="851987" y="27170"/>
                </a:lnTo>
                <a:lnTo>
                  <a:pt x="850391" y="19812"/>
                </a:lnTo>
                <a:lnTo>
                  <a:pt x="851987" y="12215"/>
                </a:lnTo>
                <a:lnTo>
                  <a:pt x="856297" y="5905"/>
                </a:lnTo>
                <a:lnTo>
                  <a:pt x="862607" y="1595"/>
                </a:lnTo>
                <a:lnTo>
                  <a:pt x="870204" y="0"/>
                </a:lnTo>
                <a:lnTo>
                  <a:pt x="877562" y="1595"/>
                </a:lnTo>
                <a:lnTo>
                  <a:pt x="883348" y="5905"/>
                </a:lnTo>
                <a:lnTo>
                  <a:pt x="887134" y="12215"/>
                </a:lnTo>
                <a:lnTo>
                  <a:pt x="888491" y="19812"/>
                </a:lnTo>
                <a:lnTo>
                  <a:pt x="887134" y="27170"/>
                </a:lnTo>
                <a:lnTo>
                  <a:pt x="883348" y="32956"/>
                </a:lnTo>
                <a:lnTo>
                  <a:pt x="877562" y="36742"/>
                </a:lnTo>
                <a:lnTo>
                  <a:pt x="870204" y="38100"/>
                </a:lnTo>
                <a:close/>
              </a:path>
              <a:path w="5181600" h="3877310">
                <a:moveTo>
                  <a:pt x="946404" y="38100"/>
                </a:moveTo>
                <a:lnTo>
                  <a:pt x="938807" y="36742"/>
                </a:lnTo>
                <a:lnTo>
                  <a:pt x="932497" y="32956"/>
                </a:lnTo>
                <a:lnTo>
                  <a:pt x="928187" y="27170"/>
                </a:lnTo>
                <a:lnTo>
                  <a:pt x="926591" y="19812"/>
                </a:lnTo>
                <a:lnTo>
                  <a:pt x="928187" y="12215"/>
                </a:lnTo>
                <a:lnTo>
                  <a:pt x="932497" y="5905"/>
                </a:lnTo>
                <a:lnTo>
                  <a:pt x="938807" y="1595"/>
                </a:lnTo>
                <a:lnTo>
                  <a:pt x="946404" y="0"/>
                </a:lnTo>
                <a:lnTo>
                  <a:pt x="953762" y="1595"/>
                </a:lnTo>
                <a:lnTo>
                  <a:pt x="959548" y="5905"/>
                </a:lnTo>
                <a:lnTo>
                  <a:pt x="963334" y="12215"/>
                </a:lnTo>
                <a:lnTo>
                  <a:pt x="964691" y="19812"/>
                </a:lnTo>
                <a:lnTo>
                  <a:pt x="963334" y="27170"/>
                </a:lnTo>
                <a:lnTo>
                  <a:pt x="959548" y="32956"/>
                </a:lnTo>
                <a:lnTo>
                  <a:pt x="953762" y="36742"/>
                </a:lnTo>
                <a:lnTo>
                  <a:pt x="946404" y="38100"/>
                </a:lnTo>
                <a:close/>
              </a:path>
              <a:path w="5181600" h="3877310">
                <a:moveTo>
                  <a:pt x="1022603" y="38100"/>
                </a:moveTo>
                <a:lnTo>
                  <a:pt x="1015007" y="36742"/>
                </a:lnTo>
                <a:lnTo>
                  <a:pt x="1008697" y="32956"/>
                </a:lnTo>
                <a:lnTo>
                  <a:pt x="1004387" y="27170"/>
                </a:lnTo>
                <a:lnTo>
                  <a:pt x="1002792" y="19812"/>
                </a:lnTo>
                <a:lnTo>
                  <a:pt x="1004387" y="12215"/>
                </a:lnTo>
                <a:lnTo>
                  <a:pt x="1008697" y="5905"/>
                </a:lnTo>
                <a:lnTo>
                  <a:pt x="1015007" y="1595"/>
                </a:lnTo>
                <a:lnTo>
                  <a:pt x="1022603" y="0"/>
                </a:lnTo>
                <a:lnTo>
                  <a:pt x="1029961" y="1595"/>
                </a:lnTo>
                <a:lnTo>
                  <a:pt x="1035748" y="5905"/>
                </a:lnTo>
                <a:lnTo>
                  <a:pt x="1039534" y="12215"/>
                </a:lnTo>
                <a:lnTo>
                  <a:pt x="1040892" y="19812"/>
                </a:lnTo>
                <a:lnTo>
                  <a:pt x="1039534" y="27170"/>
                </a:lnTo>
                <a:lnTo>
                  <a:pt x="1035748" y="32956"/>
                </a:lnTo>
                <a:lnTo>
                  <a:pt x="1029961" y="36742"/>
                </a:lnTo>
                <a:lnTo>
                  <a:pt x="1022603" y="38100"/>
                </a:lnTo>
                <a:close/>
              </a:path>
              <a:path w="5181600" h="3877310">
                <a:moveTo>
                  <a:pt x="1098803" y="38100"/>
                </a:moveTo>
                <a:lnTo>
                  <a:pt x="1091207" y="36742"/>
                </a:lnTo>
                <a:lnTo>
                  <a:pt x="1084897" y="32956"/>
                </a:lnTo>
                <a:lnTo>
                  <a:pt x="1080587" y="27170"/>
                </a:lnTo>
                <a:lnTo>
                  <a:pt x="1078992" y="19812"/>
                </a:lnTo>
                <a:lnTo>
                  <a:pt x="1080587" y="12215"/>
                </a:lnTo>
                <a:lnTo>
                  <a:pt x="1084897" y="5905"/>
                </a:lnTo>
                <a:lnTo>
                  <a:pt x="1091207" y="1595"/>
                </a:lnTo>
                <a:lnTo>
                  <a:pt x="1098803" y="0"/>
                </a:lnTo>
                <a:lnTo>
                  <a:pt x="1106161" y="1595"/>
                </a:lnTo>
                <a:lnTo>
                  <a:pt x="1111948" y="5905"/>
                </a:lnTo>
                <a:lnTo>
                  <a:pt x="1115734" y="12215"/>
                </a:lnTo>
                <a:lnTo>
                  <a:pt x="1117092" y="19812"/>
                </a:lnTo>
                <a:lnTo>
                  <a:pt x="1115734" y="27170"/>
                </a:lnTo>
                <a:lnTo>
                  <a:pt x="1111948" y="32956"/>
                </a:lnTo>
                <a:lnTo>
                  <a:pt x="1106161" y="36742"/>
                </a:lnTo>
                <a:lnTo>
                  <a:pt x="1098803" y="38100"/>
                </a:lnTo>
                <a:close/>
              </a:path>
              <a:path w="5181600" h="3877310">
                <a:moveTo>
                  <a:pt x="1175003" y="38100"/>
                </a:moveTo>
                <a:lnTo>
                  <a:pt x="1167407" y="36742"/>
                </a:lnTo>
                <a:lnTo>
                  <a:pt x="1161097" y="32956"/>
                </a:lnTo>
                <a:lnTo>
                  <a:pt x="1156787" y="27170"/>
                </a:lnTo>
                <a:lnTo>
                  <a:pt x="1155192" y="19812"/>
                </a:lnTo>
                <a:lnTo>
                  <a:pt x="1156787" y="12215"/>
                </a:lnTo>
                <a:lnTo>
                  <a:pt x="1161097" y="5905"/>
                </a:lnTo>
                <a:lnTo>
                  <a:pt x="1167407" y="1595"/>
                </a:lnTo>
                <a:lnTo>
                  <a:pt x="1175003" y="0"/>
                </a:lnTo>
                <a:lnTo>
                  <a:pt x="1182361" y="1595"/>
                </a:lnTo>
                <a:lnTo>
                  <a:pt x="1188148" y="5905"/>
                </a:lnTo>
                <a:lnTo>
                  <a:pt x="1191934" y="12215"/>
                </a:lnTo>
                <a:lnTo>
                  <a:pt x="1193292" y="19812"/>
                </a:lnTo>
                <a:lnTo>
                  <a:pt x="1191934" y="27170"/>
                </a:lnTo>
                <a:lnTo>
                  <a:pt x="1188148" y="32956"/>
                </a:lnTo>
                <a:lnTo>
                  <a:pt x="1182361" y="36742"/>
                </a:lnTo>
                <a:lnTo>
                  <a:pt x="1175003" y="38100"/>
                </a:lnTo>
                <a:close/>
              </a:path>
              <a:path w="5181600" h="3877310">
                <a:moveTo>
                  <a:pt x="1251203" y="38100"/>
                </a:moveTo>
                <a:lnTo>
                  <a:pt x="1243607" y="36742"/>
                </a:lnTo>
                <a:lnTo>
                  <a:pt x="1237297" y="32956"/>
                </a:lnTo>
                <a:lnTo>
                  <a:pt x="1232987" y="27170"/>
                </a:lnTo>
                <a:lnTo>
                  <a:pt x="1231392" y="19812"/>
                </a:lnTo>
                <a:lnTo>
                  <a:pt x="1232987" y="12215"/>
                </a:lnTo>
                <a:lnTo>
                  <a:pt x="1237297" y="5905"/>
                </a:lnTo>
                <a:lnTo>
                  <a:pt x="1243607" y="1595"/>
                </a:lnTo>
                <a:lnTo>
                  <a:pt x="1251203" y="0"/>
                </a:lnTo>
                <a:lnTo>
                  <a:pt x="1258561" y="1595"/>
                </a:lnTo>
                <a:lnTo>
                  <a:pt x="1264348" y="5905"/>
                </a:lnTo>
                <a:lnTo>
                  <a:pt x="1268134" y="12215"/>
                </a:lnTo>
                <a:lnTo>
                  <a:pt x="1269492" y="19812"/>
                </a:lnTo>
                <a:lnTo>
                  <a:pt x="1268134" y="27170"/>
                </a:lnTo>
                <a:lnTo>
                  <a:pt x="1264348" y="32956"/>
                </a:lnTo>
                <a:lnTo>
                  <a:pt x="1258561" y="36742"/>
                </a:lnTo>
                <a:lnTo>
                  <a:pt x="1251203" y="38100"/>
                </a:lnTo>
                <a:close/>
              </a:path>
              <a:path w="5181600" h="3877310">
                <a:moveTo>
                  <a:pt x="1327403" y="38100"/>
                </a:moveTo>
                <a:lnTo>
                  <a:pt x="1319807" y="36742"/>
                </a:lnTo>
                <a:lnTo>
                  <a:pt x="1313497" y="32956"/>
                </a:lnTo>
                <a:lnTo>
                  <a:pt x="1309187" y="27170"/>
                </a:lnTo>
                <a:lnTo>
                  <a:pt x="1307592" y="19812"/>
                </a:lnTo>
                <a:lnTo>
                  <a:pt x="1309187" y="12215"/>
                </a:lnTo>
                <a:lnTo>
                  <a:pt x="1313497" y="5905"/>
                </a:lnTo>
                <a:lnTo>
                  <a:pt x="1319807" y="1595"/>
                </a:lnTo>
                <a:lnTo>
                  <a:pt x="1327403" y="0"/>
                </a:lnTo>
                <a:lnTo>
                  <a:pt x="1334761" y="1595"/>
                </a:lnTo>
                <a:lnTo>
                  <a:pt x="1340548" y="5905"/>
                </a:lnTo>
                <a:lnTo>
                  <a:pt x="1344334" y="12215"/>
                </a:lnTo>
                <a:lnTo>
                  <a:pt x="1345692" y="19812"/>
                </a:lnTo>
                <a:lnTo>
                  <a:pt x="1344334" y="27170"/>
                </a:lnTo>
                <a:lnTo>
                  <a:pt x="1340548" y="32956"/>
                </a:lnTo>
                <a:lnTo>
                  <a:pt x="1334761" y="36742"/>
                </a:lnTo>
                <a:lnTo>
                  <a:pt x="1327403" y="38100"/>
                </a:lnTo>
                <a:close/>
              </a:path>
              <a:path w="5181600" h="3877310">
                <a:moveTo>
                  <a:pt x="1403603" y="38100"/>
                </a:moveTo>
                <a:lnTo>
                  <a:pt x="1396007" y="36742"/>
                </a:lnTo>
                <a:lnTo>
                  <a:pt x="1389697" y="32956"/>
                </a:lnTo>
                <a:lnTo>
                  <a:pt x="1385387" y="27170"/>
                </a:lnTo>
                <a:lnTo>
                  <a:pt x="1383792" y="19812"/>
                </a:lnTo>
                <a:lnTo>
                  <a:pt x="1385387" y="12215"/>
                </a:lnTo>
                <a:lnTo>
                  <a:pt x="1389697" y="5905"/>
                </a:lnTo>
                <a:lnTo>
                  <a:pt x="1396007" y="1595"/>
                </a:lnTo>
                <a:lnTo>
                  <a:pt x="1403603" y="0"/>
                </a:lnTo>
                <a:lnTo>
                  <a:pt x="1410961" y="1595"/>
                </a:lnTo>
                <a:lnTo>
                  <a:pt x="1416748" y="5905"/>
                </a:lnTo>
                <a:lnTo>
                  <a:pt x="1420534" y="12215"/>
                </a:lnTo>
                <a:lnTo>
                  <a:pt x="1421892" y="19812"/>
                </a:lnTo>
                <a:lnTo>
                  <a:pt x="1420534" y="27170"/>
                </a:lnTo>
                <a:lnTo>
                  <a:pt x="1416748" y="32956"/>
                </a:lnTo>
                <a:lnTo>
                  <a:pt x="1410961" y="36742"/>
                </a:lnTo>
                <a:lnTo>
                  <a:pt x="1403603" y="38100"/>
                </a:lnTo>
                <a:close/>
              </a:path>
              <a:path w="5181600" h="3877310">
                <a:moveTo>
                  <a:pt x="1479803" y="38100"/>
                </a:moveTo>
                <a:lnTo>
                  <a:pt x="1472207" y="36742"/>
                </a:lnTo>
                <a:lnTo>
                  <a:pt x="1465897" y="32956"/>
                </a:lnTo>
                <a:lnTo>
                  <a:pt x="1461587" y="27170"/>
                </a:lnTo>
                <a:lnTo>
                  <a:pt x="1459992" y="19812"/>
                </a:lnTo>
                <a:lnTo>
                  <a:pt x="1461587" y="12215"/>
                </a:lnTo>
                <a:lnTo>
                  <a:pt x="1465897" y="5905"/>
                </a:lnTo>
                <a:lnTo>
                  <a:pt x="1472207" y="1595"/>
                </a:lnTo>
                <a:lnTo>
                  <a:pt x="1479803" y="0"/>
                </a:lnTo>
                <a:lnTo>
                  <a:pt x="1487161" y="1595"/>
                </a:lnTo>
                <a:lnTo>
                  <a:pt x="1492948" y="5905"/>
                </a:lnTo>
                <a:lnTo>
                  <a:pt x="1496734" y="12215"/>
                </a:lnTo>
                <a:lnTo>
                  <a:pt x="1498092" y="19812"/>
                </a:lnTo>
                <a:lnTo>
                  <a:pt x="1496734" y="27170"/>
                </a:lnTo>
                <a:lnTo>
                  <a:pt x="1492948" y="32956"/>
                </a:lnTo>
                <a:lnTo>
                  <a:pt x="1487161" y="36742"/>
                </a:lnTo>
                <a:lnTo>
                  <a:pt x="1479803" y="38100"/>
                </a:lnTo>
                <a:close/>
              </a:path>
              <a:path w="5181600" h="3877310">
                <a:moveTo>
                  <a:pt x="1556003" y="38100"/>
                </a:moveTo>
                <a:lnTo>
                  <a:pt x="1548407" y="36742"/>
                </a:lnTo>
                <a:lnTo>
                  <a:pt x="1542097" y="32956"/>
                </a:lnTo>
                <a:lnTo>
                  <a:pt x="1537787" y="27170"/>
                </a:lnTo>
                <a:lnTo>
                  <a:pt x="1536192" y="19812"/>
                </a:lnTo>
                <a:lnTo>
                  <a:pt x="1537787" y="12215"/>
                </a:lnTo>
                <a:lnTo>
                  <a:pt x="1542097" y="5905"/>
                </a:lnTo>
                <a:lnTo>
                  <a:pt x="1548407" y="1595"/>
                </a:lnTo>
                <a:lnTo>
                  <a:pt x="1556003" y="0"/>
                </a:lnTo>
                <a:lnTo>
                  <a:pt x="1563361" y="1595"/>
                </a:lnTo>
                <a:lnTo>
                  <a:pt x="1569148" y="5905"/>
                </a:lnTo>
                <a:lnTo>
                  <a:pt x="1572934" y="12215"/>
                </a:lnTo>
                <a:lnTo>
                  <a:pt x="1574292" y="19812"/>
                </a:lnTo>
                <a:lnTo>
                  <a:pt x="1572934" y="27170"/>
                </a:lnTo>
                <a:lnTo>
                  <a:pt x="1569148" y="32956"/>
                </a:lnTo>
                <a:lnTo>
                  <a:pt x="1563361" y="36742"/>
                </a:lnTo>
                <a:lnTo>
                  <a:pt x="1556003" y="38100"/>
                </a:lnTo>
                <a:close/>
              </a:path>
              <a:path w="5181600" h="3877310">
                <a:moveTo>
                  <a:pt x="1632203" y="38100"/>
                </a:moveTo>
                <a:lnTo>
                  <a:pt x="1624607" y="36742"/>
                </a:lnTo>
                <a:lnTo>
                  <a:pt x="1618297" y="32956"/>
                </a:lnTo>
                <a:lnTo>
                  <a:pt x="1613987" y="27170"/>
                </a:lnTo>
                <a:lnTo>
                  <a:pt x="1612392" y="19812"/>
                </a:lnTo>
                <a:lnTo>
                  <a:pt x="1613987" y="12215"/>
                </a:lnTo>
                <a:lnTo>
                  <a:pt x="1618297" y="5905"/>
                </a:lnTo>
                <a:lnTo>
                  <a:pt x="1624607" y="1595"/>
                </a:lnTo>
                <a:lnTo>
                  <a:pt x="1632203" y="0"/>
                </a:lnTo>
                <a:lnTo>
                  <a:pt x="1639800" y="1595"/>
                </a:lnTo>
                <a:lnTo>
                  <a:pt x="1646110" y="5905"/>
                </a:lnTo>
                <a:lnTo>
                  <a:pt x="1650420" y="12215"/>
                </a:lnTo>
                <a:lnTo>
                  <a:pt x="1652016" y="19812"/>
                </a:lnTo>
                <a:lnTo>
                  <a:pt x="1650420" y="27170"/>
                </a:lnTo>
                <a:lnTo>
                  <a:pt x="1646110" y="32956"/>
                </a:lnTo>
                <a:lnTo>
                  <a:pt x="1639800" y="36742"/>
                </a:lnTo>
                <a:lnTo>
                  <a:pt x="1632203" y="38100"/>
                </a:lnTo>
                <a:close/>
              </a:path>
              <a:path w="5181600" h="3877310">
                <a:moveTo>
                  <a:pt x="1708403" y="38100"/>
                </a:moveTo>
                <a:lnTo>
                  <a:pt x="1701045" y="36742"/>
                </a:lnTo>
                <a:lnTo>
                  <a:pt x="1695259" y="32956"/>
                </a:lnTo>
                <a:lnTo>
                  <a:pt x="1691473" y="27170"/>
                </a:lnTo>
                <a:lnTo>
                  <a:pt x="1690116" y="19812"/>
                </a:lnTo>
                <a:lnTo>
                  <a:pt x="1691473" y="12215"/>
                </a:lnTo>
                <a:lnTo>
                  <a:pt x="1695259" y="5905"/>
                </a:lnTo>
                <a:lnTo>
                  <a:pt x="1701045" y="1595"/>
                </a:lnTo>
                <a:lnTo>
                  <a:pt x="1708403" y="0"/>
                </a:lnTo>
                <a:lnTo>
                  <a:pt x="1716000" y="1595"/>
                </a:lnTo>
                <a:lnTo>
                  <a:pt x="1722310" y="5905"/>
                </a:lnTo>
                <a:lnTo>
                  <a:pt x="1726620" y="12215"/>
                </a:lnTo>
                <a:lnTo>
                  <a:pt x="1728216" y="19812"/>
                </a:lnTo>
                <a:lnTo>
                  <a:pt x="1726620" y="27170"/>
                </a:lnTo>
                <a:lnTo>
                  <a:pt x="1722310" y="32956"/>
                </a:lnTo>
                <a:lnTo>
                  <a:pt x="1716000" y="36742"/>
                </a:lnTo>
                <a:lnTo>
                  <a:pt x="1708403" y="38100"/>
                </a:lnTo>
                <a:close/>
              </a:path>
              <a:path w="5181600" h="3877310">
                <a:moveTo>
                  <a:pt x="1784603" y="38100"/>
                </a:moveTo>
                <a:lnTo>
                  <a:pt x="1777245" y="36742"/>
                </a:lnTo>
                <a:lnTo>
                  <a:pt x="1771459" y="32956"/>
                </a:lnTo>
                <a:lnTo>
                  <a:pt x="1767673" y="27170"/>
                </a:lnTo>
                <a:lnTo>
                  <a:pt x="1766316" y="19812"/>
                </a:lnTo>
                <a:lnTo>
                  <a:pt x="1767673" y="12215"/>
                </a:lnTo>
                <a:lnTo>
                  <a:pt x="1771459" y="5905"/>
                </a:lnTo>
                <a:lnTo>
                  <a:pt x="1777245" y="1595"/>
                </a:lnTo>
                <a:lnTo>
                  <a:pt x="1784603" y="0"/>
                </a:lnTo>
                <a:lnTo>
                  <a:pt x="1792200" y="1595"/>
                </a:lnTo>
                <a:lnTo>
                  <a:pt x="1798510" y="5905"/>
                </a:lnTo>
                <a:lnTo>
                  <a:pt x="1802820" y="12215"/>
                </a:lnTo>
                <a:lnTo>
                  <a:pt x="1804416" y="19812"/>
                </a:lnTo>
                <a:lnTo>
                  <a:pt x="1802820" y="27170"/>
                </a:lnTo>
                <a:lnTo>
                  <a:pt x="1798510" y="32956"/>
                </a:lnTo>
                <a:lnTo>
                  <a:pt x="1792200" y="36742"/>
                </a:lnTo>
                <a:lnTo>
                  <a:pt x="1784603" y="38100"/>
                </a:lnTo>
                <a:close/>
              </a:path>
              <a:path w="5181600" h="3877310">
                <a:moveTo>
                  <a:pt x="1860803" y="38100"/>
                </a:moveTo>
                <a:lnTo>
                  <a:pt x="1853445" y="36742"/>
                </a:lnTo>
                <a:lnTo>
                  <a:pt x="1847659" y="32956"/>
                </a:lnTo>
                <a:lnTo>
                  <a:pt x="1843873" y="27170"/>
                </a:lnTo>
                <a:lnTo>
                  <a:pt x="1842516" y="19812"/>
                </a:lnTo>
                <a:lnTo>
                  <a:pt x="1843873" y="12215"/>
                </a:lnTo>
                <a:lnTo>
                  <a:pt x="1847659" y="5905"/>
                </a:lnTo>
                <a:lnTo>
                  <a:pt x="1853445" y="1595"/>
                </a:lnTo>
                <a:lnTo>
                  <a:pt x="1860803" y="0"/>
                </a:lnTo>
                <a:lnTo>
                  <a:pt x="1868400" y="1595"/>
                </a:lnTo>
                <a:lnTo>
                  <a:pt x="1874710" y="5905"/>
                </a:lnTo>
                <a:lnTo>
                  <a:pt x="1879020" y="12215"/>
                </a:lnTo>
                <a:lnTo>
                  <a:pt x="1880616" y="19812"/>
                </a:lnTo>
                <a:lnTo>
                  <a:pt x="1879020" y="27170"/>
                </a:lnTo>
                <a:lnTo>
                  <a:pt x="1874710" y="32956"/>
                </a:lnTo>
                <a:lnTo>
                  <a:pt x="1868400" y="36742"/>
                </a:lnTo>
                <a:lnTo>
                  <a:pt x="1860803" y="38100"/>
                </a:lnTo>
                <a:close/>
              </a:path>
              <a:path w="5181600" h="3877310">
                <a:moveTo>
                  <a:pt x="1937003" y="38100"/>
                </a:moveTo>
                <a:lnTo>
                  <a:pt x="1929645" y="36742"/>
                </a:lnTo>
                <a:lnTo>
                  <a:pt x="1923859" y="32956"/>
                </a:lnTo>
                <a:lnTo>
                  <a:pt x="1920073" y="27170"/>
                </a:lnTo>
                <a:lnTo>
                  <a:pt x="1918716" y="19812"/>
                </a:lnTo>
                <a:lnTo>
                  <a:pt x="1920073" y="12215"/>
                </a:lnTo>
                <a:lnTo>
                  <a:pt x="1923859" y="5905"/>
                </a:lnTo>
                <a:lnTo>
                  <a:pt x="1929645" y="1595"/>
                </a:lnTo>
                <a:lnTo>
                  <a:pt x="1937003" y="0"/>
                </a:lnTo>
                <a:lnTo>
                  <a:pt x="1944600" y="1595"/>
                </a:lnTo>
                <a:lnTo>
                  <a:pt x="1950910" y="5905"/>
                </a:lnTo>
                <a:lnTo>
                  <a:pt x="1955220" y="12215"/>
                </a:lnTo>
                <a:lnTo>
                  <a:pt x="1956816" y="19812"/>
                </a:lnTo>
                <a:lnTo>
                  <a:pt x="1955220" y="27170"/>
                </a:lnTo>
                <a:lnTo>
                  <a:pt x="1950910" y="32956"/>
                </a:lnTo>
                <a:lnTo>
                  <a:pt x="1944600" y="36742"/>
                </a:lnTo>
                <a:lnTo>
                  <a:pt x="1937003" y="38100"/>
                </a:lnTo>
                <a:close/>
              </a:path>
              <a:path w="5181600" h="3877310">
                <a:moveTo>
                  <a:pt x="2013203" y="38100"/>
                </a:moveTo>
                <a:lnTo>
                  <a:pt x="2005845" y="36742"/>
                </a:lnTo>
                <a:lnTo>
                  <a:pt x="2000059" y="32956"/>
                </a:lnTo>
                <a:lnTo>
                  <a:pt x="1996273" y="27170"/>
                </a:lnTo>
                <a:lnTo>
                  <a:pt x="1994916" y="19812"/>
                </a:lnTo>
                <a:lnTo>
                  <a:pt x="1996273" y="12215"/>
                </a:lnTo>
                <a:lnTo>
                  <a:pt x="2000059" y="5905"/>
                </a:lnTo>
                <a:lnTo>
                  <a:pt x="2005845" y="1595"/>
                </a:lnTo>
                <a:lnTo>
                  <a:pt x="2013203" y="0"/>
                </a:lnTo>
                <a:lnTo>
                  <a:pt x="2020800" y="1595"/>
                </a:lnTo>
                <a:lnTo>
                  <a:pt x="2027110" y="5905"/>
                </a:lnTo>
                <a:lnTo>
                  <a:pt x="2031420" y="12215"/>
                </a:lnTo>
                <a:lnTo>
                  <a:pt x="2033016" y="19812"/>
                </a:lnTo>
                <a:lnTo>
                  <a:pt x="2031420" y="27170"/>
                </a:lnTo>
                <a:lnTo>
                  <a:pt x="2027110" y="32956"/>
                </a:lnTo>
                <a:lnTo>
                  <a:pt x="2020800" y="36742"/>
                </a:lnTo>
                <a:lnTo>
                  <a:pt x="2013203" y="38100"/>
                </a:lnTo>
                <a:close/>
              </a:path>
              <a:path w="5181600" h="3877310">
                <a:moveTo>
                  <a:pt x="2089403" y="38100"/>
                </a:moveTo>
                <a:lnTo>
                  <a:pt x="2082045" y="36742"/>
                </a:lnTo>
                <a:lnTo>
                  <a:pt x="2076259" y="32956"/>
                </a:lnTo>
                <a:lnTo>
                  <a:pt x="2072473" y="27170"/>
                </a:lnTo>
                <a:lnTo>
                  <a:pt x="2071116" y="19812"/>
                </a:lnTo>
                <a:lnTo>
                  <a:pt x="2072473" y="12215"/>
                </a:lnTo>
                <a:lnTo>
                  <a:pt x="2076259" y="5905"/>
                </a:lnTo>
                <a:lnTo>
                  <a:pt x="2082045" y="1595"/>
                </a:lnTo>
                <a:lnTo>
                  <a:pt x="2089403" y="0"/>
                </a:lnTo>
                <a:lnTo>
                  <a:pt x="2097000" y="1595"/>
                </a:lnTo>
                <a:lnTo>
                  <a:pt x="2103310" y="5905"/>
                </a:lnTo>
                <a:lnTo>
                  <a:pt x="2107620" y="12215"/>
                </a:lnTo>
                <a:lnTo>
                  <a:pt x="2109216" y="19812"/>
                </a:lnTo>
                <a:lnTo>
                  <a:pt x="2107620" y="27170"/>
                </a:lnTo>
                <a:lnTo>
                  <a:pt x="2103310" y="32956"/>
                </a:lnTo>
                <a:lnTo>
                  <a:pt x="2097000" y="36742"/>
                </a:lnTo>
                <a:lnTo>
                  <a:pt x="2089403" y="38100"/>
                </a:lnTo>
                <a:close/>
              </a:path>
              <a:path w="5181600" h="3877310">
                <a:moveTo>
                  <a:pt x="2165603" y="38100"/>
                </a:moveTo>
                <a:lnTo>
                  <a:pt x="2158245" y="36742"/>
                </a:lnTo>
                <a:lnTo>
                  <a:pt x="2152459" y="32956"/>
                </a:lnTo>
                <a:lnTo>
                  <a:pt x="2148673" y="27170"/>
                </a:lnTo>
                <a:lnTo>
                  <a:pt x="2147316" y="19812"/>
                </a:lnTo>
                <a:lnTo>
                  <a:pt x="2148673" y="12215"/>
                </a:lnTo>
                <a:lnTo>
                  <a:pt x="2152459" y="5905"/>
                </a:lnTo>
                <a:lnTo>
                  <a:pt x="2158245" y="1595"/>
                </a:lnTo>
                <a:lnTo>
                  <a:pt x="2165603" y="0"/>
                </a:lnTo>
                <a:lnTo>
                  <a:pt x="2173200" y="1595"/>
                </a:lnTo>
                <a:lnTo>
                  <a:pt x="2179510" y="5905"/>
                </a:lnTo>
                <a:lnTo>
                  <a:pt x="2183820" y="12215"/>
                </a:lnTo>
                <a:lnTo>
                  <a:pt x="2185416" y="19812"/>
                </a:lnTo>
                <a:lnTo>
                  <a:pt x="2183820" y="27170"/>
                </a:lnTo>
                <a:lnTo>
                  <a:pt x="2179510" y="32956"/>
                </a:lnTo>
                <a:lnTo>
                  <a:pt x="2173200" y="36742"/>
                </a:lnTo>
                <a:lnTo>
                  <a:pt x="2165603" y="38100"/>
                </a:lnTo>
                <a:close/>
              </a:path>
              <a:path w="5181600" h="3877310">
                <a:moveTo>
                  <a:pt x="2241803" y="38100"/>
                </a:moveTo>
                <a:lnTo>
                  <a:pt x="2234445" y="36742"/>
                </a:lnTo>
                <a:lnTo>
                  <a:pt x="2228659" y="32956"/>
                </a:lnTo>
                <a:lnTo>
                  <a:pt x="2224873" y="27170"/>
                </a:lnTo>
                <a:lnTo>
                  <a:pt x="2223516" y="19812"/>
                </a:lnTo>
                <a:lnTo>
                  <a:pt x="2224873" y="12215"/>
                </a:lnTo>
                <a:lnTo>
                  <a:pt x="2228659" y="5905"/>
                </a:lnTo>
                <a:lnTo>
                  <a:pt x="2234445" y="1595"/>
                </a:lnTo>
                <a:lnTo>
                  <a:pt x="2241803" y="0"/>
                </a:lnTo>
                <a:lnTo>
                  <a:pt x="2249400" y="1595"/>
                </a:lnTo>
                <a:lnTo>
                  <a:pt x="2255710" y="5905"/>
                </a:lnTo>
                <a:lnTo>
                  <a:pt x="2260020" y="12215"/>
                </a:lnTo>
                <a:lnTo>
                  <a:pt x="2261616" y="19812"/>
                </a:lnTo>
                <a:lnTo>
                  <a:pt x="2260020" y="27170"/>
                </a:lnTo>
                <a:lnTo>
                  <a:pt x="2255710" y="32956"/>
                </a:lnTo>
                <a:lnTo>
                  <a:pt x="2249400" y="36742"/>
                </a:lnTo>
                <a:lnTo>
                  <a:pt x="2241803" y="38100"/>
                </a:lnTo>
                <a:close/>
              </a:path>
              <a:path w="5181600" h="3877310">
                <a:moveTo>
                  <a:pt x="2318003" y="38100"/>
                </a:moveTo>
                <a:lnTo>
                  <a:pt x="2310645" y="36742"/>
                </a:lnTo>
                <a:lnTo>
                  <a:pt x="2304859" y="32956"/>
                </a:lnTo>
                <a:lnTo>
                  <a:pt x="2301073" y="27170"/>
                </a:lnTo>
                <a:lnTo>
                  <a:pt x="2299716" y="19812"/>
                </a:lnTo>
                <a:lnTo>
                  <a:pt x="2301073" y="12215"/>
                </a:lnTo>
                <a:lnTo>
                  <a:pt x="2304859" y="5905"/>
                </a:lnTo>
                <a:lnTo>
                  <a:pt x="2310645" y="1595"/>
                </a:lnTo>
                <a:lnTo>
                  <a:pt x="2318003" y="0"/>
                </a:lnTo>
                <a:lnTo>
                  <a:pt x="2325600" y="1595"/>
                </a:lnTo>
                <a:lnTo>
                  <a:pt x="2331910" y="5905"/>
                </a:lnTo>
                <a:lnTo>
                  <a:pt x="2336220" y="12215"/>
                </a:lnTo>
                <a:lnTo>
                  <a:pt x="2337816" y="19812"/>
                </a:lnTo>
                <a:lnTo>
                  <a:pt x="2336220" y="27170"/>
                </a:lnTo>
                <a:lnTo>
                  <a:pt x="2331910" y="32956"/>
                </a:lnTo>
                <a:lnTo>
                  <a:pt x="2325600" y="36742"/>
                </a:lnTo>
                <a:lnTo>
                  <a:pt x="2318003" y="38100"/>
                </a:lnTo>
                <a:close/>
              </a:path>
              <a:path w="5181600" h="3877310">
                <a:moveTo>
                  <a:pt x="2394203" y="38100"/>
                </a:moveTo>
                <a:lnTo>
                  <a:pt x="2386845" y="36742"/>
                </a:lnTo>
                <a:lnTo>
                  <a:pt x="2381059" y="32956"/>
                </a:lnTo>
                <a:lnTo>
                  <a:pt x="2377273" y="27170"/>
                </a:lnTo>
                <a:lnTo>
                  <a:pt x="2375916" y="19812"/>
                </a:lnTo>
                <a:lnTo>
                  <a:pt x="2377273" y="12215"/>
                </a:lnTo>
                <a:lnTo>
                  <a:pt x="2381059" y="5905"/>
                </a:lnTo>
                <a:lnTo>
                  <a:pt x="2386845" y="1595"/>
                </a:lnTo>
                <a:lnTo>
                  <a:pt x="2394203" y="0"/>
                </a:lnTo>
                <a:lnTo>
                  <a:pt x="2401800" y="1595"/>
                </a:lnTo>
                <a:lnTo>
                  <a:pt x="2408110" y="5905"/>
                </a:lnTo>
                <a:lnTo>
                  <a:pt x="2412420" y="12215"/>
                </a:lnTo>
                <a:lnTo>
                  <a:pt x="2414016" y="19812"/>
                </a:lnTo>
                <a:lnTo>
                  <a:pt x="2412420" y="27170"/>
                </a:lnTo>
                <a:lnTo>
                  <a:pt x="2408110" y="32956"/>
                </a:lnTo>
                <a:lnTo>
                  <a:pt x="2401800" y="36742"/>
                </a:lnTo>
                <a:lnTo>
                  <a:pt x="2394203" y="38100"/>
                </a:lnTo>
                <a:close/>
              </a:path>
              <a:path w="5181600" h="3877310">
                <a:moveTo>
                  <a:pt x="2470403" y="38100"/>
                </a:moveTo>
                <a:lnTo>
                  <a:pt x="2463045" y="36742"/>
                </a:lnTo>
                <a:lnTo>
                  <a:pt x="2457259" y="32956"/>
                </a:lnTo>
                <a:lnTo>
                  <a:pt x="2453473" y="27170"/>
                </a:lnTo>
                <a:lnTo>
                  <a:pt x="2452116" y="19812"/>
                </a:lnTo>
                <a:lnTo>
                  <a:pt x="2453473" y="12215"/>
                </a:lnTo>
                <a:lnTo>
                  <a:pt x="2457259" y="5905"/>
                </a:lnTo>
                <a:lnTo>
                  <a:pt x="2463045" y="1595"/>
                </a:lnTo>
                <a:lnTo>
                  <a:pt x="2470403" y="0"/>
                </a:lnTo>
                <a:lnTo>
                  <a:pt x="2478000" y="1595"/>
                </a:lnTo>
                <a:lnTo>
                  <a:pt x="2484310" y="5905"/>
                </a:lnTo>
                <a:lnTo>
                  <a:pt x="2488620" y="12215"/>
                </a:lnTo>
                <a:lnTo>
                  <a:pt x="2490216" y="19812"/>
                </a:lnTo>
                <a:lnTo>
                  <a:pt x="2488620" y="27170"/>
                </a:lnTo>
                <a:lnTo>
                  <a:pt x="2484310" y="32956"/>
                </a:lnTo>
                <a:lnTo>
                  <a:pt x="2478000" y="36742"/>
                </a:lnTo>
                <a:lnTo>
                  <a:pt x="2470403" y="38100"/>
                </a:lnTo>
                <a:close/>
              </a:path>
              <a:path w="5181600" h="3877310">
                <a:moveTo>
                  <a:pt x="2546603" y="38100"/>
                </a:moveTo>
                <a:lnTo>
                  <a:pt x="2539245" y="36742"/>
                </a:lnTo>
                <a:lnTo>
                  <a:pt x="2533459" y="32956"/>
                </a:lnTo>
                <a:lnTo>
                  <a:pt x="2529673" y="27170"/>
                </a:lnTo>
                <a:lnTo>
                  <a:pt x="2528316" y="19812"/>
                </a:lnTo>
                <a:lnTo>
                  <a:pt x="2529673" y="12215"/>
                </a:lnTo>
                <a:lnTo>
                  <a:pt x="2533459" y="5905"/>
                </a:lnTo>
                <a:lnTo>
                  <a:pt x="2539245" y="1595"/>
                </a:lnTo>
                <a:lnTo>
                  <a:pt x="2546603" y="0"/>
                </a:lnTo>
                <a:lnTo>
                  <a:pt x="2554200" y="1595"/>
                </a:lnTo>
                <a:lnTo>
                  <a:pt x="2560510" y="5905"/>
                </a:lnTo>
                <a:lnTo>
                  <a:pt x="2564820" y="12215"/>
                </a:lnTo>
                <a:lnTo>
                  <a:pt x="2566416" y="19812"/>
                </a:lnTo>
                <a:lnTo>
                  <a:pt x="2564820" y="27170"/>
                </a:lnTo>
                <a:lnTo>
                  <a:pt x="2560510" y="32956"/>
                </a:lnTo>
                <a:lnTo>
                  <a:pt x="2554200" y="36742"/>
                </a:lnTo>
                <a:lnTo>
                  <a:pt x="2546603" y="38100"/>
                </a:lnTo>
                <a:close/>
              </a:path>
              <a:path w="5181600" h="3877310">
                <a:moveTo>
                  <a:pt x="2622803" y="38100"/>
                </a:moveTo>
                <a:lnTo>
                  <a:pt x="2615445" y="36742"/>
                </a:lnTo>
                <a:lnTo>
                  <a:pt x="2609659" y="32956"/>
                </a:lnTo>
                <a:lnTo>
                  <a:pt x="2605873" y="27170"/>
                </a:lnTo>
                <a:lnTo>
                  <a:pt x="2604516" y="19812"/>
                </a:lnTo>
                <a:lnTo>
                  <a:pt x="2605873" y="12215"/>
                </a:lnTo>
                <a:lnTo>
                  <a:pt x="2609659" y="5905"/>
                </a:lnTo>
                <a:lnTo>
                  <a:pt x="2615445" y="1595"/>
                </a:lnTo>
                <a:lnTo>
                  <a:pt x="2622803" y="0"/>
                </a:lnTo>
                <a:lnTo>
                  <a:pt x="2630400" y="1595"/>
                </a:lnTo>
                <a:lnTo>
                  <a:pt x="2636710" y="5905"/>
                </a:lnTo>
                <a:lnTo>
                  <a:pt x="2641020" y="12215"/>
                </a:lnTo>
                <a:lnTo>
                  <a:pt x="2642616" y="19812"/>
                </a:lnTo>
                <a:lnTo>
                  <a:pt x="2641020" y="27170"/>
                </a:lnTo>
                <a:lnTo>
                  <a:pt x="2636710" y="32956"/>
                </a:lnTo>
                <a:lnTo>
                  <a:pt x="2630400" y="36742"/>
                </a:lnTo>
                <a:lnTo>
                  <a:pt x="2622803" y="38100"/>
                </a:lnTo>
                <a:close/>
              </a:path>
              <a:path w="5181600" h="3877310">
                <a:moveTo>
                  <a:pt x="2699003" y="38100"/>
                </a:moveTo>
                <a:lnTo>
                  <a:pt x="2691645" y="36742"/>
                </a:lnTo>
                <a:lnTo>
                  <a:pt x="2685859" y="32956"/>
                </a:lnTo>
                <a:lnTo>
                  <a:pt x="2682073" y="27170"/>
                </a:lnTo>
                <a:lnTo>
                  <a:pt x="2680716" y="19812"/>
                </a:lnTo>
                <a:lnTo>
                  <a:pt x="2682073" y="12215"/>
                </a:lnTo>
                <a:lnTo>
                  <a:pt x="2685859" y="5905"/>
                </a:lnTo>
                <a:lnTo>
                  <a:pt x="2691645" y="1595"/>
                </a:lnTo>
                <a:lnTo>
                  <a:pt x="2699003" y="0"/>
                </a:lnTo>
                <a:lnTo>
                  <a:pt x="2706600" y="1595"/>
                </a:lnTo>
                <a:lnTo>
                  <a:pt x="2712910" y="5905"/>
                </a:lnTo>
                <a:lnTo>
                  <a:pt x="2717220" y="12215"/>
                </a:lnTo>
                <a:lnTo>
                  <a:pt x="2718816" y="19812"/>
                </a:lnTo>
                <a:lnTo>
                  <a:pt x="2717220" y="27170"/>
                </a:lnTo>
                <a:lnTo>
                  <a:pt x="2712910" y="32956"/>
                </a:lnTo>
                <a:lnTo>
                  <a:pt x="2706600" y="36742"/>
                </a:lnTo>
                <a:lnTo>
                  <a:pt x="2699003" y="38100"/>
                </a:lnTo>
                <a:close/>
              </a:path>
              <a:path w="5181600" h="3877310">
                <a:moveTo>
                  <a:pt x="2775203" y="38100"/>
                </a:moveTo>
                <a:lnTo>
                  <a:pt x="2767845" y="36742"/>
                </a:lnTo>
                <a:lnTo>
                  <a:pt x="2762059" y="32956"/>
                </a:lnTo>
                <a:lnTo>
                  <a:pt x="2758273" y="27170"/>
                </a:lnTo>
                <a:lnTo>
                  <a:pt x="2756916" y="19812"/>
                </a:lnTo>
                <a:lnTo>
                  <a:pt x="2758273" y="12215"/>
                </a:lnTo>
                <a:lnTo>
                  <a:pt x="2762059" y="5905"/>
                </a:lnTo>
                <a:lnTo>
                  <a:pt x="2767845" y="1595"/>
                </a:lnTo>
                <a:lnTo>
                  <a:pt x="2775203" y="0"/>
                </a:lnTo>
                <a:lnTo>
                  <a:pt x="2782800" y="1595"/>
                </a:lnTo>
                <a:lnTo>
                  <a:pt x="2789110" y="5905"/>
                </a:lnTo>
                <a:lnTo>
                  <a:pt x="2793420" y="12215"/>
                </a:lnTo>
                <a:lnTo>
                  <a:pt x="2795016" y="19812"/>
                </a:lnTo>
                <a:lnTo>
                  <a:pt x="2793420" y="27170"/>
                </a:lnTo>
                <a:lnTo>
                  <a:pt x="2789110" y="32956"/>
                </a:lnTo>
                <a:lnTo>
                  <a:pt x="2782800" y="36742"/>
                </a:lnTo>
                <a:lnTo>
                  <a:pt x="2775203" y="38100"/>
                </a:lnTo>
                <a:close/>
              </a:path>
              <a:path w="5181600" h="3877310">
                <a:moveTo>
                  <a:pt x="2851403" y="38100"/>
                </a:moveTo>
                <a:lnTo>
                  <a:pt x="2844045" y="36742"/>
                </a:lnTo>
                <a:lnTo>
                  <a:pt x="2838259" y="32956"/>
                </a:lnTo>
                <a:lnTo>
                  <a:pt x="2834473" y="27170"/>
                </a:lnTo>
                <a:lnTo>
                  <a:pt x="2833116" y="19812"/>
                </a:lnTo>
                <a:lnTo>
                  <a:pt x="2834473" y="12215"/>
                </a:lnTo>
                <a:lnTo>
                  <a:pt x="2838259" y="5905"/>
                </a:lnTo>
                <a:lnTo>
                  <a:pt x="2844045" y="1595"/>
                </a:lnTo>
                <a:lnTo>
                  <a:pt x="2851403" y="0"/>
                </a:lnTo>
                <a:lnTo>
                  <a:pt x="2859000" y="1595"/>
                </a:lnTo>
                <a:lnTo>
                  <a:pt x="2865310" y="5905"/>
                </a:lnTo>
                <a:lnTo>
                  <a:pt x="2869620" y="12215"/>
                </a:lnTo>
                <a:lnTo>
                  <a:pt x="2871216" y="19812"/>
                </a:lnTo>
                <a:lnTo>
                  <a:pt x="2869620" y="27170"/>
                </a:lnTo>
                <a:lnTo>
                  <a:pt x="2865310" y="32956"/>
                </a:lnTo>
                <a:lnTo>
                  <a:pt x="2859000" y="36742"/>
                </a:lnTo>
                <a:lnTo>
                  <a:pt x="2851403" y="38100"/>
                </a:lnTo>
                <a:close/>
              </a:path>
              <a:path w="5181600" h="3877310">
                <a:moveTo>
                  <a:pt x="2927603" y="38100"/>
                </a:moveTo>
                <a:lnTo>
                  <a:pt x="2920888" y="36742"/>
                </a:lnTo>
                <a:lnTo>
                  <a:pt x="2915031" y="32956"/>
                </a:lnTo>
                <a:lnTo>
                  <a:pt x="2910887" y="27170"/>
                </a:lnTo>
                <a:lnTo>
                  <a:pt x="2909316" y="19812"/>
                </a:lnTo>
                <a:lnTo>
                  <a:pt x="2910887" y="12215"/>
                </a:lnTo>
                <a:lnTo>
                  <a:pt x="2915031" y="5905"/>
                </a:lnTo>
                <a:lnTo>
                  <a:pt x="2920888" y="1595"/>
                </a:lnTo>
                <a:lnTo>
                  <a:pt x="2927603" y="0"/>
                </a:lnTo>
                <a:lnTo>
                  <a:pt x="2935200" y="1595"/>
                </a:lnTo>
                <a:lnTo>
                  <a:pt x="2941510" y="5905"/>
                </a:lnTo>
                <a:lnTo>
                  <a:pt x="2945820" y="12215"/>
                </a:lnTo>
                <a:lnTo>
                  <a:pt x="2947416" y="19812"/>
                </a:lnTo>
                <a:lnTo>
                  <a:pt x="2945820" y="27170"/>
                </a:lnTo>
                <a:lnTo>
                  <a:pt x="2941510" y="32956"/>
                </a:lnTo>
                <a:lnTo>
                  <a:pt x="2935200" y="36742"/>
                </a:lnTo>
                <a:lnTo>
                  <a:pt x="2927603" y="38100"/>
                </a:lnTo>
                <a:close/>
              </a:path>
              <a:path w="5181600" h="3877310">
                <a:moveTo>
                  <a:pt x="3003803" y="38100"/>
                </a:moveTo>
                <a:lnTo>
                  <a:pt x="2997088" y="36742"/>
                </a:lnTo>
                <a:lnTo>
                  <a:pt x="2991231" y="32956"/>
                </a:lnTo>
                <a:lnTo>
                  <a:pt x="2987087" y="27170"/>
                </a:lnTo>
                <a:lnTo>
                  <a:pt x="2985516" y="19812"/>
                </a:lnTo>
                <a:lnTo>
                  <a:pt x="2987087" y="12215"/>
                </a:lnTo>
                <a:lnTo>
                  <a:pt x="2991231" y="5905"/>
                </a:lnTo>
                <a:lnTo>
                  <a:pt x="2997088" y="1595"/>
                </a:lnTo>
                <a:lnTo>
                  <a:pt x="3003803" y="0"/>
                </a:lnTo>
                <a:lnTo>
                  <a:pt x="3011400" y="1595"/>
                </a:lnTo>
                <a:lnTo>
                  <a:pt x="3017710" y="5905"/>
                </a:lnTo>
                <a:lnTo>
                  <a:pt x="3022020" y="12215"/>
                </a:lnTo>
                <a:lnTo>
                  <a:pt x="3023616" y="19812"/>
                </a:lnTo>
                <a:lnTo>
                  <a:pt x="3022020" y="27170"/>
                </a:lnTo>
                <a:lnTo>
                  <a:pt x="3017710" y="32956"/>
                </a:lnTo>
                <a:lnTo>
                  <a:pt x="3011400" y="36742"/>
                </a:lnTo>
                <a:lnTo>
                  <a:pt x="3003803" y="38100"/>
                </a:lnTo>
                <a:close/>
              </a:path>
              <a:path w="5181600" h="3877310">
                <a:moveTo>
                  <a:pt x="3080003" y="38100"/>
                </a:moveTo>
                <a:lnTo>
                  <a:pt x="3073288" y="36742"/>
                </a:lnTo>
                <a:lnTo>
                  <a:pt x="3067431" y="32956"/>
                </a:lnTo>
                <a:lnTo>
                  <a:pt x="3063287" y="27170"/>
                </a:lnTo>
                <a:lnTo>
                  <a:pt x="3061716" y="19812"/>
                </a:lnTo>
                <a:lnTo>
                  <a:pt x="3063287" y="12215"/>
                </a:lnTo>
                <a:lnTo>
                  <a:pt x="3067431" y="5905"/>
                </a:lnTo>
                <a:lnTo>
                  <a:pt x="3073288" y="1595"/>
                </a:lnTo>
                <a:lnTo>
                  <a:pt x="3080003" y="0"/>
                </a:lnTo>
                <a:lnTo>
                  <a:pt x="3087600" y="1595"/>
                </a:lnTo>
                <a:lnTo>
                  <a:pt x="3093910" y="5905"/>
                </a:lnTo>
                <a:lnTo>
                  <a:pt x="3098220" y="12215"/>
                </a:lnTo>
                <a:lnTo>
                  <a:pt x="3099816" y="19812"/>
                </a:lnTo>
                <a:lnTo>
                  <a:pt x="3098220" y="27170"/>
                </a:lnTo>
                <a:lnTo>
                  <a:pt x="3093910" y="32956"/>
                </a:lnTo>
                <a:lnTo>
                  <a:pt x="3087600" y="36742"/>
                </a:lnTo>
                <a:lnTo>
                  <a:pt x="3080003" y="38100"/>
                </a:lnTo>
                <a:close/>
              </a:path>
              <a:path w="5181600" h="3877310">
                <a:moveTo>
                  <a:pt x="3157728" y="38100"/>
                </a:moveTo>
                <a:lnTo>
                  <a:pt x="3156203" y="38100"/>
                </a:lnTo>
                <a:lnTo>
                  <a:pt x="3149488" y="36742"/>
                </a:lnTo>
                <a:lnTo>
                  <a:pt x="3143631" y="32956"/>
                </a:lnTo>
                <a:lnTo>
                  <a:pt x="3139487" y="27170"/>
                </a:lnTo>
                <a:lnTo>
                  <a:pt x="3137916" y="19812"/>
                </a:lnTo>
                <a:lnTo>
                  <a:pt x="3139487" y="12215"/>
                </a:lnTo>
                <a:lnTo>
                  <a:pt x="3143631" y="5905"/>
                </a:lnTo>
                <a:lnTo>
                  <a:pt x="3149488" y="1595"/>
                </a:lnTo>
                <a:lnTo>
                  <a:pt x="3156203" y="0"/>
                </a:lnTo>
                <a:lnTo>
                  <a:pt x="3157728" y="0"/>
                </a:lnTo>
                <a:lnTo>
                  <a:pt x="3164443" y="1595"/>
                </a:lnTo>
                <a:lnTo>
                  <a:pt x="3170300" y="5905"/>
                </a:lnTo>
                <a:lnTo>
                  <a:pt x="3174444" y="12215"/>
                </a:lnTo>
                <a:lnTo>
                  <a:pt x="3176016" y="19812"/>
                </a:lnTo>
                <a:lnTo>
                  <a:pt x="3174444" y="27170"/>
                </a:lnTo>
                <a:lnTo>
                  <a:pt x="3170300" y="32956"/>
                </a:lnTo>
                <a:lnTo>
                  <a:pt x="3164443" y="36742"/>
                </a:lnTo>
                <a:lnTo>
                  <a:pt x="3157728" y="38100"/>
                </a:lnTo>
                <a:close/>
              </a:path>
              <a:path w="5181600" h="3877310">
                <a:moveTo>
                  <a:pt x="3233928" y="38100"/>
                </a:moveTo>
                <a:lnTo>
                  <a:pt x="3226331" y="36742"/>
                </a:lnTo>
                <a:lnTo>
                  <a:pt x="3220021" y="32956"/>
                </a:lnTo>
                <a:lnTo>
                  <a:pt x="3215711" y="27170"/>
                </a:lnTo>
                <a:lnTo>
                  <a:pt x="3214116" y="19812"/>
                </a:lnTo>
                <a:lnTo>
                  <a:pt x="3215711" y="12215"/>
                </a:lnTo>
                <a:lnTo>
                  <a:pt x="3220021" y="5905"/>
                </a:lnTo>
                <a:lnTo>
                  <a:pt x="3226331" y="1595"/>
                </a:lnTo>
                <a:lnTo>
                  <a:pt x="3233928" y="0"/>
                </a:lnTo>
                <a:lnTo>
                  <a:pt x="3240643" y="1595"/>
                </a:lnTo>
                <a:lnTo>
                  <a:pt x="3246500" y="5905"/>
                </a:lnTo>
                <a:lnTo>
                  <a:pt x="3250644" y="12215"/>
                </a:lnTo>
                <a:lnTo>
                  <a:pt x="3252216" y="19812"/>
                </a:lnTo>
                <a:lnTo>
                  <a:pt x="3250644" y="27170"/>
                </a:lnTo>
                <a:lnTo>
                  <a:pt x="3246500" y="32956"/>
                </a:lnTo>
                <a:lnTo>
                  <a:pt x="3240643" y="36742"/>
                </a:lnTo>
                <a:lnTo>
                  <a:pt x="3233928" y="38100"/>
                </a:lnTo>
                <a:close/>
              </a:path>
              <a:path w="5181600" h="3877310">
                <a:moveTo>
                  <a:pt x="3310128" y="38100"/>
                </a:moveTo>
                <a:lnTo>
                  <a:pt x="3302531" y="36742"/>
                </a:lnTo>
                <a:lnTo>
                  <a:pt x="3296221" y="32956"/>
                </a:lnTo>
                <a:lnTo>
                  <a:pt x="3291911" y="27170"/>
                </a:lnTo>
                <a:lnTo>
                  <a:pt x="3290316" y="19812"/>
                </a:lnTo>
                <a:lnTo>
                  <a:pt x="3291911" y="12215"/>
                </a:lnTo>
                <a:lnTo>
                  <a:pt x="3296221" y="5905"/>
                </a:lnTo>
                <a:lnTo>
                  <a:pt x="3302531" y="1595"/>
                </a:lnTo>
                <a:lnTo>
                  <a:pt x="3310128" y="0"/>
                </a:lnTo>
                <a:lnTo>
                  <a:pt x="3316843" y="1595"/>
                </a:lnTo>
                <a:lnTo>
                  <a:pt x="3322700" y="5905"/>
                </a:lnTo>
                <a:lnTo>
                  <a:pt x="3326844" y="12215"/>
                </a:lnTo>
                <a:lnTo>
                  <a:pt x="3328416" y="19812"/>
                </a:lnTo>
                <a:lnTo>
                  <a:pt x="3326844" y="27170"/>
                </a:lnTo>
                <a:lnTo>
                  <a:pt x="3322700" y="32956"/>
                </a:lnTo>
                <a:lnTo>
                  <a:pt x="3316843" y="36742"/>
                </a:lnTo>
                <a:lnTo>
                  <a:pt x="3310128" y="38100"/>
                </a:lnTo>
                <a:close/>
              </a:path>
              <a:path w="5181600" h="3877310">
                <a:moveTo>
                  <a:pt x="3386328" y="38100"/>
                </a:moveTo>
                <a:lnTo>
                  <a:pt x="3378731" y="36742"/>
                </a:lnTo>
                <a:lnTo>
                  <a:pt x="3372421" y="32956"/>
                </a:lnTo>
                <a:lnTo>
                  <a:pt x="3368111" y="27170"/>
                </a:lnTo>
                <a:lnTo>
                  <a:pt x="3366516" y="19812"/>
                </a:lnTo>
                <a:lnTo>
                  <a:pt x="3368111" y="12215"/>
                </a:lnTo>
                <a:lnTo>
                  <a:pt x="3372421" y="5905"/>
                </a:lnTo>
                <a:lnTo>
                  <a:pt x="3378731" y="1595"/>
                </a:lnTo>
                <a:lnTo>
                  <a:pt x="3386328" y="0"/>
                </a:lnTo>
                <a:lnTo>
                  <a:pt x="3393043" y="1595"/>
                </a:lnTo>
                <a:lnTo>
                  <a:pt x="3398900" y="5905"/>
                </a:lnTo>
                <a:lnTo>
                  <a:pt x="3403044" y="12215"/>
                </a:lnTo>
                <a:lnTo>
                  <a:pt x="3404616" y="19812"/>
                </a:lnTo>
                <a:lnTo>
                  <a:pt x="3403044" y="27170"/>
                </a:lnTo>
                <a:lnTo>
                  <a:pt x="3398900" y="32956"/>
                </a:lnTo>
                <a:lnTo>
                  <a:pt x="3393043" y="36742"/>
                </a:lnTo>
                <a:lnTo>
                  <a:pt x="3386328" y="38100"/>
                </a:lnTo>
                <a:close/>
              </a:path>
              <a:path w="5181600" h="3877310">
                <a:moveTo>
                  <a:pt x="3462528" y="38100"/>
                </a:moveTo>
                <a:lnTo>
                  <a:pt x="3454931" y="36742"/>
                </a:lnTo>
                <a:lnTo>
                  <a:pt x="3448621" y="32956"/>
                </a:lnTo>
                <a:lnTo>
                  <a:pt x="3444311" y="27170"/>
                </a:lnTo>
                <a:lnTo>
                  <a:pt x="3442716" y="19812"/>
                </a:lnTo>
                <a:lnTo>
                  <a:pt x="3444311" y="12215"/>
                </a:lnTo>
                <a:lnTo>
                  <a:pt x="3448621" y="5905"/>
                </a:lnTo>
                <a:lnTo>
                  <a:pt x="3454931" y="1595"/>
                </a:lnTo>
                <a:lnTo>
                  <a:pt x="3462528" y="0"/>
                </a:lnTo>
                <a:lnTo>
                  <a:pt x="3469886" y="1595"/>
                </a:lnTo>
                <a:lnTo>
                  <a:pt x="3475672" y="5905"/>
                </a:lnTo>
                <a:lnTo>
                  <a:pt x="3479458" y="12215"/>
                </a:lnTo>
                <a:lnTo>
                  <a:pt x="3480816" y="19812"/>
                </a:lnTo>
                <a:lnTo>
                  <a:pt x="3479458" y="27170"/>
                </a:lnTo>
                <a:lnTo>
                  <a:pt x="3475672" y="32956"/>
                </a:lnTo>
                <a:lnTo>
                  <a:pt x="3469886" y="36742"/>
                </a:lnTo>
                <a:lnTo>
                  <a:pt x="3462528" y="38100"/>
                </a:lnTo>
                <a:close/>
              </a:path>
              <a:path w="5181600" h="3877310">
                <a:moveTo>
                  <a:pt x="3538728" y="38100"/>
                </a:moveTo>
                <a:lnTo>
                  <a:pt x="3531131" y="36742"/>
                </a:lnTo>
                <a:lnTo>
                  <a:pt x="3524821" y="32956"/>
                </a:lnTo>
                <a:lnTo>
                  <a:pt x="3520511" y="27170"/>
                </a:lnTo>
                <a:lnTo>
                  <a:pt x="3518916" y="19812"/>
                </a:lnTo>
                <a:lnTo>
                  <a:pt x="3520511" y="12215"/>
                </a:lnTo>
                <a:lnTo>
                  <a:pt x="3524821" y="5905"/>
                </a:lnTo>
                <a:lnTo>
                  <a:pt x="3531131" y="1595"/>
                </a:lnTo>
                <a:lnTo>
                  <a:pt x="3538728" y="0"/>
                </a:lnTo>
                <a:lnTo>
                  <a:pt x="3546086" y="1595"/>
                </a:lnTo>
                <a:lnTo>
                  <a:pt x="3551872" y="5905"/>
                </a:lnTo>
                <a:lnTo>
                  <a:pt x="3555658" y="12215"/>
                </a:lnTo>
                <a:lnTo>
                  <a:pt x="3557016" y="19812"/>
                </a:lnTo>
                <a:lnTo>
                  <a:pt x="3555658" y="27170"/>
                </a:lnTo>
                <a:lnTo>
                  <a:pt x="3551872" y="32956"/>
                </a:lnTo>
                <a:lnTo>
                  <a:pt x="3546086" y="36742"/>
                </a:lnTo>
                <a:lnTo>
                  <a:pt x="3538728" y="38100"/>
                </a:lnTo>
                <a:close/>
              </a:path>
              <a:path w="5181600" h="3877310">
                <a:moveTo>
                  <a:pt x="3614928" y="38100"/>
                </a:moveTo>
                <a:lnTo>
                  <a:pt x="3607331" y="36742"/>
                </a:lnTo>
                <a:lnTo>
                  <a:pt x="3601021" y="32956"/>
                </a:lnTo>
                <a:lnTo>
                  <a:pt x="3596711" y="27170"/>
                </a:lnTo>
                <a:lnTo>
                  <a:pt x="3595116" y="19812"/>
                </a:lnTo>
                <a:lnTo>
                  <a:pt x="3596711" y="12215"/>
                </a:lnTo>
                <a:lnTo>
                  <a:pt x="3601021" y="5905"/>
                </a:lnTo>
                <a:lnTo>
                  <a:pt x="3607331" y="1595"/>
                </a:lnTo>
                <a:lnTo>
                  <a:pt x="3614928" y="0"/>
                </a:lnTo>
                <a:lnTo>
                  <a:pt x="3622286" y="1595"/>
                </a:lnTo>
                <a:lnTo>
                  <a:pt x="3628072" y="5905"/>
                </a:lnTo>
                <a:lnTo>
                  <a:pt x="3631858" y="12215"/>
                </a:lnTo>
                <a:lnTo>
                  <a:pt x="3633216" y="19812"/>
                </a:lnTo>
                <a:lnTo>
                  <a:pt x="3631858" y="27170"/>
                </a:lnTo>
                <a:lnTo>
                  <a:pt x="3628072" y="32956"/>
                </a:lnTo>
                <a:lnTo>
                  <a:pt x="3622286" y="36742"/>
                </a:lnTo>
                <a:lnTo>
                  <a:pt x="3614928" y="38100"/>
                </a:lnTo>
                <a:close/>
              </a:path>
              <a:path w="5181600" h="3877310">
                <a:moveTo>
                  <a:pt x="3691128" y="38100"/>
                </a:moveTo>
                <a:lnTo>
                  <a:pt x="3683531" y="36742"/>
                </a:lnTo>
                <a:lnTo>
                  <a:pt x="3677221" y="32956"/>
                </a:lnTo>
                <a:lnTo>
                  <a:pt x="3672911" y="27170"/>
                </a:lnTo>
                <a:lnTo>
                  <a:pt x="3671316" y="19812"/>
                </a:lnTo>
                <a:lnTo>
                  <a:pt x="3672911" y="12215"/>
                </a:lnTo>
                <a:lnTo>
                  <a:pt x="3677221" y="5905"/>
                </a:lnTo>
                <a:lnTo>
                  <a:pt x="3683531" y="1595"/>
                </a:lnTo>
                <a:lnTo>
                  <a:pt x="3691128" y="0"/>
                </a:lnTo>
                <a:lnTo>
                  <a:pt x="3698486" y="1595"/>
                </a:lnTo>
                <a:lnTo>
                  <a:pt x="3704272" y="5905"/>
                </a:lnTo>
                <a:lnTo>
                  <a:pt x="3708058" y="12215"/>
                </a:lnTo>
                <a:lnTo>
                  <a:pt x="3709416" y="19812"/>
                </a:lnTo>
                <a:lnTo>
                  <a:pt x="3708058" y="27170"/>
                </a:lnTo>
                <a:lnTo>
                  <a:pt x="3704272" y="32956"/>
                </a:lnTo>
                <a:lnTo>
                  <a:pt x="3698486" y="36742"/>
                </a:lnTo>
                <a:lnTo>
                  <a:pt x="3691128" y="38100"/>
                </a:lnTo>
                <a:close/>
              </a:path>
              <a:path w="5181600" h="3877310">
                <a:moveTo>
                  <a:pt x="3767328" y="38100"/>
                </a:moveTo>
                <a:lnTo>
                  <a:pt x="3759731" y="36742"/>
                </a:lnTo>
                <a:lnTo>
                  <a:pt x="3753421" y="32956"/>
                </a:lnTo>
                <a:lnTo>
                  <a:pt x="3749111" y="27170"/>
                </a:lnTo>
                <a:lnTo>
                  <a:pt x="3747516" y="19812"/>
                </a:lnTo>
                <a:lnTo>
                  <a:pt x="3749111" y="12215"/>
                </a:lnTo>
                <a:lnTo>
                  <a:pt x="3753421" y="5905"/>
                </a:lnTo>
                <a:lnTo>
                  <a:pt x="3759731" y="1595"/>
                </a:lnTo>
                <a:lnTo>
                  <a:pt x="3767328" y="0"/>
                </a:lnTo>
                <a:lnTo>
                  <a:pt x="3774686" y="1595"/>
                </a:lnTo>
                <a:lnTo>
                  <a:pt x="3780472" y="5905"/>
                </a:lnTo>
                <a:lnTo>
                  <a:pt x="3784258" y="12215"/>
                </a:lnTo>
                <a:lnTo>
                  <a:pt x="3785616" y="19812"/>
                </a:lnTo>
                <a:lnTo>
                  <a:pt x="3784258" y="27170"/>
                </a:lnTo>
                <a:lnTo>
                  <a:pt x="3780472" y="32956"/>
                </a:lnTo>
                <a:lnTo>
                  <a:pt x="3774686" y="36742"/>
                </a:lnTo>
                <a:lnTo>
                  <a:pt x="3767328" y="38100"/>
                </a:lnTo>
                <a:close/>
              </a:path>
              <a:path w="5181600" h="3877310">
                <a:moveTo>
                  <a:pt x="3843528" y="38100"/>
                </a:moveTo>
                <a:lnTo>
                  <a:pt x="3835931" y="36742"/>
                </a:lnTo>
                <a:lnTo>
                  <a:pt x="3829621" y="32956"/>
                </a:lnTo>
                <a:lnTo>
                  <a:pt x="3825311" y="27170"/>
                </a:lnTo>
                <a:lnTo>
                  <a:pt x="3823716" y="19812"/>
                </a:lnTo>
                <a:lnTo>
                  <a:pt x="3825311" y="12215"/>
                </a:lnTo>
                <a:lnTo>
                  <a:pt x="3829621" y="5905"/>
                </a:lnTo>
                <a:lnTo>
                  <a:pt x="3835931" y="1595"/>
                </a:lnTo>
                <a:lnTo>
                  <a:pt x="3843528" y="0"/>
                </a:lnTo>
                <a:lnTo>
                  <a:pt x="3850886" y="1595"/>
                </a:lnTo>
                <a:lnTo>
                  <a:pt x="3856672" y="5905"/>
                </a:lnTo>
                <a:lnTo>
                  <a:pt x="3860458" y="12215"/>
                </a:lnTo>
                <a:lnTo>
                  <a:pt x="3861816" y="19812"/>
                </a:lnTo>
                <a:lnTo>
                  <a:pt x="3860458" y="27170"/>
                </a:lnTo>
                <a:lnTo>
                  <a:pt x="3856672" y="32956"/>
                </a:lnTo>
                <a:lnTo>
                  <a:pt x="3850886" y="36742"/>
                </a:lnTo>
                <a:lnTo>
                  <a:pt x="3843528" y="38100"/>
                </a:lnTo>
                <a:close/>
              </a:path>
              <a:path w="5181600" h="3877310">
                <a:moveTo>
                  <a:pt x="3919728" y="38100"/>
                </a:moveTo>
                <a:lnTo>
                  <a:pt x="3912131" y="36742"/>
                </a:lnTo>
                <a:lnTo>
                  <a:pt x="3905821" y="32956"/>
                </a:lnTo>
                <a:lnTo>
                  <a:pt x="3901511" y="27170"/>
                </a:lnTo>
                <a:lnTo>
                  <a:pt x="3899916" y="19812"/>
                </a:lnTo>
                <a:lnTo>
                  <a:pt x="3901511" y="12215"/>
                </a:lnTo>
                <a:lnTo>
                  <a:pt x="3905821" y="5905"/>
                </a:lnTo>
                <a:lnTo>
                  <a:pt x="3912131" y="1595"/>
                </a:lnTo>
                <a:lnTo>
                  <a:pt x="3919728" y="0"/>
                </a:lnTo>
                <a:lnTo>
                  <a:pt x="3927086" y="1595"/>
                </a:lnTo>
                <a:lnTo>
                  <a:pt x="3932872" y="5905"/>
                </a:lnTo>
                <a:lnTo>
                  <a:pt x="3936658" y="12215"/>
                </a:lnTo>
                <a:lnTo>
                  <a:pt x="3938016" y="19812"/>
                </a:lnTo>
                <a:lnTo>
                  <a:pt x="3936658" y="27170"/>
                </a:lnTo>
                <a:lnTo>
                  <a:pt x="3932872" y="32956"/>
                </a:lnTo>
                <a:lnTo>
                  <a:pt x="3927086" y="36742"/>
                </a:lnTo>
                <a:lnTo>
                  <a:pt x="3919728" y="38100"/>
                </a:lnTo>
                <a:close/>
              </a:path>
              <a:path w="5181600" h="3877310">
                <a:moveTo>
                  <a:pt x="3995928" y="38100"/>
                </a:moveTo>
                <a:lnTo>
                  <a:pt x="3988331" y="36742"/>
                </a:lnTo>
                <a:lnTo>
                  <a:pt x="3982021" y="32956"/>
                </a:lnTo>
                <a:lnTo>
                  <a:pt x="3977711" y="27170"/>
                </a:lnTo>
                <a:lnTo>
                  <a:pt x="3976116" y="19812"/>
                </a:lnTo>
                <a:lnTo>
                  <a:pt x="3977711" y="12215"/>
                </a:lnTo>
                <a:lnTo>
                  <a:pt x="3982021" y="5905"/>
                </a:lnTo>
                <a:lnTo>
                  <a:pt x="3988331" y="1595"/>
                </a:lnTo>
                <a:lnTo>
                  <a:pt x="3995928" y="0"/>
                </a:lnTo>
                <a:lnTo>
                  <a:pt x="4003286" y="1595"/>
                </a:lnTo>
                <a:lnTo>
                  <a:pt x="4009072" y="5905"/>
                </a:lnTo>
                <a:lnTo>
                  <a:pt x="4012858" y="12215"/>
                </a:lnTo>
                <a:lnTo>
                  <a:pt x="4014216" y="19812"/>
                </a:lnTo>
                <a:lnTo>
                  <a:pt x="4012858" y="27170"/>
                </a:lnTo>
                <a:lnTo>
                  <a:pt x="4009072" y="32956"/>
                </a:lnTo>
                <a:lnTo>
                  <a:pt x="4003286" y="36742"/>
                </a:lnTo>
                <a:lnTo>
                  <a:pt x="3995928" y="38100"/>
                </a:lnTo>
                <a:close/>
              </a:path>
              <a:path w="5181600" h="3877310">
                <a:moveTo>
                  <a:pt x="4072128" y="38100"/>
                </a:moveTo>
                <a:lnTo>
                  <a:pt x="4064531" y="36742"/>
                </a:lnTo>
                <a:lnTo>
                  <a:pt x="4058221" y="32956"/>
                </a:lnTo>
                <a:lnTo>
                  <a:pt x="4053911" y="27170"/>
                </a:lnTo>
                <a:lnTo>
                  <a:pt x="4052316" y="19812"/>
                </a:lnTo>
                <a:lnTo>
                  <a:pt x="4053911" y="12215"/>
                </a:lnTo>
                <a:lnTo>
                  <a:pt x="4058221" y="5905"/>
                </a:lnTo>
                <a:lnTo>
                  <a:pt x="4064531" y="1595"/>
                </a:lnTo>
                <a:lnTo>
                  <a:pt x="4072128" y="0"/>
                </a:lnTo>
                <a:lnTo>
                  <a:pt x="4079486" y="1595"/>
                </a:lnTo>
                <a:lnTo>
                  <a:pt x="4085272" y="5905"/>
                </a:lnTo>
                <a:lnTo>
                  <a:pt x="4089058" y="12215"/>
                </a:lnTo>
                <a:lnTo>
                  <a:pt x="4090416" y="19812"/>
                </a:lnTo>
                <a:lnTo>
                  <a:pt x="4089058" y="27170"/>
                </a:lnTo>
                <a:lnTo>
                  <a:pt x="4085272" y="32956"/>
                </a:lnTo>
                <a:lnTo>
                  <a:pt x="4079486" y="36742"/>
                </a:lnTo>
                <a:lnTo>
                  <a:pt x="4072128" y="38100"/>
                </a:lnTo>
                <a:close/>
              </a:path>
              <a:path w="5181600" h="3877310">
                <a:moveTo>
                  <a:pt x="4148328" y="38100"/>
                </a:moveTo>
                <a:lnTo>
                  <a:pt x="4140731" y="36742"/>
                </a:lnTo>
                <a:lnTo>
                  <a:pt x="4134421" y="32956"/>
                </a:lnTo>
                <a:lnTo>
                  <a:pt x="4130111" y="27170"/>
                </a:lnTo>
                <a:lnTo>
                  <a:pt x="4128516" y="19812"/>
                </a:lnTo>
                <a:lnTo>
                  <a:pt x="4130111" y="12215"/>
                </a:lnTo>
                <a:lnTo>
                  <a:pt x="4134421" y="5905"/>
                </a:lnTo>
                <a:lnTo>
                  <a:pt x="4140731" y="1595"/>
                </a:lnTo>
                <a:lnTo>
                  <a:pt x="4148328" y="0"/>
                </a:lnTo>
                <a:lnTo>
                  <a:pt x="4155686" y="1595"/>
                </a:lnTo>
                <a:lnTo>
                  <a:pt x="4161472" y="5905"/>
                </a:lnTo>
                <a:lnTo>
                  <a:pt x="4165258" y="12215"/>
                </a:lnTo>
                <a:lnTo>
                  <a:pt x="4166616" y="19812"/>
                </a:lnTo>
                <a:lnTo>
                  <a:pt x="4165258" y="27170"/>
                </a:lnTo>
                <a:lnTo>
                  <a:pt x="4161472" y="32956"/>
                </a:lnTo>
                <a:lnTo>
                  <a:pt x="4155686" y="36742"/>
                </a:lnTo>
                <a:lnTo>
                  <a:pt x="4148328" y="38100"/>
                </a:lnTo>
                <a:close/>
              </a:path>
              <a:path w="5181600" h="3877310">
                <a:moveTo>
                  <a:pt x="4224528" y="38100"/>
                </a:moveTo>
                <a:lnTo>
                  <a:pt x="4216931" y="36742"/>
                </a:lnTo>
                <a:lnTo>
                  <a:pt x="4210621" y="32956"/>
                </a:lnTo>
                <a:lnTo>
                  <a:pt x="4206311" y="27170"/>
                </a:lnTo>
                <a:lnTo>
                  <a:pt x="4204716" y="19812"/>
                </a:lnTo>
                <a:lnTo>
                  <a:pt x="4206311" y="12215"/>
                </a:lnTo>
                <a:lnTo>
                  <a:pt x="4210621" y="5905"/>
                </a:lnTo>
                <a:lnTo>
                  <a:pt x="4216931" y="1595"/>
                </a:lnTo>
                <a:lnTo>
                  <a:pt x="4224528" y="0"/>
                </a:lnTo>
                <a:lnTo>
                  <a:pt x="4231886" y="1595"/>
                </a:lnTo>
                <a:lnTo>
                  <a:pt x="4237672" y="5905"/>
                </a:lnTo>
                <a:lnTo>
                  <a:pt x="4241458" y="12215"/>
                </a:lnTo>
                <a:lnTo>
                  <a:pt x="4242816" y="19812"/>
                </a:lnTo>
                <a:lnTo>
                  <a:pt x="4241458" y="27170"/>
                </a:lnTo>
                <a:lnTo>
                  <a:pt x="4237672" y="32956"/>
                </a:lnTo>
                <a:lnTo>
                  <a:pt x="4231886" y="36742"/>
                </a:lnTo>
                <a:lnTo>
                  <a:pt x="4224528" y="38100"/>
                </a:lnTo>
                <a:close/>
              </a:path>
              <a:path w="5181600" h="3877310">
                <a:moveTo>
                  <a:pt x="4300728" y="38100"/>
                </a:moveTo>
                <a:lnTo>
                  <a:pt x="4293131" y="36742"/>
                </a:lnTo>
                <a:lnTo>
                  <a:pt x="4286821" y="32956"/>
                </a:lnTo>
                <a:lnTo>
                  <a:pt x="4282511" y="27170"/>
                </a:lnTo>
                <a:lnTo>
                  <a:pt x="4280916" y="19812"/>
                </a:lnTo>
                <a:lnTo>
                  <a:pt x="4282511" y="12215"/>
                </a:lnTo>
                <a:lnTo>
                  <a:pt x="4286821" y="5905"/>
                </a:lnTo>
                <a:lnTo>
                  <a:pt x="4293131" y="1595"/>
                </a:lnTo>
                <a:lnTo>
                  <a:pt x="4300728" y="0"/>
                </a:lnTo>
                <a:lnTo>
                  <a:pt x="4308086" y="1595"/>
                </a:lnTo>
                <a:lnTo>
                  <a:pt x="4313872" y="5905"/>
                </a:lnTo>
                <a:lnTo>
                  <a:pt x="4317658" y="12215"/>
                </a:lnTo>
                <a:lnTo>
                  <a:pt x="4319016" y="19812"/>
                </a:lnTo>
                <a:lnTo>
                  <a:pt x="4317658" y="27170"/>
                </a:lnTo>
                <a:lnTo>
                  <a:pt x="4313872" y="32956"/>
                </a:lnTo>
                <a:lnTo>
                  <a:pt x="4308086" y="36742"/>
                </a:lnTo>
                <a:lnTo>
                  <a:pt x="4300728" y="38100"/>
                </a:lnTo>
                <a:close/>
              </a:path>
              <a:path w="5181600" h="3877310">
                <a:moveTo>
                  <a:pt x="4376928" y="38100"/>
                </a:moveTo>
                <a:lnTo>
                  <a:pt x="4369331" y="36742"/>
                </a:lnTo>
                <a:lnTo>
                  <a:pt x="4363021" y="32956"/>
                </a:lnTo>
                <a:lnTo>
                  <a:pt x="4358711" y="27170"/>
                </a:lnTo>
                <a:lnTo>
                  <a:pt x="4357116" y="19812"/>
                </a:lnTo>
                <a:lnTo>
                  <a:pt x="4358711" y="12215"/>
                </a:lnTo>
                <a:lnTo>
                  <a:pt x="4363021" y="5905"/>
                </a:lnTo>
                <a:lnTo>
                  <a:pt x="4369331" y="1595"/>
                </a:lnTo>
                <a:lnTo>
                  <a:pt x="4376928" y="0"/>
                </a:lnTo>
                <a:lnTo>
                  <a:pt x="4384286" y="1595"/>
                </a:lnTo>
                <a:lnTo>
                  <a:pt x="4390072" y="5905"/>
                </a:lnTo>
                <a:lnTo>
                  <a:pt x="4393858" y="12215"/>
                </a:lnTo>
                <a:lnTo>
                  <a:pt x="4395216" y="19812"/>
                </a:lnTo>
                <a:lnTo>
                  <a:pt x="4393858" y="27170"/>
                </a:lnTo>
                <a:lnTo>
                  <a:pt x="4390072" y="32956"/>
                </a:lnTo>
                <a:lnTo>
                  <a:pt x="4384286" y="36742"/>
                </a:lnTo>
                <a:lnTo>
                  <a:pt x="4376928" y="38100"/>
                </a:lnTo>
                <a:close/>
              </a:path>
              <a:path w="5181600" h="3877310">
                <a:moveTo>
                  <a:pt x="4453128" y="38100"/>
                </a:moveTo>
                <a:lnTo>
                  <a:pt x="4445531" y="36742"/>
                </a:lnTo>
                <a:lnTo>
                  <a:pt x="4439221" y="32956"/>
                </a:lnTo>
                <a:lnTo>
                  <a:pt x="4434911" y="27170"/>
                </a:lnTo>
                <a:lnTo>
                  <a:pt x="4433316" y="19812"/>
                </a:lnTo>
                <a:lnTo>
                  <a:pt x="4434911" y="12215"/>
                </a:lnTo>
                <a:lnTo>
                  <a:pt x="4439221" y="5905"/>
                </a:lnTo>
                <a:lnTo>
                  <a:pt x="4445531" y="1595"/>
                </a:lnTo>
                <a:lnTo>
                  <a:pt x="4453128" y="0"/>
                </a:lnTo>
                <a:lnTo>
                  <a:pt x="4460486" y="1595"/>
                </a:lnTo>
                <a:lnTo>
                  <a:pt x="4466272" y="5905"/>
                </a:lnTo>
                <a:lnTo>
                  <a:pt x="4470058" y="12215"/>
                </a:lnTo>
                <a:lnTo>
                  <a:pt x="4471416" y="19812"/>
                </a:lnTo>
                <a:lnTo>
                  <a:pt x="4470058" y="27170"/>
                </a:lnTo>
                <a:lnTo>
                  <a:pt x="4466272" y="32956"/>
                </a:lnTo>
                <a:lnTo>
                  <a:pt x="4460486" y="36742"/>
                </a:lnTo>
                <a:lnTo>
                  <a:pt x="4453128" y="38100"/>
                </a:lnTo>
                <a:close/>
              </a:path>
              <a:path w="5181600" h="3877310">
                <a:moveTo>
                  <a:pt x="4529328" y="38100"/>
                </a:moveTo>
                <a:lnTo>
                  <a:pt x="4521731" y="36742"/>
                </a:lnTo>
                <a:lnTo>
                  <a:pt x="4515421" y="32956"/>
                </a:lnTo>
                <a:lnTo>
                  <a:pt x="4511111" y="27170"/>
                </a:lnTo>
                <a:lnTo>
                  <a:pt x="4509516" y="19812"/>
                </a:lnTo>
                <a:lnTo>
                  <a:pt x="4511111" y="12215"/>
                </a:lnTo>
                <a:lnTo>
                  <a:pt x="4515421" y="5905"/>
                </a:lnTo>
                <a:lnTo>
                  <a:pt x="4521731" y="1595"/>
                </a:lnTo>
                <a:lnTo>
                  <a:pt x="4529328" y="0"/>
                </a:lnTo>
                <a:lnTo>
                  <a:pt x="4536686" y="1595"/>
                </a:lnTo>
                <a:lnTo>
                  <a:pt x="4542472" y="5905"/>
                </a:lnTo>
                <a:lnTo>
                  <a:pt x="4546258" y="12215"/>
                </a:lnTo>
                <a:lnTo>
                  <a:pt x="4547616" y="19812"/>
                </a:lnTo>
                <a:lnTo>
                  <a:pt x="4546258" y="27170"/>
                </a:lnTo>
                <a:lnTo>
                  <a:pt x="4542472" y="32956"/>
                </a:lnTo>
                <a:lnTo>
                  <a:pt x="4536686" y="36742"/>
                </a:lnTo>
                <a:lnTo>
                  <a:pt x="4529328" y="38100"/>
                </a:lnTo>
                <a:close/>
              </a:path>
              <a:path w="5181600" h="3877310">
                <a:moveTo>
                  <a:pt x="4605528" y="38100"/>
                </a:moveTo>
                <a:lnTo>
                  <a:pt x="4597931" y="36742"/>
                </a:lnTo>
                <a:lnTo>
                  <a:pt x="4591621" y="32956"/>
                </a:lnTo>
                <a:lnTo>
                  <a:pt x="4587311" y="27170"/>
                </a:lnTo>
                <a:lnTo>
                  <a:pt x="4585716" y="19812"/>
                </a:lnTo>
                <a:lnTo>
                  <a:pt x="4587311" y="12215"/>
                </a:lnTo>
                <a:lnTo>
                  <a:pt x="4591621" y="5905"/>
                </a:lnTo>
                <a:lnTo>
                  <a:pt x="4597931" y="1595"/>
                </a:lnTo>
                <a:lnTo>
                  <a:pt x="4605528" y="0"/>
                </a:lnTo>
                <a:lnTo>
                  <a:pt x="4612886" y="1595"/>
                </a:lnTo>
                <a:lnTo>
                  <a:pt x="4618672" y="5905"/>
                </a:lnTo>
                <a:lnTo>
                  <a:pt x="4622458" y="12215"/>
                </a:lnTo>
                <a:lnTo>
                  <a:pt x="4623816" y="19812"/>
                </a:lnTo>
                <a:lnTo>
                  <a:pt x="4622458" y="27170"/>
                </a:lnTo>
                <a:lnTo>
                  <a:pt x="4618672" y="32956"/>
                </a:lnTo>
                <a:lnTo>
                  <a:pt x="4612886" y="36742"/>
                </a:lnTo>
                <a:lnTo>
                  <a:pt x="4605528" y="38100"/>
                </a:lnTo>
                <a:close/>
              </a:path>
              <a:path w="5181600" h="3877310">
                <a:moveTo>
                  <a:pt x="4681728" y="38100"/>
                </a:moveTo>
                <a:lnTo>
                  <a:pt x="4674131" y="36742"/>
                </a:lnTo>
                <a:lnTo>
                  <a:pt x="4667821" y="32956"/>
                </a:lnTo>
                <a:lnTo>
                  <a:pt x="4663511" y="27170"/>
                </a:lnTo>
                <a:lnTo>
                  <a:pt x="4661916" y="19812"/>
                </a:lnTo>
                <a:lnTo>
                  <a:pt x="4663511" y="12215"/>
                </a:lnTo>
                <a:lnTo>
                  <a:pt x="4667821" y="5905"/>
                </a:lnTo>
                <a:lnTo>
                  <a:pt x="4674131" y="1595"/>
                </a:lnTo>
                <a:lnTo>
                  <a:pt x="4681728" y="0"/>
                </a:lnTo>
                <a:lnTo>
                  <a:pt x="4689324" y="1595"/>
                </a:lnTo>
                <a:lnTo>
                  <a:pt x="4695634" y="5905"/>
                </a:lnTo>
                <a:lnTo>
                  <a:pt x="4699944" y="12215"/>
                </a:lnTo>
                <a:lnTo>
                  <a:pt x="4701539" y="19812"/>
                </a:lnTo>
                <a:lnTo>
                  <a:pt x="4699944" y="27170"/>
                </a:lnTo>
                <a:lnTo>
                  <a:pt x="4695634" y="32956"/>
                </a:lnTo>
                <a:lnTo>
                  <a:pt x="4689324" y="36742"/>
                </a:lnTo>
                <a:lnTo>
                  <a:pt x="4681728" y="38100"/>
                </a:lnTo>
                <a:close/>
              </a:path>
              <a:path w="5181600" h="3877310">
                <a:moveTo>
                  <a:pt x="4757928" y="38100"/>
                </a:moveTo>
                <a:lnTo>
                  <a:pt x="4750570" y="36742"/>
                </a:lnTo>
                <a:lnTo>
                  <a:pt x="4744783" y="32956"/>
                </a:lnTo>
                <a:lnTo>
                  <a:pt x="4740997" y="27170"/>
                </a:lnTo>
                <a:lnTo>
                  <a:pt x="4739639" y="19812"/>
                </a:lnTo>
                <a:lnTo>
                  <a:pt x="4740997" y="12215"/>
                </a:lnTo>
                <a:lnTo>
                  <a:pt x="4744783" y="5905"/>
                </a:lnTo>
                <a:lnTo>
                  <a:pt x="4750570" y="1595"/>
                </a:lnTo>
                <a:lnTo>
                  <a:pt x="4757928" y="0"/>
                </a:lnTo>
                <a:lnTo>
                  <a:pt x="4765524" y="1595"/>
                </a:lnTo>
                <a:lnTo>
                  <a:pt x="4771834" y="5905"/>
                </a:lnTo>
                <a:lnTo>
                  <a:pt x="4776144" y="12215"/>
                </a:lnTo>
                <a:lnTo>
                  <a:pt x="4777739" y="19812"/>
                </a:lnTo>
                <a:lnTo>
                  <a:pt x="4776144" y="27170"/>
                </a:lnTo>
                <a:lnTo>
                  <a:pt x="4771834" y="32956"/>
                </a:lnTo>
                <a:lnTo>
                  <a:pt x="4765524" y="36742"/>
                </a:lnTo>
                <a:lnTo>
                  <a:pt x="4757928" y="38100"/>
                </a:lnTo>
                <a:close/>
              </a:path>
              <a:path w="5181600" h="3877310">
                <a:moveTo>
                  <a:pt x="4834128" y="38100"/>
                </a:moveTo>
                <a:lnTo>
                  <a:pt x="4826770" y="36742"/>
                </a:lnTo>
                <a:lnTo>
                  <a:pt x="4820983" y="32956"/>
                </a:lnTo>
                <a:lnTo>
                  <a:pt x="4817197" y="27170"/>
                </a:lnTo>
                <a:lnTo>
                  <a:pt x="4815839" y="19812"/>
                </a:lnTo>
                <a:lnTo>
                  <a:pt x="4817197" y="12215"/>
                </a:lnTo>
                <a:lnTo>
                  <a:pt x="4820983" y="5905"/>
                </a:lnTo>
                <a:lnTo>
                  <a:pt x="4826770" y="1595"/>
                </a:lnTo>
                <a:lnTo>
                  <a:pt x="4834128" y="0"/>
                </a:lnTo>
                <a:lnTo>
                  <a:pt x="4841724" y="1595"/>
                </a:lnTo>
                <a:lnTo>
                  <a:pt x="4848034" y="5905"/>
                </a:lnTo>
                <a:lnTo>
                  <a:pt x="4852344" y="12215"/>
                </a:lnTo>
                <a:lnTo>
                  <a:pt x="4853939" y="19812"/>
                </a:lnTo>
                <a:lnTo>
                  <a:pt x="4852344" y="27170"/>
                </a:lnTo>
                <a:lnTo>
                  <a:pt x="4848034" y="32956"/>
                </a:lnTo>
                <a:lnTo>
                  <a:pt x="4841724" y="36742"/>
                </a:lnTo>
                <a:lnTo>
                  <a:pt x="4834128" y="38100"/>
                </a:lnTo>
                <a:close/>
              </a:path>
              <a:path w="5181600" h="3877310">
                <a:moveTo>
                  <a:pt x="4910328" y="38100"/>
                </a:moveTo>
                <a:lnTo>
                  <a:pt x="4902970" y="36742"/>
                </a:lnTo>
                <a:lnTo>
                  <a:pt x="4897183" y="32956"/>
                </a:lnTo>
                <a:lnTo>
                  <a:pt x="4893397" y="27170"/>
                </a:lnTo>
                <a:lnTo>
                  <a:pt x="4892039" y="19812"/>
                </a:lnTo>
                <a:lnTo>
                  <a:pt x="4893397" y="12215"/>
                </a:lnTo>
                <a:lnTo>
                  <a:pt x="4897183" y="5905"/>
                </a:lnTo>
                <a:lnTo>
                  <a:pt x="4902970" y="1595"/>
                </a:lnTo>
                <a:lnTo>
                  <a:pt x="4910328" y="0"/>
                </a:lnTo>
                <a:lnTo>
                  <a:pt x="4917924" y="1595"/>
                </a:lnTo>
                <a:lnTo>
                  <a:pt x="4924234" y="5905"/>
                </a:lnTo>
                <a:lnTo>
                  <a:pt x="4928544" y="12215"/>
                </a:lnTo>
                <a:lnTo>
                  <a:pt x="4930139" y="19812"/>
                </a:lnTo>
                <a:lnTo>
                  <a:pt x="4928544" y="27170"/>
                </a:lnTo>
                <a:lnTo>
                  <a:pt x="4924234" y="32956"/>
                </a:lnTo>
                <a:lnTo>
                  <a:pt x="4917924" y="36742"/>
                </a:lnTo>
                <a:lnTo>
                  <a:pt x="4910328" y="38100"/>
                </a:lnTo>
                <a:close/>
              </a:path>
              <a:path w="5181600" h="3877310">
                <a:moveTo>
                  <a:pt x="4986528" y="38100"/>
                </a:moveTo>
                <a:lnTo>
                  <a:pt x="4979170" y="36742"/>
                </a:lnTo>
                <a:lnTo>
                  <a:pt x="4973383" y="32956"/>
                </a:lnTo>
                <a:lnTo>
                  <a:pt x="4969597" y="27170"/>
                </a:lnTo>
                <a:lnTo>
                  <a:pt x="4968239" y="19812"/>
                </a:lnTo>
                <a:lnTo>
                  <a:pt x="4969597" y="12215"/>
                </a:lnTo>
                <a:lnTo>
                  <a:pt x="4973383" y="5905"/>
                </a:lnTo>
                <a:lnTo>
                  <a:pt x="4979170" y="1595"/>
                </a:lnTo>
                <a:lnTo>
                  <a:pt x="4986528" y="0"/>
                </a:lnTo>
                <a:lnTo>
                  <a:pt x="4994124" y="1595"/>
                </a:lnTo>
                <a:lnTo>
                  <a:pt x="5000434" y="5905"/>
                </a:lnTo>
                <a:lnTo>
                  <a:pt x="5004744" y="12215"/>
                </a:lnTo>
                <a:lnTo>
                  <a:pt x="5006339" y="19812"/>
                </a:lnTo>
                <a:lnTo>
                  <a:pt x="5004744" y="27170"/>
                </a:lnTo>
                <a:lnTo>
                  <a:pt x="5000434" y="32956"/>
                </a:lnTo>
                <a:lnTo>
                  <a:pt x="4994124" y="36742"/>
                </a:lnTo>
                <a:lnTo>
                  <a:pt x="4986528" y="38100"/>
                </a:lnTo>
                <a:close/>
              </a:path>
              <a:path w="5181600" h="3877310">
                <a:moveTo>
                  <a:pt x="5062728" y="38100"/>
                </a:moveTo>
                <a:lnTo>
                  <a:pt x="5055370" y="36742"/>
                </a:lnTo>
                <a:lnTo>
                  <a:pt x="5049583" y="32956"/>
                </a:lnTo>
                <a:lnTo>
                  <a:pt x="5045797" y="27170"/>
                </a:lnTo>
                <a:lnTo>
                  <a:pt x="5044439" y="19812"/>
                </a:lnTo>
                <a:lnTo>
                  <a:pt x="5045797" y="12215"/>
                </a:lnTo>
                <a:lnTo>
                  <a:pt x="5049583" y="5905"/>
                </a:lnTo>
                <a:lnTo>
                  <a:pt x="5055370" y="1595"/>
                </a:lnTo>
                <a:lnTo>
                  <a:pt x="5062728" y="0"/>
                </a:lnTo>
                <a:lnTo>
                  <a:pt x="5070324" y="1595"/>
                </a:lnTo>
                <a:lnTo>
                  <a:pt x="5076634" y="5905"/>
                </a:lnTo>
                <a:lnTo>
                  <a:pt x="5080944" y="12215"/>
                </a:lnTo>
                <a:lnTo>
                  <a:pt x="5082539" y="19812"/>
                </a:lnTo>
                <a:lnTo>
                  <a:pt x="5080944" y="27170"/>
                </a:lnTo>
                <a:lnTo>
                  <a:pt x="5076634" y="32956"/>
                </a:lnTo>
                <a:lnTo>
                  <a:pt x="5070324" y="36742"/>
                </a:lnTo>
                <a:lnTo>
                  <a:pt x="5062728" y="38100"/>
                </a:lnTo>
                <a:close/>
              </a:path>
              <a:path w="5181600" h="3877310">
                <a:moveTo>
                  <a:pt x="5138928" y="38100"/>
                </a:moveTo>
                <a:lnTo>
                  <a:pt x="5131570" y="36742"/>
                </a:lnTo>
                <a:lnTo>
                  <a:pt x="5125783" y="32956"/>
                </a:lnTo>
                <a:lnTo>
                  <a:pt x="5121997" y="27170"/>
                </a:lnTo>
                <a:lnTo>
                  <a:pt x="5120639" y="19812"/>
                </a:lnTo>
                <a:lnTo>
                  <a:pt x="5121997" y="12215"/>
                </a:lnTo>
                <a:lnTo>
                  <a:pt x="5125783" y="5905"/>
                </a:lnTo>
                <a:lnTo>
                  <a:pt x="5131570" y="1595"/>
                </a:lnTo>
                <a:lnTo>
                  <a:pt x="5138928" y="0"/>
                </a:lnTo>
                <a:lnTo>
                  <a:pt x="5146524" y="1595"/>
                </a:lnTo>
                <a:lnTo>
                  <a:pt x="5152834" y="5905"/>
                </a:lnTo>
                <a:lnTo>
                  <a:pt x="5157144" y="12215"/>
                </a:lnTo>
                <a:lnTo>
                  <a:pt x="5158739" y="19812"/>
                </a:lnTo>
                <a:lnTo>
                  <a:pt x="5157144" y="27170"/>
                </a:lnTo>
                <a:lnTo>
                  <a:pt x="5152834" y="32956"/>
                </a:lnTo>
                <a:lnTo>
                  <a:pt x="5146524" y="36742"/>
                </a:lnTo>
                <a:lnTo>
                  <a:pt x="5138928" y="38100"/>
                </a:lnTo>
                <a:close/>
              </a:path>
              <a:path w="5181600" h="3877310">
                <a:moveTo>
                  <a:pt x="5163312" y="91439"/>
                </a:moveTo>
                <a:lnTo>
                  <a:pt x="5155715" y="89844"/>
                </a:lnTo>
                <a:lnTo>
                  <a:pt x="5149405" y="85534"/>
                </a:lnTo>
                <a:lnTo>
                  <a:pt x="5145095" y="79224"/>
                </a:lnTo>
                <a:lnTo>
                  <a:pt x="5143500" y="71628"/>
                </a:lnTo>
                <a:lnTo>
                  <a:pt x="5145095" y="64269"/>
                </a:lnTo>
                <a:lnTo>
                  <a:pt x="5149405" y="58483"/>
                </a:lnTo>
                <a:lnTo>
                  <a:pt x="5155715" y="54697"/>
                </a:lnTo>
                <a:lnTo>
                  <a:pt x="5163312" y="53339"/>
                </a:lnTo>
                <a:lnTo>
                  <a:pt x="5170670" y="54697"/>
                </a:lnTo>
                <a:lnTo>
                  <a:pt x="5176456" y="58483"/>
                </a:lnTo>
                <a:lnTo>
                  <a:pt x="5180242" y="64269"/>
                </a:lnTo>
                <a:lnTo>
                  <a:pt x="5181600" y="71628"/>
                </a:lnTo>
                <a:lnTo>
                  <a:pt x="5180242" y="79224"/>
                </a:lnTo>
                <a:lnTo>
                  <a:pt x="5176456" y="85534"/>
                </a:lnTo>
                <a:lnTo>
                  <a:pt x="5170670" y="89844"/>
                </a:lnTo>
                <a:lnTo>
                  <a:pt x="5163312" y="91439"/>
                </a:lnTo>
                <a:close/>
              </a:path>
              <a:path w="5181600" h="3877310">
                <a:moveTo>
                  <a:pt x="5163312" y="167639"/>
                </a:moveTo>
                <a:lnTo>
                  <a:pt x="5155715" y="166044"/>
                </a:lnTo>
                <a:lnTo>
                  <a:pt x="5149405" y="161734"/>
                </a:lnTo>
                <a:lnTo>
                  <a:pt x="5145095" y="155424"/>
                </a:lnTo>
                <a:lnTo>
                  <a:pt x="5143500" y="147828"/>
                </a:lnTo>
                <a:lnTo>
                  <a:pt x="5145095" y="140469"/>
                </a:lnTo>
                <a:lnTo>
                  <a:pt x="5149405" y="134683"/>
                </a:lnTo>
                <a:lnTo>
                  <a:pt x="5155715" y="130897"/>
                </a:lnTo>
                <a:lnTo>
                  <a:pt x="5163312" y="129539"/>
                </a:lnTo>
                <a:lnTo>
                  <a:pt x="5170670" y="130897"/>
                </a:lnTo>
                <a:lnTo>
                  <a:pt x="5176456" y="134683"/>
                </a:lnTo>
                <a:lnTo>
                  <a:pt x="5180242" y="140469"/>
                </a:lnTo>
                <a:lnTo>
                  <a:pt x="5181600" y="147828"/>
                </a:lnTo>
                <a:lnTo>
                  <a:pt x="5180242" y="155424"/>
                </a:lnTo>
                <a:lnTo>
                  <a:pt x="5176456" y="161734"/>
                </a:lnTo>
                <a:lnTo>
                  <a:pt x="5170670" y="166044"/>
                </a:lnTo>
                <a:lnTo>
                  <a:pt x="5163312" y="167639"/>
                </a:lnTo>
                <a:close/>
              </a:path>
              <a:path w="5181600" h="3877310">
                <a:moveTo>
                  <a:pt x="5163312" y="243839"/>
                </a:moveTo>
                <a:lnTo>
                  <a:pt x="5155715" y="242244"/>
                </a:lnTo>
                <a:lnTo>
                  <a:pt x="5149405" y="237934"/>
                </a:lnTo>
                <a:lnTo>
                  <a:pt x="5145095" y="231624"/>
                </a:lnTo>
                <a:lnTo>
                  <a:pt x="5143500" y="224028"/>
                </a:lnTo>
                <a:lnTo>
                  <a:pt x="5145095" y="216669"/>
                </a:lnTo>
                <a:lnTo>
                  <a:pt x="5149405" y="210883"/>
                </a:lnTo>
                <a:lnTo>
                  <a:pt x="5155715" y="207097"/>
                </a:lnTo>
                <a:lnTo>
                  <a:pt x="5163312" y="205739"/>
                </a:lnTo>
                <a:lnTo>
                  <a:pt x="5170670" y="207097"/>
                </a:lnTo>
                <a:lnTo>
                  <a:pt x="5176456" y="210883"/>
                </a:lnTo>
                <a:lnTo>
                  <a:pt x="5180242" y="216669"/>
                </a:lnTo>
                <a:lnTo>
                  <a:pt x="5181600" y="224028"/>
                </a:lnTo>
                <a:lnTo>
                  <a:pt x="5180242" y="231624"/>
                </a:lnTo>
                <a:lnTo>
                  <a:pt x="5176456" y="237934"/>
                </a:lnTo>
                <a:lnTo>
                  <a:pt x="5170670" y="242244"/>
                </a:lnTo>
                <a:lnTo>
                  <a:pt x="5163312" y="243839"/>
                </a:lnTo>
                <a:close/>
              </a:path>
              <a:path w="5181600" h="3877310">
                <a:moveTo>
                  <a:pt x="5163312" y="320039"/>
                </a:moveTo>
                <a:lnTo>
                  <a:pt x="5155715" y="318444"/>
                </a:lnTo>
                <a:lnTo>
                  <a:pt x="5149405" y="314134"/>
                </a:lnTo>
                <a:lnTo>
                  <a:pt x="5145095" y="307824"/>
                </a:lnTo>
                <a:lnTo>
                  <a:pt x="5143500" y="300228"/>
                </a:lnTo>
                <a:lnTo>
                  <a:pt x="5145095" y="292869"/>
                </a:lnTo>
                <a:lnTo>
                  <a:pt x="5149405" y="287083"/>
                </a:lnTo>
                <a:lnTo>
                  <a:pt x="5155715" y="283297"/>
                </a:lnTo>
                <a:lnTo>
                  <a:pt x="5163312" y="281939"/>
                </a:lnTo>
                <a:lnTo>
                  <a:pt x="5170670" y="283297"/>
                </a:lnTo>
                <a:lnTo>
                  <a:pt x="5176456" y="287083"/>
                </a:lnTo>
                <a:lnTo>
                  <a:pt x="5180242" y="292869"/>
                </a:lnTo>
                <a:lnTo>
                  <a:pt x="5181600" y="300228"/>
                </a:lnTo>
                <a:lnTo>
                  <a:pt x="5180242" y="307824"/>
                </a:lnTo>
                <a:lnTo>
                  <a:pt x="5176456" y="314134"/>
                </a:lnTo>
                <a:lnTo>
                  <a:pt x="5170670" y="318444"/>
                </a:lnTo>
                <a:lnTo>
                  <a:pt x="5163312" y="320039"/>
                </a:lnTo>
                <a:close/>
              </a:path>
              <a:path w="5181600" h="3877310">
                <a:moveTo>
                  <a:pt x="5163312" y="396239"/>
                </a:moveTo>
                <a:lnTo>
                  <a:pt x="5155715" y="394644"/>
                </a:lnTo>
                <a:lnTo>
                  <a:pt x="5149405" y="390334"/>
                </a:lnTo>
                <a:lnTo>
                  <a:pt x="5145095" y="384024"/>
                </a:lnTo>
                <a:lnTo>
                  <a:pt x="5143500" y="376428"/>
                </a:lnTo>
                <a:lnTo>
                  <a:pt x="5145095" y="369069"/>
                </a:lnTo>
                <a:lnTo>
                  <a:pt x="5149405" y="363283"/>
                </a:lnTo>
                <a:lnTo>
                  <a:pt x="5155715" y="359497"/>
                </a:lnTo>
                <a:lnTo>
                  <a:pt x="5163312" y="358139"/>
                </a:lnTo>
                <a:lnTo>
                  <a:pt x="5170670" y="359497"/>
                </a:lnTo>
                <a:lnTo>
                  <a:pt x="5176456" y="363283"/>
                </a:lnTo>
                <a:lnTo>
                  <a:pt x="5180242" y="369069"/>
                </a:lnTo>
                <a:lnTo>
                  <a:pt x="5181600" y="376428"/>
                </a:lnTo>
                <a:lnTo>
                  <a:pt x="5180242" y="384024"/>
                </a:lnTo>
                <a:lnTo>
                  <a:pt x="5176456" y="390334"/>
                </a:lnTo>
                <a:lnTo>
                  <a:pt x="5170670" y="394644"/>
                </a:lnTo>
                <a:lnTo>
                  <a:pt x="5163312" y="396239"/>
                </a:lnTo>
                <a:close/>
              </a:path>
              <a:path w="5181600" h="3877310">
                <a:moveTo>
                  <a:pt x="5163312" y="472439"/>
                </a:moveTo>
                <a:lnTo>
                  <a:pt x="5155715" y="470844"/>
                </a:lnTo>
                <a:lnTo>
                  <a:pt x="5149405" y="466534"/>
                </a:lnTo>
                <a:lnTo>
                  <a:pt x="5145095" y="460224"/>
                </a:lnTo>
                <a:lnTo>
                  <a:pt x="5143500" y="452628"/>
                </a:lnTo>
                <a:lnTo>
                  <a:pt x="5145095" y="445269"/>
                </a:lnTo>
                <a:lnTo>
                  <a:pt x="5149405" y="439483"/>
                </a:lnTo>
                <a:lnTo>
                  <a:pt x="5155715" y="435697"/>
                </a:lnTo>
                <a:lnTo>
                  <a:pt x="5163312" y="434339"/>
                </a:lnTo>
                <a:lnTo>
                  <a:pt x="5170670" y="435697"/>
                </a:lnTo>
                <a:lnTo>
                  <a:pt x="5176456" y="439483"/>
                </a:lnTo>
                <a:lnTo>
                  <a:pt x="5180242" y="445269"/>
                </a:lnTo>
                <a:lnTo>
                  <a:pt x="5181600" y="452628"/>
                </a:lnTo>
                <a:lnTo>
                  <a:pt x="5180242" y="460224"/>
                </a:lnTo>
                <a:lnTo>
                  <a:pt x="5176456" y="466534"/>
                </a:lnTo>
                <a:lnTo>
                  <a:pt x="5170670" y="470844"/>
                </a:lnTo>
                <a:lnTo>
                  <a:pt x="5163312" y="472439"/>
                </a:lnTo>
                <a:close/>
              </a:path>
              <a:path w="5181600" h="3877310">
                <a:moveTo>
                  <a:pt x="5163312" y="548639"/>
                </a:moveTo>
                <a:lnTo>
                  <a:pt x="5155715" y="547044"/>
                </a:lnTo>
                <a:lnTo>
                  <a:pt x="5149405" y="542734"/>
                </a:lnTo>
                <a:lnTo>
                  <a:pt x="5145095" y="536424"/>
                </a:lnTo>
                <a:lnTo>
                  <a:pt x="5143500" y="528828"/>
                </a:lnTo>
                <a:lnTo>
                  <a:pt x="5145095" y="521469"/>
                </a:lnTo>
                <a:lnTo>
                  <a:pt x="5149405" y="515683"/>
                </a:lnTo>
                <a:lnTo>
                  <a:pt x="5155715" y="511897"/>
                </a:lnTo>
                <a:lnTo>
                  <a:pt x="5163312" y="510539"/>
                </a:lnTo>
                <a:lnTo>
                  <a:pt x="5170670" y="511897"/>
                </a:lnTo>
                <a:lnTo>
                  <a:pt x="5176456" y="515683"/>
                </a:lnTo>
                <a:lnTo>
                  <a:pt x="5180242" y="521469"/>
                </a:lnTo>
                <a:lnTo>
                  <a:pt x="5181600" y="528828"/>
                </a:lnTo>
                <a:lnTo>
                  <a:pt x="5180242" y="536424"/>
                </a:lnTo>
                <a:lnTo>
                  <a:pt x="5176456" y="542734"/>
                </a:lnTo>
                <a:lnTo>
                  <a:pt x="5170670" y="547044"/>
                </a:lnTo>
                <a:lnTo>
                  <a:pt x="5163312" y="548639"/>
                </a:lnTo>
                <a:close/>
              </a:path>
              <a:path w="5181600" h="3877310">
                <a:moveTo>
                  <a:pt x="5163312" y="624839"/>
                </a:moveTo>
                <a:lnTo>
                  <a:pt x="5155715" y="623244"/>
                </a:lnTo>
                <a:lnTo>
                  <a:pt x="5149405" y="618934"/>
                </a:lnTo>
                <a:lnTo>
                  <a:pt x="5145095" y="612624"/>
                </a:lnTo>
                <a:lnTo>
                  <a:pt x="5143500" y="605028"/>
                </a:lnTo>
                <a:lnTo>
                  <a:pt x="5145095" y="597669"/>
                </a:lnTo>
                <a:lnTo>
                  <a:pt x="5149405" y="591883"/>
                </a:lnTo>
                <a:lnTo>
                  <a:pt x="5155715" y="588097"/>
                </a:lnTo>
                <a:lnTo>
                  <a:pt x="5163312" y="586739"/>
                </a:lnTo>
                <a:lnTo>
                  <a:pt x="5170670" y="588097"/>
                </a:lnTo>
                <a:lnTo>
                  <a:pt x="5176456" y="591883"/>
                </a:lnTo>
                <a:lnTo>
                  <a:pt x="5180242" y="597669"/>
                </a:lnTo>
                <a:lnTo>
                  <a:pt x="5181600" y="605028"/>
                </a:lnTo>
                <a:lnTo>
                  <a:pt x="5180242" y="612624"/>
                </a:lnTo>
                <a:lnTo>
                  <a:pt x="5176456" y="618934"/>
                </a:lnTo>
                <a:lnTo>
                  <a:pt x="5170670" y="623244"/>
                </a:lnTo>
                <a:lnTo>
                  <a:pt x="5163312" y="624839"/>
                </a:lnTo>
                <a:close/>
              </a:path>
              <a:path w="5181600" h="3877310">
                <a:moveTo>
                  <a:pt x="5163312" y="701039"/>
                </a:moveTo>
                <a:lnTo>
                  <a:pt x="5155715" y="699444"/>
                </a:lnTo>
                <a:lnTo>
                  <a:pt x="5149405" y="695134"/>
                </a:lnTo>
                <a:lnTo>
                  <a:pt x="5145095" y="688824"/>
                </a:lnTo>
                <a:lnTo>
                  <a:pt x="5143500" y="681228"/>
                </a:lnTo>
                <a:lnTo>
                  <a:pt x="5145095" y="673869"/>
                </a:lnTo>
                <a:lnTo>
                  <a:pt x="5149405" y="668083"/>
                </a:lnTo>
                <a:lnTo>
                  <a:pt x="5155715" y="664297"/>
                </a:lnTo>
                <a:lnTo>
                  <a:pt x="5163312" y="662939"/>
                </a:lnTo>
                <a:lnTo>
                  <a:pt x="5170670" y="664297"/>
                </a:lnTo>
                <a:lnTo>
                  <a:pt x="5176456" y="668083"/>
                </a:lnTo>
                <a:lnTo>
                  <a:pt x="5180242" y="673869"/>
                </a:lnTo>
                <a:lnTo>
                  <a:pt x="5181600" y="681228"/>
                </a:lnTo>
                <a:lnTo>
                  <a:pt x="5180242" y="688824"/>
                </a:lnTo>
                <a:lnTo>
                  <a:pt x="5176456" y="695134"/>
                </a:lnTo>
                <a:lnTo>
                  <a:pt x="5170670" y="699444"/>
                </a:lnTo>
                <a:lnTo>
                  <a:pt x="5163312" y="701039"/>
                </a:lnTo>
                <a:close/>
              </a:path>
              <a:path w="5181600" h="3877310">
                <a:moveTo>
                  <a:pt x="5163312" y="777239"/>
                </a:moveTo>
                <a:lnTo>
                  <a:pt x="5155715" y="775644"/>
                </a:lnTo>
                <a:lnTo>
                  <a:pt x="5149405" y="771334"/>
                </a:lnTo>
                <a:lnTo>
                  <a:pt x="5145095" y="765024"/>
                </a:lnTo>
                <a:lnTo>
                  <a:pt x="5143500" y="757428"/>
                </a:lnTo>
                <a:lnTo>
                  <a:pt x="5145095" y="750069"/>
                </a:lnTo>
                <a:lnTo>
                  <a:pt x="5149405" y="744283"/>
                </a:lnTo>
                <a:lnTo>
                  <a:pt x="5155715" y="740497"/>
                </a:lnTo>
                <a:lnTo>
                  <a:pt x="5163312" y="739139"/>
                </a:lnTo>
                <a:lnTo>
                  <a:pt x="5170670" y="740497"/>
                </a:lnTo>
                <a:lnTo>
                  <a:pt x="5176456" y="744283"/>
                </a:lnTo>
                <a:lnTo>
                  <a:pt x="5180242" y="750069"/>
                </a:lnTo>
                <a:lnTo>
                  <a:pt x="5181600" y="757428"/>
                </a:lnTo>
                <a:lnTo>
                  <a:pt x="5180242" y="765024"/>
                </a:lnTo>
                <a:lnTo>
                  <a:pt x="5176456" y="771334"/>
                </a:lnTo>
                <a:lnTo>
                  <a:pt x="5170670" y="775644"/>
                </a:lnTo>
                <a:lnTo>
                  <a:pt x="5163312" y="777239"/>
                </a:lnTo>
                <a:close/>
              </a:path>
              <a:path w="5181600" h="3877310">
                <a:moveTo>
                  <a:pt x="5163312" y="853439"/>
                </a:moveTo>
                <a:lnTo>
                  <a:pt x="5155715" y="851844"/>
                </a:lnTo>
                <a:lnTo>
                  <a:pt x="5149405" y="847534"/>
                </a:lnTo>
                <a:lnTo>
                  <a:pt x="5145095" y="841224"/>
                </a:lnTo>
                <a:lnTo>
                  <a:pt x="5143500" y="833628"/>
                </a:lnTo>
                <a:lnTo>
                  <a:pt x="5145095" y="826912"/>
                </a:lnTo>
                <a:lnTo>
                  <a:pt x="5149405" y="821054"/>
                </a:lnTo>
                <a:lnTo>
                  <a:pt x="5155715" y="816911"/>
                </a:lnTo>
                <a:lnTo>
                  <a:pt x="5163312" y="815339"/>
                </a:lnTo>
                <a:lnTo>
                  <a:pt x="5170670" y="816911"/>
                </a:lnTo>
                <a:lnTo>
                  <a:pt x="5176456" y="821054"/>
                </a:lnTo>
                <a:lnTo>
                  <a:pt x="5180242" y="826912"/>
                </a:lnTo>
                <a:lnTo>
                  <a:pt x="5181600" y="833628"/>
                </a:lnTo>
                <a:lnTo>
                  <a:pt x="5180242" y="841224"/>
                </a:lnTo>
                <a:lnTo>
                  <a:pt x="5176456" y="847534"/>
                </a:lnTo>
                <a:lnTo>
                  <a:pt x="5170670" y="851844"/>
                </a:lnTo>
                <a:lnTo>
                  <a:pt x="5163312" y="853439"/>
                </a:lnTo>
                <a:close/>
              </a:path>
              <a:path w="5181600" h="3877310">
                <a:moveTo>
                  <a:pt x="5163312" y="929639"/>
                </a:moveTo>
                <a:lnTo>
                  <a:pt x="5155715" y="928044"/>
                </a:lnTo>
                <a:lnTo>
                  <a:pt x="5149405" y="923734"/>
                </a:lnTo>
                <a:lnTo>
                  <a:pt x="5145095" y="917424"/>
                </a:lnTo>
                <a:lnTo>
                  <a:pt x="5143500" y="909828"/>
                </a:lnTo>
                <a:lnTo>
                  <a:pt x="5145095" y="903112"/>
                </a:lnTo>
                <a:lnTo>
                  <a:pt x="5149405" y="897254"/>
                </a:lnTo>
                <a:lnTo>
                  <a:pt x="5155715" y="893111"/>
                </a:lnTo>
                <a:lnTo>
                  <a:pt x="5163312" y="891539"/>
                </a:lnTo>
                <a:lnTo>
                  <a:pt x="5170670" y="893111"/>
                </a:lnTo>
                <a:lnTo>
                  <a:pt x="5176456" y="897254"/>
                </a:lnTo>
                <a:lnTo>
                  <a:pt x="5180242" y="903112"/>
                </a:lnTo>
                <a:lnTo>
                  <a:pt x="5181600" y="909828"/>
                </a:lnTo>
                <a:lnTo>
                  <a:pt x="5180242" y="917424"/>
                </a:lnTo>
                <a:lnTo>
                  <a:pt x="5176456" y="923734"/>
                </a:lnTo>
                <a:lnTo>
                  <a:pt x="5170670" y="928044"/>
                </a:lnTo>
                <a:lnTo>
                  <a:pt x="5163312" y="929639"/>
                </a:lnTo>
                <a:close/>
              </a:path>
              <a:path w="5181600" h="3877310">
                <a:moveTo>
                  <a:pt x="5163312" y="1005839"/>
                </a:moveTo>
                <a:lnTo>
                  <a:pt x="5155715" y="1004244"/>
                </a:lnTo>
                <a:lnTo>
                  <a:pt x="5149405" y="999934"/>
                </a:lnTo>
                <a:lnTo>
                  <a:pt x="5145095" y="993624"/>
                </a:lnTo>
                <a:lnTo>
                  <a:pt x="5143500" y="986028"/>
                </a:lnTo>
                <a:lnTo>
                  <a:pt x="5145095" y="979312"/>
                </a:lnTo>
                <a:lnTo>
                  <a:pt x="5149405" y="973454"/>
                </a:lnTo>
                <a:lnTo>
                  <a:pt x="5155715" y="969311"/>
                </a:lnTo>
                <a:lnTo>
                  <a:pt x="5163312" y="967739"/>
                </a:lnTo>
                <a:lnTo>
                  <a:pt x="5170670" y="969311"/>
                </a:lnTo>
                <a:lnTo>
                  <a:pt x="5176456" y="973454"/>
                </a:lnTo>
                <a:lnTo>
                  <a:pt x="5180242" y="979312"/>
                </a:lnTo>
                <a:lnTo>
                  <a:pt x="5181600" y="986028"/>
                </a:lnTo>
                <a:lnTo>
                  <a:pt x="5180242" y="993624"/>
                </a:lnTo>
                <a:lnTo>
                  <a:pt x="5176456" y="999934"/>
                </a:lnTo>
                <a:lnTo>
                  <a:pt x="5170670" y="1004244"/>
                </a:lnTo>
                <a:lnTo>
                  <a:pt x="5163312" y="1005839"/>
                </a:lnTo>
                <a:close/>
              </a:path>
              <a:path w="5181600" h="3877310">
                <a:moveTo>
                  <a:pt x="5163312" y="1082039"/>
                </a:moveTo>
                <a:lnTo>
                  <a:pt x="5155715" y="1080468"/>
                </a:lnTo>
                <a:lnTo>
                  <a:pt x="5149405" y="1076324"/>
                </a:lnTo>
                <a:lnTo>
                  <a:pt x="5145095" y="1070467"/>
                </a:lnTo>
                <a:lnTo>
                  <a:pt x="5143500" y="1063752"/>
                </a:lnTo>
                <a:lnTo>
                  <a:pt x="5143500" y="1062228"/>
                </a:lnTo>
                <a:lnTo>
                  <a:pt x="5145095" y="1055512"/>
                </a:lnTo>
                <a:lnTo>
                  <a:pt x="5149405" y="1049654"/>
                </a:lnTo>
                <a:lnTo>
                  <a:pt x="5155715" y="1045511"/>
                </a:lnTo>
                <a:lnTo>
                  <a:pt x="5163312" y="1043939"/>
                </a:lnTo>
                <a:lnTo>
                  <a:pt x="5170670" y="1045511"/>
                </a:lnTo>
                <a:lnTo>
                  <a:pt x="5176456" y="1049654"/>
                </a:lnTo>
                <a:lnTo>
                  <a:pt x="5180242" y="1055512"/>
                </a:lnTo>
                <a:lnTo>
                  <a:pt x="5181600" y="1062228"/>
                </a:lnTo>
                <a:lnTo>
                  <a:pt x="5181600" y="1063752"/>
                </a:lnTo>
                <a:lnTo>
                  <a:pt x="5180242" y="1070467"/>
                </a:lnTo>
                <a:lnTo>
                  <a:pt x="5176456" y="1076324"/>
                </a:lnTo>
                <a:lnTo>
                  <a:pt x="5170670" y="1080468"/>
                </a:lnTo>
                <a:lnTo>
                  <a:pt x="5163312" y="1082039"/>
                </a:lnTo>
                <a:close/>
              </a:path>
              <a:path w="5181600" h="3877310">
                <a:moveTo>
                  <a:pt x="5163312" y="1158239"/>
                </a:moveTo>
                <a:lnTo>
                  <a:pt x="5155715" y="1156668"/>
                </a:lnTo>
                <a:lnTo>
                  <a:pt x="5149405" y="1152524"/>
                </a:lnTo>
                <a:lnTo>
                  <a:pt x="5145095" y="1146667"/>
                </a:lnTo>
                <a:lnTo>
                  <a:pt x="5143500" y="1139952"/>
                </a:lnTo>
                <a:lnTo>
                  <a:pt x="5145095" y="1132355"/>
                </a:lnTo>
                <a:lnTo>
                  <a:pt x="5149405" y="1126045"/>
                </a:lnTo>
                <a:lnTo>
                  <a:pt x="5155715" y="1121735"/>
                </a:lnTo>
                <a:lnTo>
                  <a:pt x="5163312" y="1120139"/>
                </a:lnTo>
                <a:lnTo>
                  <a:pt x="5170670" y="1121735"/>
                </a:lnTo>
                <a:lnTo>
                  <a:pt x="5176456" y="1126045"/>
                </a:lnTo>
                <a:lnTo>
                  <a:pt x="5180242" y="1132355"/>
                </a:lnTo>
                <a:lnTo>
                  <a:pt x="5181600" y="1139952"/>
                </a:lnTo>
                <a:lnTo>
                  <a:pt x="5180242" y="1146667"/>
                </a:lnTo>
                <a:lnTo>
                  <a:pt x="5176456" y="1152524"/>
                </a:lnTo>
                <a:lnTo>
                  <a:pt x="5170670" y="1156668"/>
                </a:lnTo>
                <a:lnTo>
                  <a:pt x="5163312" y="1158239"/>
                </a:lnTo>
                <a:close/>
              </a:path>
              <a:path w="5181600" h="3877310">
                <a:moveTo>
                  <a:pt x="5163312" y="1234439"/>
                </a:moveTo>
                <a:lnTo>
                  <a:pt x="5155715" y="1232868"/>
                </a:lnTo>
                <a:lnTo>
                  <a:pt x="5149405" y="1228724"/>
                </a:lnTo>
                <a:lnTo>
                  <a:pt x="5145095" y="1222867"/>
                </a:lnTo>
                <a:lnTo>
                  <a:pt x="5143500" y="1216152"/>
                </a:lnTo>
                <a:lnTo>
                  <a:pt x="5145095" y="1208555"/>
                </a:lnTo>
                <a:lnTo>
                  <a:pt x="5149405" y="1202245"/>
                </a:lnTo>
                <a:lnTo>
                  <a:pt x="5155715" y="1197935"/>
                </a:lnTo>
                <a:lnTo>
                  <a:pt x="5163312" y="1196339"/>
                </a:lnTo>
                <a:lnTo>
                  <a:pt x="5170670" y="1197935"/>
                </a:lnTo>
                <a:lnTo>
                  <a:pt x="5176456" y="1202245"/>
                </a:lnTo>
                <a:lnTo>
                  <a:pt x="5180242" y="1208555"/>
                </a:lnTo>
                <a:lnTo>
                  <a:pt x="5181600" y="1216152"/>
                </a:lnTo>
                <a:lnTo>
                  <a:pt x="5180242" y="1222867"/>
                </a:lnTo>
                <a:lnTo>
                  <a:pt x="5176456" y="1228724"/>
                </a:lnTo>
                <a:lnTo>
                  <a:pt x="5170670" y="1232868"/>
                </a:lnTo>
                <a:lnTo>
                  <a:pt x="5163312" y="1234439"/>
                </a:lnTo>
                <a:close/>
              </a:path>
              <a:path w="5181600" h="3877310">
                <a:moveTo>
                  <a:pt x="5163312" y="1310639"/>
                </a:moveTo>
                <a:lnTo>
                  <a:pt x="5155715" y="1309068"/>
                </a:lnTo>
                <a:lnTo>
                  <a:pt x="5149405" y="1304924"/>
                </a:lnTo>
                <a:lnTo>
                  <a:pt x="5145095" y="1299067"/>
                </a:lnTo>
                <a:lnTo>
                  <a:pt x="5143500" y="1292352"/>
                </a:lnTo>
                <a:lnTo>
                  <a:pt x="5145095" y="1284755"/>
                </a:lnTo>
                <a:lnTo>
                  <a:pt x="5149405" y="1278445"/>
                </a:lnTo>
                <a:lnTo>
                  <a:pt x="5155715" y="1274135"/>
                </a:lnTo>
                <a:lnTo>
                  <a:pt x="5163312" y="1272539"/>
                </a:lnTo>
                <a:lnTo>
                  <a:pt x="5170670" y="1274135"/>
                </a:lnTo>
                <a:lnTo>
                  <a:pt x="5176456" y="1278445"/>
                </a:lnTo>
                <a:lnTo>
                  <a:pt x="5180242" y="1284755"/>
                </a:lnTo>
                <a:lnTo>
                  <a:pt x="5181600" y="1292352"/>
                </a:lnTo>
                <a:lnTo>
                  <a:pt x="5180242" y="1299067"/>
                </a:lnTo>
                <a:lnTo>
                  <a:pt x="5176456" y="1304924"/>
                </a:lnTo>
                <a:lnTo>
                  <a:pt x="5170670" y="1309068"/>
                </a:lnTo>
                <a:lnTo>
                  <a:pt x="5163312" y="1310639"/>
                </a:lnTo>
                <a:close/>
              </a:path>
              <a:path w="5181600" h="3877310">
                <a:moveTo>
                  <a:pt x="5163312" y="1386839"/>
                </a:moveTo>
                <a:lnTo>
                  <a:pt x="5155715" y="1385482"/>
                </a:lnTo>
                <a:lnTo>
                  <a:pt x="5149405" y="1381696"/>
                </a:lnTo>
                <a:lnTo>
                  <a:pt x="5145095" y="1375910"/>
                </a:lnTo>
                <a:lnTo>
                  <a:pt x="5143500" y="1368552"/>
                </a:lnTo>
                <a:lnTo>
                  <a:pt x="5145095" y="1360955"/>
                </a:lnTo>
                <a:lnTo>
                  <a:pt x="5149405" y="1354645"/>
                </a:lnTo>
                <a:lnTo>
                  <a:pt x="5155715" y="1350335"/>
                </a:lnTo>
                <a:lnTo>
                  <a:pt x="5163312" y="1348739"/>
                </a:lnTo>
                <a:lnTo>
                  <a:pt x="5170670" y="1350335"/>
                </a:lnTo>
                <a:lnTo>
                  <a:pt x="5176456" y="1354645"/>
                </a:lnTo>
                <a:lnTo>
                  <a:pt x="5180242" y="1360955"/>
                </a:lnTo>
                <a:lnTo>
                  <a:pt x="5181600" y="1368552"/>
                </a:lnTo>
                <a:lnTo>
                  <a:pt x="5180242" y="1375910"/>
                </a:lnTo>
                <a:lnTo>
                  <a:pt x="5176456" y="1381696"/>
                </a:lnTo>
                <a:lnTo>
                  <a:pt x="5170670" y="1385482"/>
                </a:lnTo>
                <a:lnTo>
                  <a:pt x="5163312" y="1386839"/>
                </a:lnTo>
                <a:close/>
              </a:path>
              <a:path w="5181600" h="3877310">
                <a:moveTo>
                  <a:pt x="5163312" y="1463039"/>
                </a:moveTo>
                <a:lnTo>
                  <a:pt x="5155715" y="1461682"/>
                </a:lnTo>
                <a:lnTo>
                  <a:pt x="5149405" y="1457896"/>
                </a:lnTo>
                <a:lnTo>
                  <a:pt x="5145095" y="1452110"/>
                </a:lnTo>
                <a:lnTo>
                  <a:pt x="5143500" y="1444752"/>
                </a:lnTo>
                <a:lnTo>
                  <a:pt x="5145095" y="1437155"/>
                </a:lnTo>
                <a:lnTo>
                  <a:pt x="5149405" y="1430845"/>
                </a:lnTo>
                <a:lnTo>
                  <a:pt x="5155715" y="1426535"/>
                </a:lnTo>
                <a:lnTo>
                  <a:pt x="5163312" y="1424939"/>
                </a:lnTo>
                <a:lnTo>
                  <a:pt x="5170670" y="1426535"/>
                </a:lnTo>
                <a:lnTo>
                  <a:pt x="5176456" y="1430845"/>
                </a:lnTo>
                <a:lnTo>
                  <a:pt x="5180242" y="1437155"/>
                </a:lnTo>
                <a:lnTo>
                  <a:pt x="5181600" y="1444752"/>
                </a:lnTo>
                <a:lnTo>
                  <a:pt x="5180242" y="1452110"/>
                </a:lnTo>
                <a:lnTo>
                  <a:pt x="5176456" y="1457896"/>
                </a:lnTo>
                <a:lnTo>
                  <a:pt x="5170670" y="1461682"/>
                </a:lnTo>
                <a:lnTo>
                  <a:pt x="5163312" y="1463039"/>
                </a:lnTo>
                <a:close/>
              </a:path>
              <a:path w="5181600" h="3877310">
                <a:moveTo>
                  <a:pt x="5163312" y="1539239"/>
                </a:moveTo>
                <a:lnTo>
                  <a:pt x="5155715" y="1537882"/>
                </a:lnTo>
                <a:lnTo>
                  <a:pt x="5149405" y="1534096"/>
                </a:lnTo>
                <a:lnTo>
                  <a:pt x="5145095" y="1528310"/>
                </a:lnTo>
                <a:lnTo>
                  <a:pt x="5143500" y="1520952"/>
                </a:lnTo>
                <a:lnTo>
                  <a:pt x="5145095" y="1513355"/>
                </a:lnTo>
                <a:lnTo>
                  <a:pt x="5149405" y="1507045"/>
                </a:lnTo>
                <a:lnTo>
                  <a:pt x="5155715" y="1502735"/>
                </a:lnTo>
                <a:lnTo>
                  <a:pt x="5163312" y="1501139"/>
                </a:lnTo>
                <a:lnTo>
                  <a:pt x="5170670" y="1502735"/>
                </a:lnTo>
                <a:lnTo>
                  <a:pt x="5176456" y="1507045"/>
                </a:lnTo>
                <a:lnTo>
                  <a:pt x="5180242" y="1513355"/>
                </a:lnTo>
                <a:lnTo>
                  <a:pt x="5181600" y="1520952"/>
                </a:lnTo>
                <a:lnTo>
                  <a:pt x="5180242" y="1528310"/>
                </a:lnTo>
                <a:lnTo>
                  <a:pt x="5176456" y="1534096"/>
                </a:lnTo>
                <a:lnTo>
                  <a:pt x="5170670" y="1537882"/>
                </a:lnTo>
                <a:lnTo>
                  <a:pt x="5163312" y="1539239"/>
                </a:lnTo>
                <a:close/>
              </a:path>
              <a:path w="5181600" h="3877310">
                <a:moveTo>
                  <a:pt x="5163312" y="1615439"/>
                </a:moveTo>
                <a:lnTo>
                  <a:pt x="5155715" y="1614082"/>
                </a:lnTo>
                <a:lnTo>
                  <a:pt x="5149405" y="1610296"/>
                </a:lnTo>
                <a:lnTo>
                  <a:pt x="5145095" y="1604510"/>
                </a:lnTo>
                <a:lnTo>
                  <a:pt x="5143500" y="1597152"/>
                </a:lnTo>
                <a:lnTo>
                  <a:pt x="5145095" y="1589555"/>
                </a:lnTo>
                <a:lnTo>
                  <a:pt x="5149405" y="1583245"/>
                </a:lnTo>
                <a:lnTo>
                  <a:pt x="5155715" y="1578935"/>
                </a:lnTo>
                <a:lnTo>
                  <a:pt x="5163312" y="1577339"/>
                </a:lnTo>
                <a:lnTo>
                  <a:pt x="5170670" y="1578935"/>
                </a:lnTo>
                <a:lnTo>
                  <a:pt x="5176456" y="1583245"/>
                </a:lnTo>
                <a:lnTo>
                  <a:pt x="5180242" y="1589555"/>
                </a:lnTo>
                <a:lnTo>
                  <a:pt x="5181600" y="1597152"/>
                </a:lnTo>
                <a:lnTo>
                  <a:pt x="5180242" y="1604510"/>
                </a:lnTo>
                <a:lnTo>
                  <a:pt x="5176456" y="1610296"/>
                </a:lnTo>
                <a:lnTo>
                  <a:pt x="5170670" y="1614082"/>
                </a:lnTo>
                <a:lnTo>
                  <a:pt x="5163312" y="1615439"/>
                </a:lnTo>
                <a:close/>
              </a:path>
              <a:path w="5181600" h="3877310">
                <a:moveTo>
                  <a:pt x="5163312" y="1691639"/>
                </a:moveTo>
                <a:lnTo>
                  <a:pt x="5155715" y="1690282"/>
                </a:lnTo>
                <a:lnTo>
                  <a:pt x="5149405" y="1686496"/>
                </a:lnTo>
                <a:lnTo>
                  <a:pt x="5145095" y="1680710"/>
                </a:lnTo>
                <a:lnTo>
                  <a:pt x="5143500" y="1673352"/>
                </a:lnTo>
                <a:lnTo>
                  <a:pt x="5145095" y="1665755"/>
                </a:lnTo>
                <a:lnTo>
                  <a:pt x="5149405" y="1659445"/>
                </a:lnTo>
                <a:lnTo>
                  <a:pt x="5155715" y="1655135"/>
                </a:lnTo>
                <a:lnTo>
                  <a:pt x="5163312" y="1653539"/>
                </a:lnTo>
                <a:lnTo>
                  <a:pt x="5170670" y="1655135"/>
                </a:lnTo>
                <a:lnTo>
                  <a:pt x="5176456" y="1659445"/>
                </a:lnTo>
                <a:lnTo>
                  <a:pt x="5180242" y="1665755"/>
                </a:lnTo>
                <a:lnTo>
                  <a:pt x="5181600" y="1673352"/>
                </a:lnTo>
                <a:lnTo>
                  <a:pt x="5180242" y="1680710"/>
                </a:lnTo>
                <a:lnTo>
                  <a:pt x="5176456" y="1686496"/>
                </a:lnTo>
                <a:lnTo>
                  <a:pt x="5170670" y="1690282"/>
                </a:lnTo>
                <a:lnTo>
                  <a:pt x="5163312" y="1691639"/>
                </a:lnTo>
                <a:close/>
              </a:path>
              <a:path w="5181600" h="3877310">
                <a:moveTo>
                  <a:pt x="5163312" y="1767839"/>
                </a:moveTo>
                <a:lnTo>
                  <a:pt x="5155715" y="1766482"/>
                </a:lnTo>
                <a:lnTo>
                  <a:pt x="5149405" y="1762696"/>
                </a:lnTo>
                <a:lnTo>
                  <a:pt x="5145095" y="1756910"/>
                </a:lnTo>
                <a:lnTo>
                  <a:pt x="5143500" y="1749552"/>
                </a:lnTo>
                <a:lnTo>
                  <a:pt x="5145095" y="1741955"/>
                </a:lnTo>
                <a:lnTo>
                  <a:pt x="5149405" y="1735645"/>
                </a:lnTo>
                <a:lnTo>
                  <a:pt x="5155715" y="1731335"/>
                </a:lnTo>
                <a:lnTo>
                  <a:pt x="5163312" y="1729739"/>
                </a:lnTo>
                <a:lnTo>
                  <a:pt x="5170670" y="1731335"/>
                </a:lnTo>
                <a:lnTo>
                  <a:pt x="5176456" y="1735645"/>
                </a:lnTo>
                <a:lnTo>
                  <a:pt x="5180242" y="1741955"/>
                </a:lnTo>
                <a:lnTo>
                  <a:pt x="5181600" y="1749552"/>
                </a:lnTo>
                <a:lnTo>
                  <a:pt x="5180242" y="1756910"/>
                </a:lnTo>
                <a:lnTo>
                  <a:pt x="5176456" y="1762696"/>
                </a:lnTo>
                <a:lnTo>
                  <a:pt x="5170670" y="1766482"/>
                </a:lnTo>
                <a:lnTo>
                  <a:pt x="5163312" y="1767839"/>
                </a:lnTo>
                <a:close/>
              </a:path>
              <a:path w="5181600" h="3877310">
                <a:moveTo>
                  <a:pt x="5163312" y="1844039"/>
                </a:moveTo>
                <a:lnTo>
                  <a:pt x="5155715" y="1842682"/>
                </a:lnTo>
                <a:lnTo>
                  <a:pt x="5149405" y="1838896"/>
                </a:lnTo>
                <a:lnTo>
                  <a:pt x="5145095" y="1833110"/>
                </a:lnTo>
                <a:lnTo>
                  <a:pt x="5143500" y="1825752"/>
                </a:lnTo>
                <a:lnTo>
                  <a:pt x="5145095" y="1818155"/>
                </a:lnTo>
                <a:lnTo>
                  <a:pt x="5149405" y="1811845"/>
                </a:lnTo>
                <a:lnTo>
                  <a:pt x="5155715" y="1807535"/>
                </a:lnTo>
                <a:lnTo>
                  <a:pt x="5163312" y="1805939"/>
                </a:lnTo>
                <a:lnTo>
                  <a:pt x="5170670" y="1807535"/>
                </a:lnTo>
                <a:lnTo>
                  <a:pt x="5176456" y="1811845"/>
                </a:lnTo>
                <a:lnTo>
                  <a:pt x="5180242" y="1818155"/>
                </a:lnTo>
                <a:lnTo>
                  <a:pt x="5181600" y="1825752"/>
                </a:lnTo>
                <a:lnTo>
                  <a:pt x="5180242" y="1833110"/>
                </a:lnTo>
                <a:lnTo>
                  <a:pt x="5176456" y="1838896"/>
                </a:lnTo>
                <a:lnTo>
                  <a:pt x="5170670" y="1842682"/>
                </a:lnTo>
                <a:lnTo>
                  <a:pt x="5163312" y="1844039"/>
                </a:lnTo>
                <a:close/>
              </a:path>
              <a:path w="5181600" h="3877310">
                <a:moveTo>
                  <a:pt x="5163312" y="1920239"/>
                </a:moveTo>
                <a:lnTo>
                  <a:pt x="5155715" y="1918882"/>
                </a:lnTo>
                <a:lnTo>
                  <a:pt x="5149405" y="1915096"/>
                </a:lnTo>
                <a:lnTo>
                  <a:pt x="5145095" y="1909310"/>
                </a:lnTo>
                <a:lnTo>
                  <a:pt x="5143500" y="1901952"/>
                </a:lnTo>
                <a:lnTo>
                  <a:pt x="5145095" y="1894355"/>
                </a:lnTo>
                <a:lnTo>
                  <a:pt x="5149405" y="1888045"/>
                </a:lnTo>
                <a:lnTo>
                  <a:pt x="5155715" y="1883735"/>
                </a:lnTo>
                <a:lnTo>
                  <a:pt x="5163312" y="1882139"/>
                </a:lnTo>
                <a:lnTo>
                  <a:pt x="5170670" y="1883735"/>
                </a:lnTo>
                <a:lnTo>
                  <a:pt x="5176456" y="1888045"/>
                </a:lnTo>
                <a:lnTo>
                  <a:pt x="5180242" y="1894355"/>
                </a:lnTo>
                <a:lnTo>
                  <a:pt x="5181600" y="1901952"/>
                </a:lnTo>
                <a:lnTo>
                  <a:pt x="5180242" y="1909310"/>
                </a:lnTo>
                <a:lnTo>
                  <a:pt x="5176456" y="1915096"/>
                </a:lnTo>
                <a:lnTo>
                  <a:pt x="5170670" y="1918882"/>
                </a:lnTo>
                <a:lnTo>
                  <a:pt x="5163312" y="1920239"/>
                </a:lnTo>
                <a:close/>
              </a:path>
              <a:path w="5181600" h="3877310">
                <a:moveTo>
                  <a:pt x="5163312" y="1996439"/>
                </a:moveTo>
                <a:lnTo>
                  <a:pt x="5155715" y="1995082"/>
                </a:lnTo>
                <a:lnTo>
                  <a:pt x="5149405" y="1991296"/>
                </a:lnTo>
                <a:lnTo>
                  <a:pt x="5145095" y="1985510"/>
                </a:lnTo>
                <a:lnTo>
                  <a:pt x="5143500" y="1978152"/>
                </a:lnTo>
                <a:lnTo>
                  <a:pt x="5145095" y="1970555"/>
                </a:lnTo>
                <a:lnTo>
                  <a:pt x="5149405" y="1964245"/>
                </a:lnTo>
                <a:lnTo>
                  <a:pt x="5155715" y="1959935"/>
                </a:lnTo>
                <a:lnTo>
                  <a:pt x="5163312" y="1958339"/>
                </a:lnTo>
                <a:lnTo>
                  <a:pt x="5170670" y="1959935"/>
                </a:lnTo>
                <a:lnTo>
                  <a:pt x="5176456" y="1964245"/>
                </a:lnTo>
                <a:lnTo>
                  <a:pt x="5180242" y="1970555"/>
                </a:lnTo>
                <a:lnTo>
                  <a:pt x="5181600" y="1978152"/>
                </a:lnTo>
                <a:lnTo>
                  <a:pt x="5180242" y="1985510"/>
                </a:lnTo>
                <a:lnTo>
                  <a:pt x="5176456" y="1991296"/>
                </a:lnTo>
                <a:lnTo>
                  <a:pt x="5170670" y="1995082"/>
                </a:lnTo>
                <a:lnTo>
                  <a:pt x="5163312" y="1996439"/>
                </a:lnTo>
                <a:close/>
              </a:path>
              <a:path w="5181600" h="3877310">
                <a:moveTo>
                  <a:pt x="5163312" y="2072639"/>
                </a:moveTo>
                <a:lnTo>
                  <a:pt x="5155715" y="2071282"/>
                </a:lnTo>
                <a:lnTo>
                  <a:pt x="5149405" y="2067496"/>
                </a:lnTo>
                <a:lnTo>
                  <a:pt x="5145095" y="2061710"/>
                </a:lnTo>
                <a:lnTo>
                  <a:pt x="5143500" y="2054352"/>
                </a:lnTo>
                <a:lnTo>
                  <a:pt x="5145095" y="2046755"/>
                </a:lnTo>
                <a:lnTo>
                  <a:pt x="5149405" y="2040445"/>
                </a:lnTo>
                <a:lnTo>
                  <a:pt x="5155715" y="2036135"/>
                </a:lnTo>
                <a:lnTo>
                  <a:pt x="5163312" y="2034539"/>
                </a:lnTo>
                <a:lnTo>
                  <a:pt x="5170670" y="2036135"/>
                </a:lnTo>
                <a:lnTo>
                  <a:pt x="5176456" y="2040445"/>
                </a:lnTo>
                <a:lnTo>
                  <a:pt x="5180242" y="2046755"/>
                </a:lnTo>
                <a:lnTo>
                  <a:pt x="5181600" y="2054352"/>
                </a:lnTo>
                <a:lnTo>
                  <a:pt x="5180242" y="2061710"/>
                </a:lnTo>
                <a:lnTo>
                  <a:pt x="5176456" y="2067496"/>
                </a:lnTo>
                <a:lnTo>
                  <a:pt x="5170670" y="2071282"/>
                </a:lnTo>
                <a:lnTo>
                  <a:pt x="5163312" y="2072639"/>
                </a:lnTo>
                <a:close/>
              </a:path>
              <a:path w="5181600" h="3877310">
                <a:moveTo>
                  <a:pt x="5163312" y="2148839"/>
                </a:moveTo>
                <a:lnTo>
                  <a:pt x="5155715" y="2147482"/>
                </a:lnTo>
                <a:lnTo>
                  <a:pt x="5149405" y="2143696"/>
                </a:lnTo>
                <a:lnTo>
                  <a:pt x="5145095" y="2137910"/>
                </a:lnTo>
                <a:lnTo>
                  <a:pt x="5143500" y="2130552"/>
                </a:lnTo>
                <a:lnTo>
                  <a:pt x="5145095" y="2122955"/>
                </a:lnTo>
                <a:lnTo>
                  <a:pt x="5149405" y="2116645"/>
                </a:lnTo>
                <a:lnTo>
                  <a:pt x="5155715" y="2112335"/>
                </a:lnTo>
                <a:lnTo>
                  <a:pt x="5163312" y="2110739"/>
                </a:lnTo>
                <a:lnTo>
                  <a:pt x="5170670" y="2112335"/>
                </a:lnTo>
                <a:lnTo>
                  <a:pt x="5176456" y="2116645"/>
                </a:lnTo>
                <a:lnTo>
                  <a:pt x="5180242" y="2122955"/>
                </a:lnTo>
                <a:lnTo>
                  <a:pt x="5181600" y="2130552"/>
                </a:lnTo>
                <a:lnTo>
                  <a:pt x="5180242" y="2137910"/>
                </a:lnTo>
                <a:lnTo>
                  <a:pt x="5176456" y="2143696"/>
                </a:lnTo>
                <a:lnTo>
                  <a:pt x="5170670" y="2147482"/>
                </a:lnTo>
                <a:lnTo>
                  <a:pt x="5163312" y="2148839"/>
                </a:lnTo>
                <a:close/>
              </a:path>
              <a:path w="5181600" h="3877310">
                <a:moveTo>
                  <a:pt x="5163312" y="2225039"/>
                </a:moveTo>
                <a:lnTo>
                  <a:pt x="5155715" y="2223682"/>
                </a:lnTo>
                <a:lnTo>
                  <a:pt x="5149405" y="2219896"/>
                </a:lnTo>
                <a:lnTo>
                  <a:pt x="5145095" y="2214110"/>
                </a:lnTo>
                <a:lnTo>
                  <a:pt x="5143500" y="2206752"/>
                </a:lnTo>
                <a:lnTo>
                  <a:pt x="5145095" y="2199155"/>
                </a:lnTo>
                <a:lnTo>
                  <a:pt x="5149405" y="2192845"/>
                </a:lnTo>
                <a:lnTo>
                  <a:pt x="5155715" y="2188535"/>
                </a:lnTo>
                <a:lnTo>
                  <a:pt x="5163312" y="2186939"/>
                </a:lnTo>
                <a:lnTo>
                  <a:pt x="5170670" y="2188535"/>
                </a:lnTo>
                <a:lnTo>
                  <a:pt x="5176456" y="2192845"/>
                </a:lnTo>
                <a:lnTo>
                  <a:pt x="5180242" y="2199155"/>
                </a:lnTo>
                <a:lnTo>
                  <a:pt x="5181600" y="2206752"/>
                </a:lnTo>
                <a:lnTo>
                  <a:pt x="5180242" y="2214110"/>
                </a:lnTo>
                <a:lnTo>
                  <a:pt x="5176456" y="2219896"/>
                </a:lnTo>
                <a:lnTo>
                  <a:pt x="5170670" y="2223682"/>
                </a:lnTo>
                <a:lnTo>
                  <a:pt x="5163312" y="2225039"/>
                </a:lnTo>
                <a:close/>
              </a:path>
              <a:path w="5181600" h="3877310">
                <a:moveTo>
                  <a:pt x="5163312" y="2301239"/>
                </a:moveTo>
                <a:lnTo>
                  <a:pt x="5155715" y="2299882"/>
                </a:lnTo>
                <a:lnTo>
                  <a:pt x="5149405" y="2296096"/>
                </a:lnTo>
                <a:lnTo>
                  <a:pt x="5145095" y="2290310"/>
                </a:lnTo>
                <a:lnTo>
                  <a:pt x="5143500" y="2282952"/>
                </a:lnTo>
                <a:lnTo>
                  <a:pt x="5145095" y="2275355"/>
                </a:lnTo>
                <a:lnTo>
                  <a:pt x="5149405" y="2269045"/>
                </a:lnTo>
                <a:lnTo>
                  <a:pt x="5155715" y="2264735"/>
                </a:lnTo>
                <a:lnTo>
                  <a:pt x="5163312" y="2263139"/>
                </a:lnTo>
                <a:lnTo>
                  <a:pt x="5170670" y="2264735"/>
                </a:lnTo>
                <a:lnTo>
                  <a:pt x="5176456" y="2269045"/>
                </a:lnTo>
                <a:lnTo>
                  <a:pt x="5180242" y="2275355"/>
                </a:lnTo>
                <a:lnTo>
                  <a:pt x="5181600" y="2282952"/>
                </a:lnTo>
                <a:lnTo>
                  <a:pt x="5180242" y="2290310"/>
                </a:lnTo>
                <a:lnTo>
                  <a:pt x="5176456" y="2296096"/>
                </a:lnTo>
                <a:lnTo>
                  <a:pt x="5170670" y="2299882"/>
                </a:lnTo>
                <a:lnTo>
                  <a:pt x="5163312" y="2301239"/>
                </a:lnTo>
                <a:close/>
              </a:path>
              <a:path w="5181600" h="3877310">
                <a:moveTo>
                  <a:pt x="5163312" y="2377439"/>
                </a:moveTo>
                <a:lnTo>
                  <a:pt x="5155715" y="2376082"/>
                </a:lnTo>
                <a:lnTo>
                  <a:pt x="5149405" y="2372296"/>
                </a:lnTo>
                <a:lnTo>
                  <a:pt x="5145095" y="2366510"/>
                </a:lnTo>
                <a:lnTo>
                  <a:pt x="5143500" y="2359152"/>
                </a:lnTo>
                <a:lnTo>
                  <a:pt x="5145095" y="2351555"/>
                </a:lnTo>
                <a:lnTo>
                  <a:pt x="5149405" y="2345245"/>
                </a:lnTo>
                <a:lnTo>
                  <a:pt x="5155715" y="2340935"/>
                </a:lnTo>
                <a:lnTo>
                  <a:pt x="5163312" y="2339339"/>
                </a:lnTo>
                <a:lnTo>
                  <a:pt x="5170670" y="2340935"/>
                </a:lnTo>
                <a:lnTo>
                  <a:pt x="5176456" y="2345245"/>
                </a:lnTo>
                <a:lnTo>
                  <a:pt x="5180242" y="2351555"/>
                </a:lnTo>
                <a:lnTo>
                  <a:pt x="5181600" y="2359152"/>
                </a:lnTo>
                <a:lnTo>
                  <a:pt x="5180242" y="2366510"/>
                </a:lnTo>
                <a:lnTo>
                  <a:pt x="5176456" y="2372296"/>
                </a:lnTo>
                <a:lnTo>
                  <a:pt x="5170670" y="2376082"/>
                </a:lnTo>
                <a:lnTo>
                  <a:pt x="5163312" y="2377439"/>
                </a:lnTo>
                <a:close/>
              </a:path>
              <a:path w="5181600" h="3877310">
                <a:moveTo>
                  <a:pt x="5163312" y="2453639"/>
                </a:moveTo>
                <a:lnTo>
                  <a:pt x="5155715" y="2452282"/>
                </a:lnTo>
                <a:lnTo>
                  <a:pt x="5149405" y="2448496"/>
                </a:lnTo>
                <a:lnTo>
                  <a:pt x="5145095" y="2442710"/>
                </a:lnTo>
                <a:lnTo>
                  <a:pt x="5143500" y="2435352"/>
                </a:lnTo>
                <a:lnTo>
                  <a:pt x="5145095" y="2427755"/>
                </a:lnTo>
                <a:lnTo>
                  <a:pt x="5149405" y="2421445"/>
                </a:lnTo>
                <a:lnTo>
                  <a:pt x="5155715" y="2417135"/>
                </a:lnTo>
                <a:lnTo>
                  <a:pt x="5163312" y="2415539"/>
                </a:lnTo>
                <a:lnTo>
                  <a:pt x="5170670" y="2417135"/>
                </a:lnTo>
                <a:lnTo>
                  <a:pt x="5176456" y="2421445"/>
                </a:lnTo>
                <a:lnTo>
                  <a:pt x="5180242" y="2427755"/>
                </a:lnTo>
                <a:lnTo>
                  <a:pt x="5181600" y="2435352"/>
                </a:lnTo>
                <a:lnTo>
                  <a:pt x="5180242" y="2442710"/>
                </a:lnTo>
                <a:lnTo>
                  <a:pt x="5176456" y="2448496"/>
                </a:lnTo>
                <a:lnTo>
                  <a:pt x="5170670" y="2452282"/>
                </a:lnTo>
                <a:lnTo>
                  <a:pt x="5163312" y="2453639"/>
                </a:lnTo>
                <a:close/>
              </a:path>
              <a:path w="5181600" h="3877310">
                <a:moveTo>
                  <a:pt x="5163312" y="2529839"/>
                </a:moveTo>
                <a:lnTo>
                  <a:pt x="5155715" y="2528482"/>
                </a:lnTo>
                <a:lnTo>
                  <a:pt x="5149405" y="2524696"/>
                </a:lnTo>
                <a:lnTo>
                  <a:pt x="5145095" y="2518910"/>
                </a:lnTo>
                <a:lnTo>
                  <a:pt x="5143500" y="2511552"/>
                </a:lnTo>
                <a:lnTo>
                  <a:pt x="5145095" y="2503955"/>
                </a:lnTo>
                <a:lnTo>
                  <a:pt x="5149405" y="2497645"/>
                </a:lnTo>
                <a:lnTo>
                  <a:pt x="5155715" y="2493335"/>
                </a:lnTo>
                <a:lnTo>
                  <a:pt x="5163312" y="2491739"/>
                </a:lnTo>
                <a:lnTo>
                  <a:pt x="5170670" y="2493335"/>
                </a:lnTo>
                <a:lnTo>
                  <a:pt x="5176456" y="2497645"/>
                </a:lnTo>
                <a:lnTo>
                  <a:pt x="5180242" y="2503955"/>
                </a:lnTo>
                <a:lnTo>
                  <a:pt x="5181600" y="2511552"/>
                </a:lnTo>
                <a:lnTo>
                  <a:pt x="5180242" y="2518910"/>
                </a:lnTo>
                <a:lnTo>
                  <a:pt x="5176456" y="2524696"/>
                </a:lnTo>
                <a:lnTo>
                  <a:pt x="5170670" y="2528482"/>
                </a:lnTo>
                <a:lnTo>
                  <a:pt x="5163312" y="2529839"/>
                </a:lnTo>
                <a:close/>
              </a:path>
              <a:path w="5181600" h="3877310">
                <a:moveTo>
                  <a:pt x="5163312" y="2607563"/>
                </a:moveTo>
                <a:lnTo>
                  <a:pt x="5155715" y="2605968"/>
                </a:lnTo>
                <a:lnTo>
                  <a:pt x="5149405" y="2601658"/>
                </a:lnTo>
                <a:lnTo>
                  <a:pt x="5145095" y="2595348"/>
                </a:lnTo>
                <a:lnTo>
                  <a:pt x="5143500" y="2587752"/>
                </a:lnTo>
                <a:lnTo>
                  <a:pt x="5145095" y="2580155"/>
                </a:lnTo>
                <a:lnTo>
                  <a:pt x="5149405" y="2573845"/>
                </a:lnTo>
                <a:lnTo>
                  <a:pt x="5155715" y="2569535"/>
                </a:lnTo>
                <a:lnTo>
                  <a:pt x="5163312" y="2567939"/>
                </a:lnTo>
                <a:lnTo>
                  <a:pt x="5170670" y="2569535"/>
                </a:lnTo>
                <a:lnTo>
                  <a:pt x="5176456" y="2573845"/>
                </a:lnTo>
                <a:lnTo>
                  <a:pt x="5180242" y="2580155"/>
                </a:lnTo>
                <a:lnTo>
                  <a:pt x="5181600" y="2587752"/>
                </a:lnTo>
                <a:lnTo>
                  <a:pt x="5180242" y="2595348"/>
                </a:lnTo>
                <a:lnTo>
                  <a:pt x="5176456" y="2601658"/>
                </a:lnTo>
                <a:lnTo>
                  <a:pt x="5170670" y="2605968"/>
                </a:lnTo>
                <a:lnTo>
                  <a:pt x="5163312" y="2607563"/>
                </a:lnTo>
                <a:close/>
              </a:path>
              <a:path w="5181600" h="3877310">
                <a:moveTo>
                  <a:pt x="5163312" y="2683763"/>
                </a:moveTo>
                <a:lnTo>
                  <a:pt x="5155715" y="2682168"/>
                </a:lnTo>
                <a:lnTo>
                  <a:pt x="5149405" y="2677858"/>
                </a:lnTo>
                <a:lnTo>
                  <a:pt x="5145095" y="2671548"/>
                </a:lnTo>
                <a:lnTo>
                  <a:pt x="5143500" y="2663952"/>
                </a:lnTo>
                <a:lnTo>
                  <a:pt x="5145095" y="2656593"/>
                </a:lnTo>
                <a:lnTo>
                  <a:pt x="5149405" y="2650807"/>
                </a:lnTo>
                <a:lnTo>
                  <a:pt x="5155715" y="2647021"/>
                </a:lnTo>
                <a:lnTo>
                  <a:pt x="5163312" y="2645663"/>
                </a:lnTo>
                <a:lnTo>
                  <a:pt x="5170670" y="2647021"/>
                </a:lnTo>
                <a:lnTo>
                  <a:pt x="5176456" y="2650807"/>
                </a:lnTo>
                <a:lnTo>
                  <a:pt x="5180242" y="2656593"/>
                </a:lnTo>
                <a:lnTo>
                  <a:pt x="5181600" y="2663952"/>
                </a:lnTo>
                <a:lnTo>
                  <a:pt x="5180242" y="2671548"/>
                </a:lnTo>
                <a:lnTo>
                  <a:pt x="5176456" y="2677858"/>
                </a:lnTo>
                <a:lnTo>
                  <a:pt x="5170670" y="2682168"/>
                </a:lnTo>
                <a:lnTo>
                  <a:pt x="5163312" y="2683763"/>
                </a:lnTo>
                <a:close/>
              </a:path>
              <a:path w="5181600" h="3877310">
                <a:moveTo>
                  <a:pt x="5163312" y="2759963"/>
                </a:moveTo>
                <a:lnTo>
                  <a:pt x="5155715" y="2758368"/>
                </a:lnTo>
                <a:lnTo>
                  <a:pt x="5149405" y="2754058"/>
                </a:lnTo>
                <a:lnTo>
                  <a:pt x="5145095" y="2747748"/>
                </a:lnTo>
                <a:lnTo>
                  <a:pt x="5143500" y="2740152"/>
                </a:lnTo>
                <a:lnTo>
                  <a:pt x="5145095" y="2732793"/>
                </a:lnTo>
                <a:lnTo>
                  <a:pt x="5149405" y="2727007"/>
                </a:lnTo>
                <a:lnTo>
                  <a:pt x="5155715" y="2723221"/>
                </a:lnTo>
                <a:lnTo>
                  <a:pt x="5163312" y="2721863"/>
                </a:lnTo>
                <a:lnTo>
                  <a:pt x="5170670" y="2723221"/>
                </a:lnTo>
                <a:lnTo>
                  <a:pt x="5176456" y="2727007"/>
                </a:lnTo>
                <a:lnTo>
                  <a:pt x="5180242" y="2732793"/>
                </a:lnTo>
                <a:lnTo>
                  <a:pt x="5181600" y="2740152"/>
                </a:lnTo>
                <a:lnTo>
                  <a:pt x="5180242" y="2747748"/>
                </a:lnTo>
                <a:lnTo>
                  <a:pt x="5176456" y="2754058"/>
                </a:lnTo>
                <a:lnTo>
                  <a:pt x="5170670" y="2758368"/>
                </a:lnTo>
                <a:lnTo>
                  <a:pt x="5163312" y="2759963"/>
                </a:lnTo>
                <a:close/>
              </a:path>
              <a:path w="5181600" h="3877310">
                <a:moveTo>
                  <a:pt x="5163312" y="2836163"/>
                </a:moveTo>
                <a:lnTo>
                  <a:pt x="5155715" y="2834568"/>
                </a:lnTo>
                <a:lnTo>
                  <a:pt x="5149405" y="2830258"/>
                </a:lnTo>
                <a:lnTo>
                  <a:pt x="5145095" y="2823948"/>
                </a:lnTo>
                <a:lnTo>
                  <a:pt x="5143500" y="2816352"/>
                </a:lnTo>
                <a:lnTo>
                  <a:pt x="5145095" y="2808993"/>
                </a:lnTo>
                <a:lnTo>
                  <a:pt x="5149405" y="2803207"/>
                </a:lnTo>
                <a:lnTo>
                  <a:pt x="5155715" y="2799421"/>
                </a:lnTo>
                <a:lnTo>
                  <a:pt x="5163312" y="2798063"/>
                </a:lnTo>
                <a:lnTo>
                  <a:pt x="5170670" y="2799421"/>
                </a:lnTo>
                <a:lnTo>
                  <a:pt x="5176456" y="2803207"/>
                </a:lnTo>
                <a:lnTo>
                  <a:pt x="5180242" y="2808993"/>
                </a:lnTo>
                <a:lnTo>
                  <a:pt x="5181600" y="2816352"/>
                </a:lnTo>
                <a:lnTo>
                  <a:pt x="5180242" y="2823948"/>
                </a:lnTo>
                <a:lnTo>
                  <a:pt x="5176456" y="2830258"/>
                </a:lnTo>
                <a:lnTo>
                  <a:pt x="5170670" y="2834568"/>
                </a:lnTo>
                <a:lnTo>
                  <a:pt x="5163312" y="2836163"/>
                </a:lnTo>
                <a:close/>
              </a:path>
              <a:path w="5181600" h="3877310">
                <a:moveTo>
                  <a:pt x="5163312" y="2912363"/>
                </a:moveTo>
                <a:lnTo>
                  <a:pt x="5155715" y="2910768"/>
                </a:lnTo>
                <a:lnTo>
                  <a:pt x="5149405" y="2906458"/>
                </a:lnTo>
                <a:lnTo>
                  <a:pt x="5145095" y="2900148"/>
                </a:lnTo>
                <a:lnTo>
                  <a:pt x="5143500" y="2892552"/>
                </a:lnTo>
                <a:lnTo>
                  <a:pt x="5145095" y="2885193"/>
                </a:lnTo>
                <a:lnTo>
                  <a:pt x="5149405" y="2879407"/>
                </a:lnTo>
                <a:lnTo>
                  <a:pt x="5155715" y="2875621"/>
                </a:lnTo>
                <a:lnTo>
                  <a:pt x="5163312" y="2874263"/>
                </a:lnTo>
                <a:lnTo>
                  <a:pt x="5170670" y="2875621"/>
                </a:lnTo>
                <a:lnTo>
                  <a:pt x="5176456" y="2879407"/>
                </a:lnTo>
                <a:lnTo>
                  <a:pt x="5180242" y="2885193"/>
                </a:lnTo>
                <a:lnTo>
                  <a:pt x="5181600" y="2892552"/>
                </a:lnTo>
                <a:lnTo>
                  <a:pt x="5180242" y="2900148"/>
                </a:lnTo>
                <a:lnTo>
                  <a:pt x="5176456" y="2906458"/>
                </a:lnTo>
                <a:lnTo>
                  <a:pt x="5170670" y="2910768"/>
                </a:lnTo>
                <a:lnTo>
                  <a:pt x="5163312" y="2912363"/>
                </a:lnTo>
                <a:close/>
              </a:path>
              <a:path w="5181600" h="3877310">
                <a:moveTo>
                  <a:pt x="5163312" y="2988563"/>
                </a:moveTo>
                <a:lnTo>
                  <a:pt x="5155715" y="2986968"/>
                </a:lnTo>
                <a:lnTo>
                  <a:pt x="5149405" y="2982658"/>
                </a:lnTo>
                <a:lnTo>
                  <a:pt x="5145095" y="2976348"/>
                </a:lnTo>
                <a:lnTo>
                  <a:pt x="5143500" y="2968752"/>
                </a:lnTo>
                <a:lnTo>
                  <a:pt x="5145095" y="2961393"/>
                </a:lnTo>
                <a:lnTo>
                  <a:pt x="5149405" y="2955607"/>
                </a:lnTo>
                <a:lnTo>
                  <a:pt x="5155715" y="2951821"/>
                </a:lnTo>
                <a:lnTo>
                  <a:pt x="5163312" y="2950463"/>
                </a:lnTo>
                <a:lnTo>
                  <a:pt x="5170670" y="2951821"/>
                </a:lnTo>
                <a:lnTo>
                  <a:pt x="5176456" y="2955607"/>
                </a:lnTo>
                <a:lnTo>
                  <a:pt x="5180242" y="2961393"/>
                </a:lnTo>
                <a:lnTo>
                  <a:pt x="5181600" y="2968752"/>
                </a:lnTo>
                <a:lnTo>
                  <a:pt x="5180242" y="2976348"/>
                </a:lnTo>
                <a:lnTo>
                  <a:pt x="5176456" y="2982658"/>
                </a:lnTo>
                <a:lnTo>
                  <a:pt x="5170670" y="2986968"/>
                </a:lnTo>
                <a:lnTo>
                  <a:pt x="5163312" y="2988563"/>
                </a:lnTo>
                <a:close/>
              </a:path>
              <a:path w="5181600" h="3877310">
                <a:moveTo>
                  <a:pt x="5163312" y="3064763"/>
                </a:moveTo>
                <a:lnTo>
                  <a:pt x="5155715" y="3063168"/>
                </a:lnTo>
                <a:lnTo>
                  <a:pt x="5149405" y="3058858"/>
                </a:lnTo>
                <a:lnTo>
                  <a:pt x="5145095" y="3052548"/>
                </a:lnTo>
                <a:lnTo>
                  <a:pt x="5143500" y="3044952"/>
                </a:lnTo>
                <a:lnTo>
                  <a:pt x="5145095" y="3037593"/>
                </a:lnTo>
                <a:lnTo>
                  <a:pt x="5149405" y="3031807"/>
                </a:lnTo>
                <a:lnTo>
                  <a:pt x="5155715" y="3028021"/>
                </a:lnTo>
                <a:lnTo>
                  <a:pt x="5163312" y="3026663"/>
                </a:lnTo>
                <a:lnTo>
                  <a:pt x="5170670" y="3028021"/>
                </a:lnTo>
                <a:lnTo>
                  <a:pt x="5176456" y="3031807"/>
                </a:lnTo>
                <a:lnTo>
                  <a:pt x="5180242" y="3037593"/>
                </a:lnTo>
                <a:lnTo>
                  <a:pt x="5181600" y="3044952"/>
                </a:lnTo>
                <a:lnTo>
                  <a:pt x="5180242" y="3052548"/>
                </a:lnTo>
                <a:lnTo>
                  <a:pt x="5176456" y="3058858"/>
                </a:lnTo>
                <a:lnTo>
                  <a:pt x="5170670" y="3063168"/>
                </a:lnTo>
                <a:lnTo>
                  <a:pt x="5163312" y="3064763"/>
                </a:lnTo>
                <a:close/>
              </a:path>
              <a:path w="5181600" h="3877310">
                <a:moveTo>
                  <a:pt x="5163312" y="3140963"/>
                </a:moveTo>
                <a:lnTo>
                  <a:pt x="5155715" y="3139368"/>
                </a:lnTo>
                <a:lnTo>
                  <a:pt x="5149405" y="3135058"/>
                </a:lnTo>
                <a:lnTo>
                  <a:pt x="5145095" y="3128748"/>
                </a:lnTo>
                <a:lnTo>
                  <a:pt x="5143500" y="3121152"/>
                </a:lnTo>
                <a:lnTo>
                  <a:pt x="5145095" y="3113793"/>
                </a:lnTo>
                <a:lnTo>
                  <a:pt x="5149405" y="3108007"/>
                </a:lnTo>
                <a:lnTo>
                  <a:pt x="5155715" y="3104221"/>
                </a:lnTo>
                <a:lnTo>
                  <a:pt x="5163312" y="3102863"/>
                </a:lnTo>
                <a:lnTo>
                  <a:pt x="5170670" y="3104221"/>
                </a:lnTo>
                <a:lnTo>
                  <a:pt x="5176456" y="3108007"/>
                </a:lnTo>
                <a:lnTo>
                  <a:pt x="5180242" y="3113793"/>
                </a:lnTo>
                <a:lnTo>
                  <a:pt x="5181600" y="3121152"/>
                </a:lnTo>
                <a:lnTo>
                  <a:pt x="5180242" y="3128748"/>
                </a:lnTo>
                <a:lnTo>
                  <a:pt x="5176456" y="3135058"/>
                </a:lnTo>
                <a:lnTo>
                  <a:pt x="5170670" y="3139368"/>
                </a:lnTo>
                <a:lnTo>
                  <a:pt x="5163312" y="3140963"/>
                </a:lnTo>
                <a:close/>
              </a:path>
              <a:path w="5181600" h="3877310">
                <a:moveTo>
                  <a:pt x="5163312" y="3217163"/>
                </a:moveTo>
                <a:lnTo>
                  <a:pt x="5155715" y="3215568"/>
                </a:lnTo>
                <a:lnTo>
                  <a:pt x="5149405" y="3211258"/>
                </a:lnTo>
                <a:lnTo>
                  <a:pt x="5145095" y="3204948"/>
                </a:lnTo>
                <a:lnTo>
                  <a:pt x="5143500" y="3197352"/>
                </a:lnTo>
                <a:lnTo>
                  <a:pt x="5145095" y="3189993"/>
                </a:lnTo>
                <a:lnTo>
                  <a:pt x="5149405" y="3184207"/>
                </a:lnTo>
                <a:lnTo>
                  <a:pt x="5155715" y="3180421"/>
                </a:lnTo>
                <a:lnTo>
                  <a:pt x="5163312" y="3179063"/>
                </a:lnTo>
                <a:lnTo>
                  <a:pt x="5170670" y="3180421"/>
                </a:lnTo>
                <a:lnTo>
                  <a:pt x="5176456" y="3184207"/>
                </a:lnTo>
                <a:lnTo>
                  <a:pt x="5180242" y="3189993"/>
                </a:lnTo>
                <a:lnTo>
                  <a:pt x="5181600" y="3197352"/>
                </a:lnTo>
                <a:lnTo>
                  <a:pt x="5180242" y="3204948"/>
                </a:lnTo>
                <a:lnTo>
                  <a:pt x="5176456" y="3211258"/>
                </a:lnTo>
                <a:lnTo>
                  <a:pt x="5170670" y="3215568"/>
                </a:lnTo>
                <a:lnTo>
                  <a:pt x="5163312" y="3217163"/>
                </a:lnTo>
                <a:close/>
              </a:path>
              <a:path w="5181600" h="3877310">
                <a:moveTo>
                  <a:pt x="5163312" y="3293363"/>
                </a:moveTo>
                <a:lnTo>
                  <a:pt x="5155715" y="3291768"/>
                </a:lnTo>
                <a:lnTo>
                  <a:pt x="5149405" y="3287458"/>
                </a:lnTo>
                <a:lnTo>
                  <a:pt x="5145095" y="3281148"/>
                </a:lnTo>
                <a:lnTo>
                  <a:pt x="5143500" y="3273552"/>
                </a:lnTo>
                <a:lnTo>
                  <a:pt x="5145095" y="3266193"/>
                </a:lnTo>
                <a:lnTo>
                  <a:pt x="5149405" y="3260407"/>
                </a:lnTo>
                <a:lnTo>
                  <a:pt x="5155715" y="3256621"/>
                </a:lnTo>
                <a:lnTo>
                  <a:pt x="5163312" y="3255263"/>
                </a:lnTo>
                <a:lnTo>
                  <a:pt x="5170670" y="3256621"/>
                </a:lnTo>
                <a:lnTo>
                  <a:pt x="5176456" y="3260407"/>
                </a:lnTo>
                <a:lnTo>
                  <a:pt x="5180242" y="3266193"/>
                </a:lnTo>
                <a:lnTo>
                  <a:pt x="5181600" y="3273552"/>
                </a:lnTo>
                <a:lnTo>
                  <a:pt x="5180242" y="3281148"/>
                </a:lnTo>
                <a:lnTo>
                  <a:pt x="5176456" y="3287458"/>
                </a:lnTo>
                <a:lnTo>
                  <a:pt x="5170670" y="3291768"/>
                </a:lnTo>
                <a:lnTo>
                  <a:pt x="5163312" y="3293363"/>
                </a:lnTo>
                <a:close/>
              </a:path>
              <a:path w="5181600" h="3877310">
                <a:moveTo>
                  <a:pt x="5163312" y="3369563"/>
                </a:moveTo>
                <a:lnTo>
                  <a:pt x="5155715" y="3367968"/>
                </a:lnTo>
                <a:lnTo>
                  <a:pt x="5149405" y="3363658"/>
                </a:lnTo>
                <a:lnTo>
                  <a:pt x="5145095" y="3357348"/>
                </a:lnTo>
                <a:lnTo>
                  <a:pt x="5143500" y="3349752"/>
                </a:lnTo>
                <a:lnTo>
                  <a:pt x="5145095" y="3342393"/>
                </a:lnTo>
                <a:lnTo>
                  <a:pt x="5149405" y="3336607"/>
                </a:lnTo>
                <a:lnTo>
                  <a:pt x="5155715" y="3332821"/>
                </a:lnTo>
                <a:lnTo>
                  <a:pt x="5163312" y="3331463"/>
                </a:lnTo>
                <a:lnTo>
                  <a:pt x="5170670" y="3332821"/>
                </a:lnTo>
                <a:lnTo>
                  <a:pt x="5176456" y="3336607"/>
                </a:lnTo>
                <a:lnTo>
                  <a:pt x="5180242" y="3342393"/>
                </a:lnTo>
                <a:lnTo>
                  <a:pt x="5181600" y="3349752"/>
                </a:lnTo>
                <a:lnTo>
                  <a:pt x="5180242" y="3357348"/>
                </a:lnTo>
                <a:lnTo>
                  <a:pt x="5176456" y="3363658"/>
                </a:lnTo>
                <a:lnTo>
                  <a:pt x="5170670" y="3367968"/>
                </a:lnTo>
                <a:lnTo>
                  <a:pt x="5163312" y="3369563"/>
                </a:lnTo>
                <a:close/>
              </a:path>
              <a:path w="5181600" h="3877310">
                <a:moveTo>
                  <a:pt x="5163312" y="3445763"/>
                </a:moveTo>
                <a:lnTo>
                  <a:pt x="5155715" y="3444168"/>
                </a:lnTo>
                <a:lnTo>
                  <a:pt x="5149405" y="3439858"/>
                </a:lnTo>
                <a:lnTo>
                  <a:pt x="5145095" y="3433547"/>
                </a:lnTo>
                <a:lnTo>
                  <a:pt x="5143500" y="3425951"/>
                </a:lnTo>
                <a:lnTo>
                  <a:pt x="5145095" y="3418593"/>
                </a:lnTo>
                <a:lnTo>
                  <a:pt x="5149405" y="3412807"/>
                </a:lnTo>
                <a:lnTo>
                  <a:pt x="5155715" y="3409021"/>
                </a:lnTo>
                <a:lnTo>
                  <a:pt x="5163312" y="3407663"/>
                </a:lnTo>
                <a:lnTo>
                  <a:pt x="5170670" y="3409021"/>
                </a:lnTo>
                <a:lnTo>
                  <a:pt x="5176456" y="3412807"/>
                </a:lnTo>
                <a:lnTo>
                  <a:pt x="5180242" y="3418593"/>
                </a:lnTo>
                <a:lnTo>
                  <a:pt x="5181600" y="3425951"/>
                </a:lnTo>
                <a:lnTo>
                  <a:pt x="5180242" y="3433547"/>
                </a:lnTo>
                <a:lnTo>
                  <a:pt x="5176456" y="3439858"/>
                </a:lnTo>
                <a:lnTo>
                  <a:pt x="5170670" y="3444168"/>
                </a:lnTo>
                <a:lnTo>
                  <a:pt x="5163312" y="3445763"/>
                </a:lnTo>
                <a:close/>
              </a:path>
              <a:path w="5181600" h="3877310">
                <a:moveTo>
                  <a:pt x="5163312" y="3521963"/>
                </a:moveTo>
                <a:lnTo>
                  <a:pt x="5155715" y="3520368"/>
                </a:lnTo>
                <a:lnTo>
                  <a:pt x="5149405" y="3516058"/>
                </a:lnTo>
                <a:lnTo>
                  <a:pt x="5145095" y="3509747"/>
                </a:lnTo>
                <a:lnTo>
                  <a:pt x="5143500" y="3502151"/>
                </a:lnTo>
                <a:lnTo>
                  <a:pt x="5145095" y="3494793"/>
                </a:lnTo>
                <a:lnTo>
                  <a:pt x="5149405" y="3489007"/>
                </a:lnTo>
                <a:lnTo>
                  <a:pt x="5155715" y="3485221"/>
                </a:lnTo>
                <a:lnTo>
                  <a:pt x="5163312" y="3483863"/>
                </a:lnTo>
                <a:lnTo>
                  <a:pt x="5170670" y="3485221"/>
                </a:lnTo>
                <a:lnTo>
                  <a:pt x="5176456" y="3489007"/>
                </a:lnTo>
                <a:lnTo>
                  <a:pt x="5180242" y="3494793"/>
                </a:lnTo>
                <a:lnTo>
                  <a:pt x="5181600" y="3502151"/>
                </a:lnTo>
                <a:lnTo>
                  <a:pt x="5180242" y="3509747"/>
                </a:lnTo>
                <a:lnTo>
                  <a:pt x="5176456" y="3516058"/>
                </a:lnTo>
                <a:lnTo>
                  <a:pt x="5170670" y="3520368"/>
                </a:lnTo>
                <a:lnTo>
                  <a:pt x="5163312" y="3521963"/>
                </a:lnTo>
                <a:close/>
              </a:path>
              <a:path w="5181600" h="3877310">
                <a:moveTo>
                  <a:pt x="5163312" y="3598163"/>
                </a:moveTo>
                <a:lnTo>
                  <a:pt x="5155715" y="3596568"/>
                </a:lnTo>
                <a:lnTo>
                  <a:pt x="5149405" y="3592258"/>
                </a:lnTo>
                <a:lnTo>
                  <a:pt x="5145095" y="3585947"/>
                </a:lnTo>
                <a:lnTo>
                  <a:pt x="5143500" y="3578351"/>
                </a:lnTo>
                <a:lnTo>
                  <a:pt x="5145095" y="3570993"/>
                </a:lnTo>
                <a:lnTo>
                  <a:pt x="5149405" y="3565207"/>
                </a:lnTo>
                <a:lnTo>
                  <a:pt x="5155715" y="3561421"/>
                </a:lnTo>
                <a:lnTo>
                  <a:pt x="5163312" y="3560063"/>
                </a:lnTo>
                <a:lnTo>
                  <a:pt x="5170670" y="3561421"/>
                </a:lnTo>
                <a:lnTo>
                  <a:pt x="5176456" y="3565207"/>
                </a:lnTo>
                <a:lnTo>
                  <a:pt x="5180242" y="3570993"/>
                </a:lnTo>
                <a:lnTo>
                  <a:pt x="5181600" y="3578351"/>
                </a:lnTo>
                <a:lnTo>
                  <a:pt x="5180242" y="3585947"/>
                </a:lnTo>
                <a:lnTo>
                  <a:pt x="5176456" y="3592258"/>
                </a:lnTo>
                <a:lnTo>
                  <a:pt x="5170670" y="3596568"/>
                </a:lnTo>
                <a:lnTo>
                  <a:pt x="5163312" y="3598163"/>
                </a:lnTo>
                <a:close/>
              </a:path>
              <a:path w="5181600" h="3877310">
                <a:moveTo>
                  <a:pt x="5163312" y="3674363"/>
                </a:moveTo>
                <a:lnTo>
                  <a:pt x="5155715" y="3672768"/>
                </a:lnTo>
                <a:lnTo>
                  <a:pt x="5149405" y="3668458"/>
                </a:lnTo>
                <a:lnTo>
                  <a:pt x="5145095" y="3662147"/>
                </a:lnTo>
                <a:lnTo>
                  <a:pt x="5143500" y="3654551"/>
                </a:lnTo>
                <a:lnTo>
                  <a:pt x="5145095" y="3647193"/>
                </a:lnTo>
                <a:lnTo>
                  <a:pt x="5149405" y="3641407"/>
                </a:lnTo>
                <a:lnTo>
                  <a:pt x="5155715" y="3637621"/>
                </a:lnTo>
                <a:lnTo>
                  <a:pt x="5163312" y="3636263"/>
                </a:lnTo>
                <a:lnTo>
                  <a:pt x="5170670" y="3637621"/>
                </a:lnTo>
                <a:lnTo>
                  <a:pt x="5176456" y="3641407"/>
                </a:lnTo>
                <a:lnTo>
                  <a:pt x="5180242" y="3647193"/>
                </a:lnTo>
                <a:lnTo>
                  <a:pt x="5181600" y="3654551"/>
                </a:lnTo>
                <a:lnTo>
                  <a:pt x="5180242" y="3662147"/>
                </a:lnTo>
                <a:lnTo>
                  <a:pt x="5176456" y="3668458"/>
                </a:lnTo>
                <a:lnTo>
                  <a:pt x="5170670" y="3672768"/>
                </a:lnTo>
                <a:lnTo>
                  <a:pt x="5163312" y="3674363"/>
                </a:lnTo>
                <a:close/>
              </a:path>
              <a:path w="5181600" h="3877310">
                <a:moveTo>
                  <a:pt x="5163312" y="3750563"/>
                </a:moveTo>
                <a:lnTo>
                  <a:pt x="5155715" y="3748968"/>
                </a:lnTo>
                <a:lnTo>
                  <a:pt x="5149405" y="3744658"/>
                </a:lnTo>
                <a:lnTo>
                  <a:pt x="5145095" y="3738347"/>
                </a:lnTo>
                <a:lnTo>
                  <a:pt x="5143500" y="3730751"/>
                </a:lnTo>
                <a:lnTo>
                  <a:pt x="5145095" y="3723393"/>
                </a:lnTo>
                <a:lnTo>
                  <a:pt x="5149405" y="3717607"/>
                </a:lnTo>
                <a:lnTo>
                  <a:pt x="5155715" y="3713821"/>
                </a:lnTo>
                <a:lnTo>
                  <a:pt x="5163312" y="3712463"/>
                </a:lnTo>
                <a:lnTo>
                  <a:pt x="5170670" y="3713821"/>
                </a:lnTo>
                <a:lnTo>
                  <a:pt x="5176456" y="3717607"/>
                </a:lnTo>
                <a:lnTo>
                  <a:pt x="5180242" y="3723393"/>
                </a:lnTo>
                <a:lnTo>
                  <a:pt x="5181600" y="3730751"/>
                </a:lnTo>
                <a:lnTo>
                  <a:pt x="5180242" y="3738347"/>
                </a:lnTo>
                <a:lnTo>
                  <a:pt x="5176456" y="3744658"/>
                </a:lnTo>
                <a:lnTo>
                  <a:pt x="5170670" y="3748968"/>
                </a:lnTo>
                <a:lnTo>
                  <a:pt x="5163312" y="3750563"/>
                </a:lnTo>
                <a:close/>
              </a:path>
              <a:path w="5181600" h="3877310">
                <a:moveTo>
                  <a:pt x="5163312" y="3826763"/>
                </a:moveTo>
                <a:lnTo>
                  <a:pt x="5155715" y="3825168"/>
                </a:lnTo>
                <a:lnTo>
                  <a:pt x="5149405" y="3820858"/>
                </a:lnTo>
                <a:lnTo>
                  <a:pt x="5145095" y="3814547"/>
                </a:lnTo>
                <a:lnTo>
                  <a:pt x="5143500" y="3806951"/>
                </a:lnTo>
                <a:lnTo>
                  <a:pt x="5145095" y="3799593"/>
                </a:lnTo>
                <a:lnTo>
                  <a:pt x="5149405" y="3793807"/>
                </a:lnTo>
                <a:lnTo>
                  <a:pt x="5155715" y="3790021"/>
                </a:lnTo>
                <a:lnTo>
                  <a:pt x="5163312" y="3788663"/>
                </a:lnTo>
                <a:lnTo>
                  <a:pt x="5170670" y="3790021"/>
                </a:lnTo>
                <a:lnTo>
                  <a:pt x="5176456" y="3793807"/>
                </a:lnTo>
                <a:lnTo>
                  <a:pt x="5180242" y="3799593"/>
                </a:lnTo>
                <a:lnTo>
                  <a:pt x="5181600" y="3806951"/>
                </a:lnTo>
                <a:lnTo>
                  <a:pt x="5180242" y="3814547"/>
                </a:lnTo>
                <a:lnTo>
                  <a:pt x="5176456" y="3820858"/>
                </a:lnTo>
                <a:lnTo>
                  <a:pt x="5170670" y="3825168"/>
                </a:lnTo>
                <a:lnTo>
                  <a:pt x="5163312" y="3826763"/>
                </a:lnTo>
                <a:close/>
              </a:path>
              <a:path w="5181600" h="3877310">
                <a:moveTo>
                  <a:pt x="5137403" y="3877056"/>
                </a:moveTo>
                <a:lnTo>
                  <a:pt x="5130045" y="3875698"/>
                </a:lnTo>
                <a:lnTo>
                  <a:pt x="5124259" y="3871912"/>
                </a:lnTo>
                <a:lnTo>
                  <a:pt x="5120473" y="3866125"/>
                </a:lnTo>
                <a:lnTo>
                  <a:pt x="5119116" y="3858767"/>
                </a:lnTo>
                <a:lnTo>
                  <a:pt x="5120473" y="3851171"/>
                </a:lnTo>
                <a:lnTo>
                  <a:pt x="5124259" y="3844861"/>
                </a:lnTo>
                <a:lnTo>
                  <a:pt x="5130045" y="3840551"/>
                </a:lnTo>
                <a:lnTo>
                  <a:pt x="5137403" y="3838956"/>
                </a:lnTo>
                <a:lnTo>
                  <a:pt x="5145000" y="3840551"/>
                </a:lnTo>
                <a:lnTo>
                  <a:pt x="5151310" y="3844861"/>
                </a:lnTo>
                <a:lnTo>
                  <a:pt x="5155620" y="3851171"/>
                </a:lnTo>
                <a:lnTo>
                  <a:pt x="5157216" y="3858767"/>
                </a:lnTo>
                <a:lnTo>
                  <a:pt x="5155620" y="3866125"/>
                </a:lnTo>
                <a:lnTo>
                  <a:pt x="5151310" y="3871912"/>
                </a:lnTo>
                <a:lnTo>
                  <a:pt x="5145000" y="3875698"/>
                </a:lnTo>
                <a:lnTo>
                  <a:pt x="5137403" y="3877056"/>
                </a:lnTo>
                <a:close/>
              </a:path>
              <a:path w="5181600" h="3877310">
                <a:moveTo>
                  <a:pt x="5061203" y="3877056"/>
                </a:moveTo>
                <a:lnTo>
                  <a:pt x="5053845" y="3875698"/>
                </a:lnTo>
                <a:lnTo>
                  <a:pt x="5048059" y="3871912"/>
                </a:lnTo>
                <a:lnTo>
                  <a:pt x="5044273" y="3866125"/>
                </a:lnTo>
                <a:lnTo>
                  <a:pt x="5042916" y="3858767"/>
                </a:lnTo>
                <a:lnTo>
                  <a:pt x="5044273" y="3851171"/>
                </a:lnTo>
                <a:lnTo>
                  <a:pt x="5048059" y="3844861"/>
                </a:lnTo>
                <a:lnTo>
                  <a:pt x="5053845" y="3840551"/>
                </a:lnTo>
                <a:lnTo>
                  <a:pt x="5061203" y="3838956"/>
                </a:lnTo>
                <a:lnTo>
                  <a:pt x="5068800" y="3840551"/>
                </a:lnTo>
                <a:lnTo>
                  <a:pt x="5075110" y="3844861"/>
                </a:lnTo>
                <a:lnTo>
                  <a:pt x="5079420" y="3851171"/>
                </a:lnTo>
                <a:lnTo>
                  <a:pt x="5081016" y="3858767"/>
                </a:lnTo>
                <a:lnTo>
                  <a:pt x="5079420" y="3866125"/>
                </a:lnTo>
                <a:lnTo>
                  <a:pt x="5075110" y="3871912"/>
                </a:lnTo>
                <a:lnTo>
                  <a:pt x="5068800" y="3875698"/>
                </a:lnTo>
                <a:lnTo>
                  <a:pt x="5061203" y="3877056"/>
                </a:lnTo>
                <a:close/>
              </a:path>
              <a:path w="5181600" h="3877310">
                <a:moveTo>
                  <a:pt x="4985003" y="3877056"/>
                </a:moveTo>
                <a:lnTo>
                  <a:pt x="4977645" y="3875698"/>
                </a:lnTo>
                <a:lnTo>
                  <a:pt x="4971859" y="3871912"/>
                </a:lnTo>
                <a:lnTo>
                  <a:pt x="4968073" y="3866125"/>
                </a:lnTo>
                <a:lnTo>
                  <a:pt x="4966716" y="3858767"/>
                </a:lnTo>
                <a:lnTo>
                  <a:pt x="4968073" y="3851171"/>
                </a:lnTo>
                <a:lnTo>
                  <a:pt x="4971859" y="3844861"/>
                </a:lnTo>
                <a:lnTo>
                  <a:pt x="4977645" y="3840551"/>
                </a:lnTo>
                <a:lnTo>
                  <a:pt x="4985003" y="3838956"/>
                </a:lnTo>
                <a:lnTo>
                  <a:pt x="4992600" y="3840551"/>
                </a:lnTo>
                <a:lnTo>
                  <a:pt x="4998910" y="3844861"/>
                </a:lnTo>
                <a:lnTo>
                  <a:pt x="5003220" y="3851171"/>
                </a:lnTo>
                <a:lnTo>
                  <a:pt x="5004816" y="3858767"/>
                </a:lnTo>
                <a:lnTo>
                  <a:pt x="5003220" y="3866125"/>
                </a:lnTo>
                <a:lnTo>
                  <a:pt x="4998910" y="3871912"/>
                </a:lnTo>
                <a:lnTo>
                  <a:pt x="4992600" y="3875698"/>
                </a:lnTo>
                <a:lnTo>
                  <a:pt x="4985003" y="3877056"/>
                </a:lnTo>
                <a:close/>
              </a:path>
              <a:path w="5181600" h="3877310">
                <a:moveTo>
                  <a:pt x="4908803" y="3877056"/>
                </a:moveTo>
                <a:lnTo>
                  <a:pt x="4901445" y="3875698"/>
                </a:lnTo>
                <a:lnTo>
                  <a:pt x="4895659" y="3871912"/>
                </a:lnTo>
                <a:lnTo>
                  <a:pt x="4891873" y="3866125"/>
                </a:lnTo>
                <a:lnTo>
                  <a:pt x="4890516" y="3858767"/>
                </a:lnTo>
                <a:lnTo>
                  <a:pt x="4891873" y="3851171"/>
                </a:lnTo>
                <a:lnTo>
                  <a:pt x="4895659" y="3844861"/>
                </a:lnTo>
                <a:lnTo>
                  <a:pt x="4901445" y="3840551"/>
                </a:lnTo>
                <a:lnTo>
                  <a:pt x="4908803" y="3838956"/>
                </a:lnTo>
                <a:lnTo>
                  <a:pt x="4916400" y="3840551"/>
                </a:lnTo>
                <a:lnTo>
                  <a:pt x="4922710" y="3844861"/>
                </a:lnTo>
                <a:lnTo>
                  <a:pt x="4927020" y="3851171"/>
                </a:lnTo>
                <a:lnTo>
                  <a:pt x="4928616" y="3858767"/>
                </a:lnTo>
                <a:lnTo>
                  <a:pt x="4927020" y="3866125"/>
                </a:lnTo>
                <a:lnTo>
                  <a:pt x="4922710" y="3871912"/>
                </a:lnTo>
                <a:lnTo>
                  <a:pt x="4916400" y="3875698"/>
                </a:lnTo>
                <a:lnTo>
                  <a:pt x="4908803" y="3877056"/>
                </a:lnTo>
                <a:close/>
              </a:path>
              <a:path w="5181600" h="3877310">
                <a:moveTo>
                  <a:pt x="4832603" y="3877056"/>
                </a:moveTo>
                <a:lnTo>
                  <a:pt x="4825245" y="3875698"/>
                </a:lnTo>
                <a:lnTo>
                  <a:pt x="4819459" y="3871912"/>
                </a:lnTo>
                <a:lnTo>
                  <a:pt x="4815673" y="3866125"/>
                </a:lnTo>
                <a:lnTo>
                  <a:pt x="4814316" y="3858767"/>
                </a:lnTo>
                <a:lnTo>
                  <a:pt x="4815673" y="3851171"/>
                </a:lnTo>
                <a:lnTo>
                  <a:pt x="4819459" y="3844861"/>
                </a:lnTo>
                <a:lnTo>
                  <a:pt x="4825245" y="3840551"/>
                </a:lnTo>
                <a:lnTo>
                  <a:pt x="4832603" y="3838956"/>
                </a:lnTo>
                <a:lnTo>
                  <a:pt x="4840200" y="3840551"/>
                </a:lnTo>
                <a:lnTo>
                  <a:pt x="4846510" y="3844861"/>
                </a:lnTo>
                <a:lnTo>
                  <a:pt x="4850820" y="3851171"/>
                </a:lnTo>
                <a:lnTo>
                  <a:pt x="4852416" y="3858767"/>
                </a:lnTo>
                <a:lnTo>
                  <a:pt x="4850820" y="3866125"/>
                </a:lnTo>
                <a:lnTo>
                  <a:pt x="4846510" y="3871912"/>
                </a:lnTo>
                <a:lnTo>
                  <a:pt x="4840200" y="3875698"/>
                </a:lnTo>
                <a:lnTo>
                  <a:pt x="4832603" y="3877056"/>
                </a:lnTo>
                <a:close/>
              </a:path>
              <a:path w="5181600" h="3877310">
                <a:moveTo>
                  <a:pt x="4756403" y="3877056"/>
                </a:moveTo>
                <a:lnTo>
                  <a:pt x="4749045" y="3875698"/>
                </a:lnTo>
                <a:lnTo>
                  <a:pt x="4743259" y="3871912"/>
                </a:lnTo>
                <a:lnTo>
                  <a:pt x="4739473" y="3866125"/>
                </a:lnTo>
                <a:lnTo>
                  <a:pt x="4738116" y="3858767"/>
                </a:lnTo>
                <a:lnTo>
                  <a:pt x="4739473" y="3851171"/>
                </a:lnTo>
                <a:lnTo>
                  <a:pt x="4743259" y="3844861"/>
                </a:lnTo>
                <a:lnTo>
                  <a:pt x="4749045" y="3840551"/>
                </a:lnTo>
                <a:lnTo>
                  <a:pt x="4756403" y="3838956"/>
                </a:lnTo>
                <a:lnTo>
                  <a:pt x="4764000" y="3840551"/>
                </a:lnTo>
                <a:lnTo>
                  <a:pt x="4770310" y="3844861"/>
                </a:lnTo>
                <a:lnTo>
                  <a:pt x="4774620" y="3851171"/>
                </a:lnTo>
                <a:lnTo>
                  <a:pt x="4776216" y="3858767"/>
                </a:lnTo>
                <a:lnTo>
                  <a:pt x="4774620" y="3866125"/>
                </a:lnTo>
                <a:lnTo>
                  <a:pt x="4770310" y="3871912"/>
                </a:lnTo>
                <a:lnTo>
                  <a:pt x="4764000" y="3875698"/>
                </a:lnTo>
                <a:lnTo>
                  <a:pt x="4756403" y="3877056"/>
                </a:lnTo>
                <a:close/>
              </a:path>
              <a:path w="5181600" h="3877310">
                <a:moveTo>
                  <a:pt x="4680203" y="3877056"/>
                </a:moveTo>
                <a:lnTo>
                  <a:pt x="4672845" y="3875698"/>
                </a:lnTo>
                <a:lnTo>
                  <a:pt x="4667059" y="3871912"/>
                </a:lnTo>
                <a:lnTo>
                  <a:pt x="4663273" y="3866125"/>
                </a:lnTo>
                <a:lnTo>
                  <a:pt x="4661916" y="3858767"/>
                </a:lnTo>
                <a:lnTo>
                  <a:pt x="4663273" y="3851171"/>
                </a:lnTo>
                <a:lnTo>
                  <a:pt x="4667059" y="3844861"/>
                </a:lnTo>
                <a:lnTo>
                  <a:pt x="4672845" y="3840551"/>
                </a:lnTo>
                <a:lnTo>
                  <a:pt x="4680203" y="3838956"/>
                </a:lnTo>
                <a:lnTo>
                  <a:pt x="4687800" y="3840551"/>
                </a:lnTo>
                <a:lnTo>
                  <a:pt x="4694110" y="3844861"/>
                </a:lnTo>
                <a:lnTo>
                  <a:pt x="4698420" y="3851171"/>
                </a:lnTo>
                <a:lnTo>
                  <a:pt x="4700016" y="3858767"/>
                </a:lnTo>
                <a:lnTo>
                  <a:pt x="4698420" y="3866125"/>
                </a:lnTo>
                <a:lnTo>
                  <a:pt x="4694110" y="3871912"/>
                </a:lnTo>
                <a:lnTo>
                  <a:pt x="4687800" y="3875698"/>
                </a:lnTo>
                <a:lnTo>
                  <a:pt x="4680203" y="3877056"/>
                </a:lnTo>
                <a:close/>
              </a:path>
              <a:path w="5181600" h="3877310">
                <a:moveTo>
                  <a:pt x="4604003" y="3877056"/>
                </a:moveTo>
                <a:lnTo>
                  <a:pt x="4596645" y="3875698"/>
                </a:lnTo>
                <a:lnTo>
                  <a:pt x="4590859" y="3871912"/>
                </a:lnTo>
                <a:lnTo>
                  <a:pt x="4587073" y="3866125"/>
                </a:lnTo>
                <a:lnTo>
                  <a:pt x="4585716" y="3858767"/>
                </a:lnTo>
                <a:lnTo>
                  <a:pt x="4587073" y="3851171"/>
                </a:lnTo>
                <a:lnTo>
                  <a:pt x="4590859" y="3844861"/>
                </a:lnTo>
                <a:lnTo>
                  <a:pt x="4596645" y="3840551"/>
                </a:lnTo>
                <a:lnTo>
                  <a:pt x="4604003" y="3838956"/>
                </a:lnTo>
                <a:lnTo>
                  <a:pt x="4611600" y="3840551"/>
                </a:lnTo>
                <a:lnTo>
                  <a:pt x="4617910" y="3844861"/>
                </a:lnTo>
                <a:lnTo>
                  <a:pt x="4622220" y="3851171"/>
                </a:lnTo>
                <a:lnTo>
                  <a:pt x="4623816" y="3858767"/>
                </a:lnTo>
                <a:lnTo>
                  <a:pt x="4622220" y="3866125"/>
                </a:lnTo>
                <a:lnTo>
                  <a:pt x="4617910" y="3871912"/>
                </a:lnTo>
                <a:lnTo>
                  <a:pt x="4611600" y="3875698"/>
                </a:lnTo>
                <a:lnTo>
                  <a:pt x="4604003" y="3877056"/>
                </a:lnTo>
                <a:close/>
              </a:path>
              <a:path w="5181600" h="3877310">
                <a:moveTo>
                  <a:pt x="4527803" y="3877056"/>
                </a:moveTo>
                <a:lnTo>
                  <a:pt x="4520445" y="3875698"/>
                </a:lnTo>
                <a:lnTo>
                  <a:pt x="4514659" y="3871912"/>
                </a:lnTo>
                <a:lnTo>
                  <a:pt x="4510873" y="3866125"/>
                </a:lnTo>
                <a:lnTo>
                  <a:pt x="4509516" y="3858767"/>
                </a:lnTo>
                <a:lnTo>
                  <a:pt x="4510873" y="3851171"/>
                </a:lnTo>
                <a:lnTo>
                  <a:pt x="4514659" y="3844861"/>
                </a:lnTo>
                <a:lnTo>
                  <a:pt x="4520445" y="3840551"/>
                </a:lnTo>
                <a:lnTo>
                  <a:pt x="4527803" y="3838956"/>
                </a:lnTo>
                <a:lnTo>
                  <a:pt x="4535400" y="3840551"/>
                </a:lnTo>
                <a:lnTo>
                  <a:pt x="4541710" y="3844861"/>
                </a:lnTo>
                <a:lnTo>
                  <a:pt x="4546020" y="3851171"/>
                </a:lnTo>
                <a:lnTo>
                  <a:pt x="4547616" y="3858767"/>
                </a:lnTo>
                <a:lnTo>
                  <a:pt x="4546020" y="3866125"/>
                </a:lnTo>
                <a:lnTo>
                  <a:pt x="4541710" y="3871912"/>
                </a:lnTo>
                <a:lnTo>
                  <a:pt x="4535400" y="3875698"/>
                </a:lnTo>
                <a:lnTo>
                  <a:pt x="4527803" y="3877056"/>
                </a:lnTo>
                <a:close/>
              </a:path>
              <a:path w="5181600" h="3877310">
                <a:moveTo>
                  <a:pt x="4451603" y="3877056"/>
                </a:moveTo>
                <a:lnTo>
                  <a:pt x="4444245" y="3875698"/>
                </a:lnTo>
                <a:lnTo>
                  <a:pt x="4438459" y="3871912"/>
                </a:lnTo>
                <a:lnTo>
                  <a:pt x="4434673" y="3866125"/>
                </a:lnTo>
                <a:lnTo>
                  <a:pt x="4433316" y="3858767"/>
                </a:lnTo>
                <a:lnTo>
                  <a:pt x="4434673" y="3851171"/>
                </a:lnTo>
                <a:lnTo>
                  <a:pt x="4438459" y="3844861"/>
                </a:lnTo>
                <a:lnTo>
                  <a:pt x="4444245" y="3840551"/>
                </a:lnTo>
                <a:lnTo>
                  <a:pt x="4451603" y="3838956"/>
                </a:lnTo>
                <a:lnTo>
                  <a:pt x="4459200" y="3840551"/>
                </a:lnTo>
                <a:lnTo>
                  <a:pt x="4465510" y="3844861"/>
                </a:lnTo>
                <a:lnTo>
                  <a:pt x="4469820" y="3851171"/>
                </a:lnTo>
                <a:lnTo>
                  <a:pt x="4471416" y="3858767"/>
                </a:lnTo>
                <a:lnTo>
                  <a:pt x="4469820" y="3866125"/>
                </a:lnTo>
                <a:lnTo>
                  <a:pt x="4465510" y="3871912"/>
                </a:lnTo>
                <a:lnTo>
                  <a:pt x="4459200" y="3875698"/>
                </a:lnTo>
                <a:lnTo>
                  <a:pt x="4451603" y="3877056"/>
                </a:lnTo>
                <a:close/>
              </a:path>
              <a:path w="5181600" h="3877310">
                <a:moveTo>
                  <a:pt x="4375403" y="3877056"/>
                </a:moveTo>
                <a:lnTo>
                  <a:pt x="4367807" y="3875698"/>
                </a:lnTo>
                <a:lnTo>
                  <a:pt x="4361497" y="3871912"/>
                </a:lnTo>
                <a:lnTo>
                  <a:pt x="4357187" y="3866125"/>
                </a:lnTo>
                <a:lnTo>
                  <a:pt x="4355592" y="3858767"/>
                </a:lnTo>
                <a:lnTo>
                  <a:pt x="4357187" y="3851171"/>
                </a:lnTo>
                <a:lnTo>
                  <a:pt x="4361497" y="3844861"/>
                </a:lnTo>
                <a:lnTo>
                  <a:pt x="4367807" y="3840551"/>
                </a:lnTo>
                <a:lnTo>
                  <a:pt x="4375403" y="3838956"/>
                </a:lnTo>
                <a:lnTo>
                  <a:pt x="4383000" y="3840551"/>
                </a:lnTo>
                <a:lnTo>
                  <a:pt x="4389310" y="3844861"/>
                </a:lnTo>
                <a:lnTo>
                  <a:pt x="4393620" y="3851171"/>
                </a:lnTo>
                <a:lnTo>
                  <a:pt x="4395216" y="3858767"/>
                </a:lnTo>
                <a:lnTo>
                  <a:pt x="4393620" y="3866125"/>
                </a:lnTo>
                <a:lnTo>
                  <a:pt x="4389310" y="3871912"/>
                </a:lnTo>
                <a:lnTo>
                  <a:pt x="4383000" y="3875698"/>
                </a:lnTo>
                <a:lnTo>
                  <a:pt x="4375403" y="3877056"/>
                </a:lnTo>
                <a:close/>
              </a:path>
              <a:path w="5181600" h="3877310">
                <a:moveTo>
                  <a:pt x="4299203" y="3877056"/>
                </a:moveTo>
                <a:lnTo>
                  <a:pt x="4291607" y="3875698"/>
                </a:lnTo>
                <a:lnTo>
                  <a:pt x="4285297" y="3871912"/>
                </a:lnTo>
                <a:lnTo>
                  <a:pt x="4280987" y="3866125"/>
                </a:lnTo>
                <a:lnTo>
                  <a:pt x="4279392" y="3858767"/>
                </a:lnTo>
                <a:lnTo>
                  <a:pt x="4280987" y="3851171"/>
                </a:lnTo>
                <a:lnTo>
                  <a:pt x="4285297" y="3844861"/>
                </a:lnTo>
                <a:lnTo>
                  <a:pt x="4291607" y="3840551"/>
                </a:lnTo>
                <a:lnTo>
                  <a:pt x="4299203" y="3838956"/>
                </a:lnTo>
                <a:lnTo>
                  <a:pt x="4306561" y="3840551"/>
                </a:lnTo>
                <a:lnTo>
                  <a:pt x="4312348" y="3844861"/>
                </a:lnTo>
                <a:lnTo>
                  <a:pt x="4316134" y="3851171"/>
                </a:lnTo>
                <a:lnTo>
                  <a:pt x="4317492" y="3858767"/>
                </a:lnTo>
                <a:lnTo>
                  <a:pt x="4316134" y="3866125"/>
                </a:lnTo>
                <a:lnTo>
                  <a:pt x="4312348" y="3871912"/>
                </a:lnTo>
                <a:lnTo>
                  <a:pt x="4306561" y="3875698"/>
                </a:lnTo>
                <a:lnTo>
                  <a:pt x="4299203" y="3877056"/>
                </a:lnTo>
                <a:close/>
              </a:path>
              <a:path w="5181600" h="3877310">
                <a:moveTo>
                  <a:pt x="4223003" y="3877056"/>
                </a:moveTo>
                <a:lnTo>
                  <a:pt x="4215407" y="3875698"/>
                </a:lnTo>
                <a:lnTo>
                  <a:pt x="4209097" y="3871912"/>
                </a:lnTo>
                <a:lnTo>
                  <a:pt x="4204787" y="3866125"/>
                </a:lnTo>
                <a:lnTo>
                  <a:pt x="4203192" y="3858767"/>
                </a:lnTo>
                <a:lnTo>
                  <a:pt x="4204787" y="3851171"/>
                </a:lnTo>
                <a:lnTo>
                  <a:pt x="4209097" y="3844861"/>
                </a:lnTo>
                <a:lnTo>
                  <a:pt x="4215407" y="3840551"/>
                </a:lnTo>
                <a:lnTo>
                  <a:pt x="4223003" y="3838956"/>
                </a:lnTo>
                <a:lnTo>
                  <a:pt x="4230361" y="3840551"/>
                </a:lnTo>
                <a:lnTo>
                  <a:pt x="4236148" y="3844861"/>
                </a:lnTo>
                <a:lnTo>
                  <a:pt x="4239934" y="3851171"/>
                </a:lnTo>
                <a:lnTo>
                  <a:pt x="4241292" y="3858767"/>
                </a:lnTo>
                <a:lnTo>
                  <a:pt x="4239934" y="3866125"/>
                </a:lnTo>
                <a:lnTo>
                  <a:pt x="4236148" y="3871912"/>
                </a:lnTo>
                <a:lnTo>
                  <a:pt x="4230361" y="3875698"/>
                </a:lnTo>
                <a:lnTo>
                  <a:pt x="4223003" y="3877056"/>
                </a:lnTo>
                <a:close/>
              </a:path>
              <a:path w="5181600" h="3877310">
                <a:moveTo>
                  <a:pt x="4146803" y="3877056"/>
                </a:moveTo>
                <a:lnTo>
                  <a:pt x="4139207" y="3875698"/>
                </a:lnTo>
                <a:lnTo>
                  <a:pt x="4132897" y="3871912"/>
                </a:lnTo>
                <a:lnTo>
                  <a:pt x="4128587" y="3866125"/>
                </a:lnTo>
                <a:lnTo>
                  <a:pt x="4126992" y="3858767"/>
                </a:lnTo>
                <a:lnTo>
                  <a:pt x="4128587" y="3851171"/>
                </a:lnTo>
                <a:lnTo>
                  <a:pt x="4132897" y="3844861"/>
                </a:lnTo>
                <a:lnTo>
                  <a:pt x="4139207" y="3840551"/>
                </a:lnTo>
                <a:lnTo>
                  <a:pt x="4146803" y="3838956"/>
                </a:lnTo>
                <a:lnTo>
                  <a:pt x="4154161" y="3840551"/>
                </a:lnTo>
                <a:lnTo>
                  <a:pt x="4159948" y="3844861"/>
                </a:lnTo>
                <a:lnTo>
                  <a:pt x="4163734" y="3851171"/>
                </a:lnTo>
                <a:lnTo>
                  <a:pt x="4165092" y="3858767"/>
                </a:lnTo>
                <a:lnTo>
                  <a:pt x="4163734" y="3866125"/>
                </a:lnTo>
                <a:lnTo>
                  <a:pt x="4159948" y="3871912"/>
                </a:lnTo>
                <a:lnTo>
                  <a:pt x="4154161" y="3875698"/>
                </a:lnTo>
                <a:lnTo>
                  <a:pt x="4146803" y="3877056"/>
                </a:lnTo>
                <a:close/>
              </a:path>
              <a:path w="5181600" h="3877310">
                <a:moveTo>
                  <a:pt x="4070603" y="3877056"/>
                </a:moveTo>
                <a:lnTo>
                  <a:pt x="4063007" y="3875698"/>
                </a:lnTo>
                <a:lnTo>
                  <a:pt x="4056697" y="3871912"/>
                </a:lnTo>
                <a:lnTo>
                  <a:pt x="4052387" y="3866125"/>
                </a:lnTo>
                <a:lnTo>
                  <a:pt x="4050792" y="3858767"/>
                </a:lnTo>
                <a:lnTo>
                  <a:pt x="4052387" y="3851171"/>
                </a:lnTo>
                <a:lnTo>
                  <a:pt x="4056697" y="3844861"/>
                </a:lnTo>
                <a:lnTo>
                  <a:pt x="4063007" y="3840551"/>
                </a:lnTo>
                <a:lnTo>
                  <a:pt x="4070603" y="3838956"/>
                </a:lnTo>
                <a:lnTo>
                  <a:pt x="4077961" y="3840551"/>
                </a:lnTo>
                <a:lnTo>
                  <a:pt x="4083748" y="3844861"/>
                </a:lnTo>
                <a:lnTo>
                  <a:pt x="4087534" y="3851171"/>
                </a:lnTo>
                <a:lnTo>
                  <a:pt x="4088892" y="3858767"/>
                </a:lnTo>
                <a:lnTo>
                  <a:pt x="4087534" y="3866125"/>
                </a:lnTo>
                <a:lnTo>
                  <a:pt x="4083748" y="3871912"/>
                </a:lnTo>
                <a:lnTo>
                  <a:pt x="4077961" y="3875698"/>
                </a:lnTo>
                <a:lnTo>
                  <a:pt x="4070603" y="3877056"/>
                </a:lnTo>
                <a:close/>
              </a:path>
              <a:path w="5181600" h="3877310">
                <a:moveTo>
                  <a:pt x="3994403" y="3877056"/>
                </a:moveTo>
                <a:lnTo>
                  <a:pt x="3986807" y="3875698"/>
                </a:lnTo>
                <a:lnTo>
                  <a:pt x="3980497" y="3871912"/>
                </a:lnTo>
                <a:lnTo>
                  <a:pt x="3976187" y="3866125"/>
                </a:lnTo>
                <a:lnTo>
                  <a:pt x="3974592" y="3858767"/>
                </a:lnTo>
                <a:lnTo>
                  <a:pt x="3976187" y="3851171"/>
                </a:lnTo>
                <a:lnTo>
                  <a:pt x="3980497" y="3844861"/>
                </a:lnTo>
                <a:lnTo>
                  <a:pt x="3986807" y="3840551"/>
                </a:lnTo>
                <a:lnTo>
                  <a:pt x="3994403" y="3838956"/>
                </a:lnTo>
                <a:lnTo>
                  <a:pt x="4001761" y="3840551"/>
                </a:lnTo>
                <a:lnTo>
                  <a:pt x="4007548" y="3844861"/>
                </a:lnTo>
                <a:lnTo>
                  <a:pt x="4011334" y="3851171"/>
                </a:lnTo>
                <a:lnTo>
                  <a:pt x="4012692" y="3858767"/>
                </a:lnTo>
                <a:lnTo>
                  <a:pt x="4011334" y="3866125"/>
                </a:lnTo>
                <a:lnTo>
                  <a:pt x="4007548" y="3871912"/>
                </a:lnTo>
                <a:lnTo>
                  <a:pt x="4001761" y="3875698"/>
                </a:lnTo>
                <a:lnTo>
                  <a:pt x="3994403" y="3877056"/>
                </a:lnTo>
                <a:close/>
              </a:path>
              <a:path w="5181600" h="3877310">
                <a:moveTo>
                  <a:pt x="3918203" y="3877056"/>
                </a:moveTo>
                <a:lnTo>
                  <a:pt x="3910607" y="3875698"/>
                </a:lnTo>
                <a:lnTo>
                  <a:pt x="3904297" y="3871912"/>
                </a:lnTo>
                <a:lnTo>
                  <a:pt x="3899987" y="3866125"/>
                </a:lnTo>
                <a:lnTo>
                  <a:pt x="3898392" y="3858767"/>
                </a:lnTo>
                <a:lnTo>
                  <a:pt x="3899987" y="3851171"/>
                </a:lnTo>
                <a:lnTo>
                  <a:pt x="3904297" y="3844861"/>
                </a:lnTo>
                <a:lnTo>
                  <a:pt x="3910607" y="3840551"/>
                </a:lnTo>
                <a:lnTo>
                  <a:pt x="3918203" y="3838956"/>
                </a:lnTo>
                <a:lnTo>
                  <a:pt x="3925561" y="3840551"/>
                </a:lnTo>
                <a:lnTo>
                  <a:pt x="3931348" y="3844861"/>
                </a:lnTo>
                <a:lnTo>
                  <a:pt x="3935134" y="3851171"/>
                </a:lnTo>
                <a:lnTo>
                  <a:pt x="3936492" y="3858767"/>
                </a:lnTo>
                <a:lnTo>
                  <a:pt x="3935134" y="3866125"/>
                </a:lnTo>
                <a:lnTo>
                  <a:pt x="3931348" y="3871912"/>
                </a:lnTo>
                <a:lnTo>
                  <a:pt x="3925561" y="3875698"/>
                </a:lnTo>
                <a:lnTo>
                  <a:pt x="3918203" y="3877056"/>
                </a:lnTo>
                <a:close/>
              </a:path>
              <a:path w="5181600" h="3877310">
                <a:moveTo>
                  <a:pt x="3842003" y="3877056"/>
                </a:moveTo>
                <a:lnTo>
                  <a:pt x="3834407" y="3875698"/>
                </a:lnTo>
                <a:lnTo>
                  <a:pt x="3828097" y="3871912"/>
                </a:lnTo>
                <a:lnTo>
                  <a:pt x="3823787" y="3866125"/>
                </a:lnTo>
                <a:lnTo>
                  <a:pt x="3822192" y="3858767"/>
                </a:lnTo>
                <a:lnTo>
                  <a:pt x="3823787" y="3851171"/>
                </a:lnTo>
                <a:lnTo>
                  <a:pt x="3828097" y="3844861"/>
                </a:lnTo>
                <a:lnTo>
                  <a:pt x="3834407" y="3840551"/>
                </a:lnTo>
                <a:lnTo>
                  <a:pt x="3842003" y="3838956"/>
                </a:lnTo>
                <a:lnTo>
                  <a:pt x="3849361" y="3840551"/>
                </a:lnTo>
                <a:lnTo>
                  <a:pt x="3855148" y="3844861"/>
                </a:lnTo>
                <a:lnTo>
                  <a:pt x="3858934" y="3851171"/>
                </a:lnTo>
                <a:lnTo>
                  <a:pt x="3860292" y="3858767"/>
                </a:lnTo>
                <a:lnTo>
                  <a:pt x="3858934" y="3866125"/>
                </a:lnTo>
                <a:lnTo>
                  <a:pt x="3855148" y="3871912"/>
                </a:lnTo>
                <a:lnTo>
                  <a:pt x="3849361" y="3875698"/>
                </a:lnTo>
                <a:lnTo>
                  <a:pt x="3842003" y="3877056"/>
                </a:lnTo>
                <a:close/>
              </a:path>
              <a:path w="5181600" h="3877310">
                <a:moveTo>
                  <a:pt x="3765803" y="3877056"/>
                </a:moveTo>
                <a:lnTo>
                  <a:pt x="3758207" y="3875698"/>
                </a:lnTo>
                <a:lnTo>
                  <a:pt x="3751897" y="3871912"/>
                </a:lnTo>
                <a:lnTo>
                  <a:pt x="3747587" y="3866125"/>
                </a:lnTo>
                <a:lnTo>
                  <a:pt x="3745992" y="3858767"/>
                </a:lnTo>
                <a:lnTo>
                  <a:pt x="3747587" y="3851171"/>
                </a:lnTo>
                <a:lnTo>
                  <a:pt x="3751897" y="3844861"/>
                </a:lnTo>
                <a:lnTo>
                  <a:pt x="3758207" y="3840551"/>
                </a:lnTo>
                <a:lnTo>
                  <a:pt x="3765803" y="3838956"/>
                </a:lnTo>
                <a:lnTo>
                  <a:pt x="3773161" y="3840551"/>
                </a:lnTo>
                <a:lnTo>
                  <a:pt x="3778948" y="3844861"/>
                </a:lnTo>
                <a:lnTo>
                  <a:pt x="3782734" y="3851171"/>
                </a:lnTo>
                <a:lnTo>
                  <a:pt x="3784092" y="3858767"/>
                </a:lnTo>
                <a:lnTo>
                  <a:pt x="3782734" y="3866125"/>
                </a:lnTo>
                <a:lnTo>
                  <a:pt x="3778948" y="3871912"/>
                </a:lnTo>
                <a:lnTo>
                  <a:pt x="3773161" y="3875698"/>
                </a:lnTo>
                <a:lnTo>
                  <a:pt x="3765803" y="3877056"/>
                </a:lnTo>
                <a:close/>
              </a:path>
              <a:path w="5181600" h="3877310">
                <a:moveTo>
                  <a:pt x="3689603" y="3877056"/>
                </a:moveTo>
                <a:lnTo>
                  <a:pt x="3682007" y="3875698"/>
                </a:lnTo>
                <a:lnTo>
                  <a:pt x="3675697" y="3871912"/>
                </a:lnTo>
                <a:lnTo>
                  <a:pt x="3671387" y="3866125"/>
                </a:lnTo>
                <a:lnTo>
                  <a:pt x="3669792" y="3858767"/>
                </a:lnTo>
                <a:lnTo>
                  <a:pt x="3671387" y="3851171"/>
                </a:lnTo>
                <a:lnTo>
                  <a:pt x="3675697" y="3844861"/>
                </a:lnTo>
                <a:lnTo>
                  <a:pt x="3682007" y="3840551"/>
                </a:lnTo>
                <a:lnTo>
                  <a:pt x="3689603" y="3838956"/>
                </a:lnTo>
                <a:lnTo>
                  <a:pt x="3696961" y="3840551"/>
                </a:lnTo>
                <a:lnTo>
                  <a:pt x="3702748" y="3844861"/>
                </a:lnTo>
                <a:lnTo>
                  <a:pt x="3706534" y="3851171"/>
                </a:lnTo>
                <a:lnTo>
                  <a:pt x="3707892" y="3858767"/>
                </a:lnTo>
                <a:lnTo>
                  <a:pt x="3706534" y="3866125"/>
                </a:lnTo>
                <a:lnTo>
                  <a:pt x="3702748" y="3871912"/>
                </a:lnTo>
                <a:lnTo>
                  <a:pt x="3696961" y="3875698"/>
                </a:lnTo>
                <a:lnTo>
                  <a:pt x="3689603" y="3877056"/>
                </a:lnTo>
                <a:close/>
              </a:path>
              <a:path w="5181600" h="3877310">
                <a:moveTo>
                  <a:pt x="3613403" y="3877056"/>
                </a:moveTo>
                <a:lnTo>
                  <a:pt x="3605807" y="3875698"/>
                </a:lnTo>
                <a:lnTo>
                  <a:pt x="3599497" y="3871912"/>
                </a:lnTo>
                <a:lnTo>
                  <a:pt x="3595187" y="3866125"/>
                </a:lnTo>
                <a:lnTo>
                  <a:pt x="3593592" y="3858767"/>
                </a:lnTo>
                <a:lnTo>
                  <a:pt x="3595187" y="3851171"/>
                </a:lnTo>
                <a:lnTo>
                  <a:pt x="3599497" y="3844861"/>
                </a:lnTo>
                <a:lnTo>
                  <a:pt x="3605807" y="3840551"/>
                </a:lnTo>
                <a:lnTo>
                  <a:pt x="3613403" y="3838956"/>
                </a:lnTo>
                <a:lnTo>
                  <a:pt x="3620761" y="3840551"/>
                </a:lnTo>
                <a:lnTo>
                  <a:pt x="3626548" y="3844861"/>
                </a:lnTo>
                <a:lnTo>
                  <a:pt x="3630334" y="3851171"/>
                </a:lnTo>
                <a:lnTo>
                  <a:pt x="3631692" y="3858767"/>
                </a:lnTo>
                <a:lnTo>
                  <a:pt x="3630334" y="3866125"/>
                </a:lnTo>
                <a:lnTo>
                  <a:pt x="3626548" y="3871912"/>
                </a:lnTo>
                <a:lnTo>
                  <a:pt x="3620761" y="3875698"/>
                </a:lnTo>
                <a:lnTo>
                  <a:pt x="3613403" y="3877056"/>
                </a:lnTo>
                <a:close/>
              </a:path>
              <a:path w="5181600" h="3877310">
                <a:moveTo>
                  <a:pt x="3537203" y="3877056"/>
                </a:moveTo>
                <a:lnTo>
                  <a:pt x="3529607" y="3875698"/>
                </a:lnTo>
                <a:lnTo>
                  <a:pt x="3523297" y="3871912"/>
                </a:lnTo>
                <a:lnTo>
                  <a:pt x="3518987" y="3866125"/>
                </a:lnTo>
                <a:lnTo>
                  <a:pt x="3517392" y="3858767"/>
                </a:lnTo>
                <a:lnTo>
                  <a:pt x="3518987" y="3851171"/>
                </a:lnTo>
                <a:lnTo>
                  <a:pt x="3523297" y="3844861"/>
                </a:lnTo>
                <a:lnTo>
                  <a:pt x="3529607" y="3840551"/>
                </a:lnTo>
                <a:lnTo>
                  <a:pt x="3537203" y="3838956"/>
                </a:lnTo>
                <a:lnTo>
                  <a:pt x="3544561" y="3840551"/>
                </a:lnTo>
                <a:lnTo>
                  <a:pt x="3550348" y="3844861"/>
                </a:lnTo>
                <a:lnTo>
                  <a:pt x="3554134" y="3851171"/>
                </a:lnTo>
                <a:lnTo>
                  <a:pt x="3555492" y="3858767"/>
                </a:lnTo>
                <a:lnTo>
                  <a:pt x="3554134" y="3866125"/>
                </a:lnTo>
                <a:lnTo>
                  <a:pt x="3550348" y="3871912"/>
                </a:lnTo>
                <a:lnTo>
                  <a:pt x="3544561" y="3875698"/>
                </a:lnTo>
                <a:lnTo>
                  <a:pt x="3537203" y="3877056"/>
                </a:lnTo>
                <a:close/>
              </a:path>
              <a:path w="5181600" h="3877310">
                <a:moveTo>
                  <a:pt x="3461003" y="3877056"/>
                </a:moveTo>
                <a:lnTo>
                  <a:pt x="3453407" y="3875698"/>
                </a:lnTo>
                <a:lnTo>
                  <a:pt x="3447097" y="3871912"/>
                </a:lnTo>
                <a:lnTo>
                  <a:pt x="3442787" y="3866125"/>
                </a:lnTo>
                <a:lnTo>
                  <a:pt x="3441192" y="3858767"/>
                </a:lnTo>
                <a:lnTo>
                  <a:pt x="3442787" y="3851171"/>
                </a:lnTo>
                <a:lnTo>
                  <a:pt x="3447097" y="3844861"/>
                </a:lnTo>
                <a:lnTo>
                  <a:pt x="3453407" y="3840551"/>
                </a:lnTo>
                <a:lnTo>
                  <a:pt x="3461003" y="3838956"/>
                </a:lnTo>
                <a:lnTo>
                  <a:pt x="3468361" y="3840551"/>
                </a:lnTo>
                <a:lnTo>
                  <a:pt x="3474148" y="3844861"/>
                </a:lnTo>
                <a:lnTo>
                  <a:pt x="3477934" y="3851171"/>
                </a:lnTo>
                <a:lnTo>
                  <a:pt x="3479292" y="3858767"/>
                </a:lnTo>
                <a:lnTo>
                  <a:pt x="3477934" y="3866125"/>
                </a:lnTo>
                <a:lnTo>
                  <a:pt x="3474148" y="3871912"/>
                </a:lnTo>
                <a:lnTo>
                  <a:pt x="3468361" y="3875698"/>
                </a:lnTo>
                <a:lnTo>
                  <a:pt x="3461003" y="3877056"/>
                </a:lnTo>
                <a:close/>
              </a:path>
              <a:path w="5181600" h="3877310">
                <a:moveTo>
                  <a:pt x="3384803" y="3877056"/>
                </a:moveTo>
                <a:lnTo>
                  <a:pt x="3377207" y="3875698"/>
                </a:lnTo>
                <a:lnTo>
                  <a:pt x="3370897" y="3871912"/>
                </a:lnTo>
                <a:lnTo>
                  <a:pt x="3366587" y="3866125"/>
                </a:lnTo>
                <a:lnTo>
                  <a:pt x="3364992" y="3858767"/>
                </a:lnTo>
                <a:lnTo>
                  <a:pt x="3366587" y="3851171"/>
                </a:lnTo>
                <a:lnTo>
                  <a:pt x="3370897" y="3844861"/>
                </a:lnTo>
                <a:lnTo>
                  <a:pt x="3377207" y="3840551"/>
                </a:lnTo>
                <a:lnTo>
                  <a:pt x="3384803" y="3838956"/>
                </a:lnTo>
                <a:lnTo>
                  <a:pt x="3392161" y="3840551"/>
                </a:lnTo>
                <a:lnTo>
                  <a:pt x="3397948" y="3844861"/>
                </a:lnTo>
                <a:lnTo>
                  <a:pt x="3401734" y="3851171"/>
                </a:lnTo>
                <a:lnTo>
                  <a:pt x="3403092" y="3858767"/>
                </a:lnTo>
                <a:lnTo>
                  <a:pt x="3401734" y="3866125"/>
                </a:lnTo>
                <a:lnTo>
                  <a:pt x="3397948" y="3871912"/>
                </a:lnTo>
                <a:lnTo>
                  <a:pt x="3392161" y="3875698"/>
                </a:lnTo>
                <a:lnTo>
                  <a:pt x="3384803" y="3877056"/>
                </a:lnTo>
                <a:close/>
              </a:path>
              <a:path w="5181600" h="3877310">
                <a:moveTo>
                  <a:pt x="3308603" y="3877056"/>
                </a:moveTo>
                <a:lnTo>
                  <a:pt x="3301007" y="3875698"/>
                </a:lnTo>
                <a:lnTo>
                  <a:pt x="3294697" y="3871912"/>
                </a:lnTo>
                <a:lnTo>
                  <a:pt x="3290387" y="3866125"/>
                </a:lnTo>
                <a:lnTo>
                  <a:pt x="3288792" y="3858767"/>
                </a:lnTo>
                <a:lnTo>
                  <a:pt x="3290387" y="3851171"/>
                </a:lnTo>
                <a:lnTo>
                  <a:pt x="3294697" y="3844861"/>
                </a:lnTo>
                <a:lnTo>
                  <a:pt x="3301007" y="3840551"/>
                </a:lnTo>
                <a:lnTo>
                  <a:pt x="3308603" y="3838956"/>
                </a:lnTo>
                <a:lnTo>
                  <a:pt x="3315961" y="3840551"/>
                </a:lnTo>
                <a:lnTo>
                  <a:pt x="3321748" y="3844861"/>
                </a:lnTo>
                <a:lnTo>
                  <a:pt x="3325534" y="3851171"/>
                </a:lnTo>
                <a:lnTo>
                  <a:pt x="3326892" y="3858767"/>
                </a:lnTo>
                <a:lnTo>
                  <a:pt x="3325534" y="3866125"/>
                </a:lnTo>
                <a:lnTo>
                  <a:pt x="3321748" y="3871912"/>
                </a:lnTo>
                <a:lnTo>
                  <a:pt x="3315961" y="3875698"/>
                </a:lnTo>
                <a:lnTo>
                  <a:pt x="3308603" y="3877056"/>
                </a:lnTo>
                <a:close/>
              </a:path>
              <a:path w="5181600" h="3877310">
                <a:moveTo>
                  <a:pt x="3232403" y="3877056"/>
                </a:moveTo>
                <a:lnTo>
                  <a:pt x="3224807" y="3875698"/>
                </a:lnTo>
                <a:lnTo>
                  <a:pt x="3218497" y="3871912"/>
                </a:lnTo>
                <a:lnTo>
                  <a:pt x="3214187" y="3866125"/>
                </a:lnTo>
                <a:lnTo>
                  <a:pt x="3212592" y="3858767"/>
                </a:lnTo>
                <a:lnTo>
                  <a:pt x="3214187" y="3851171"/>
                </a:lnTo>
                <a:lnTo>
                  <a:pt x="3218497" y="3844861"/>
                </a:lnTo>
                <a:lnTo>
                  <a:pt x="3224807" y="3840551"/>
                </a:lnTo>
                <a:lnTo>
                  <a:pt x="3232403" y="3838956"/>
                </a:lnTo>
                <a:lnTo>
                  <a:pt x="3239761" y="3840551"/>
                </a:lnTo>
                <a:lnTo>
                  <a:pt x="3245548" y="3844861"/>
                </a:lnTo>
                <a:lnTo>
                  <a:pt x="3249334" y="3851171"/>
                </a:lnTo>
                <a:lnTo>
                  <a:pt x="3250692" y="3858767"/>
                </a:lnTo>
                <a:lnTo>
                  <a:pt x="3249334" y="3866125"/>
                </a:lnTo>
                <a:lnTo>
                  <a:pt x="3245548" y="3871912"/>
                </a:lnTo>
                <a:lnTo>
                  <a:pt x="3239761" y="3875698"/>
                </a:lnTo>
                <a:lnTo>
                  <a:pt x="3232403" y="3877056"/>
                </a:lnTo>
                <a:close/>
              </a:path>
              <a:path w="5181600" h="3877310">
                <a:moveTo>
                  <a:pt x="3156203" y="3877056"/>
                </a:moveTo>
                <a:lnTo>
                  <a:pt x="3148607" y="3875698"/>
                </a:lnTo>
                <a:lnTo>
                  <a:pt x="3142297" y="3871912"/>
                </a:lnTo>
                <a:lnTo>
                  <a:pt x="3137987" y="3866125"/>
                </a:lnTo>
                <a:lnTo>
                  <a:pt x="3136392" y="3858767"/>
                </a:lnTo>
                <a:lnTo>
                  <a:pt x="3137987" y="3851171"/>
                </a:lnTo>
                <a:lnTo>
                  <a:pt x="3142297" y="3844861"/>
                </a:lnTo>
                <a:lnTo>
                  <a:pt x="3148607" y="3840551"/>
                </a:lnTo>
                <a:lnTo>
                  <a:pt x="3156203" y="3838956"/>
                </a:lnTo>
                <a:lnTo>
                  <a:pt x="3163561" y="3840551"/>
                </a:lnTo>
                <a:lnTo>
                  <a:pt x="3169348" y="3844861"/>
                </a:lnTo>
                <a:lnTo>
                  <a:pt x="3173134" y="3851171"/>
                </a:lnTo>
                <a:lnTo>
                  <a:pt x="3174492" y="3858767"/>
                </a:lnTo>
                <a:lnTo>
                  <a:pt x="3173134" y="3866125"/>
                </a:lnTo>
                <a:lnTo>
                  <a:pt x="3169348" y="3871912"/>
                </a:lnTo>
                <a:lnTo>
                  <a:pt x="3163561" y="3875698"/>
                </a:lnTo>
                <a:lnTo>
                  <a:pt x="3156203" y="3877056"/>
                </a:lnTo>
                <a:close/>
              </a:path>
              <a:path w="5181600" h="3877310">
                <a:moveTo>
                  <a:pt x="3080003" y="3877056"/>
                </a:moveTo>
                <a:lnTo>
                  <a:pt x="3072407" y="3875698"/>
                </a:lnTo>
                <a:lnTo>
                  <a:pt x="3066097" y="3871912"/>
                </a:lnTo>
                <a:lnTo>
                  <a:pt x="3061787" y="3866125"/>
                </a:lnTo>
                <a:lnTo>
                  <a:pt x="3060192" y="3858767"/>
                </a:lnTo>
                <a:lnTo>
                  <a:pt x="3061787" y="3851171"/>
                </a:lnTo>
                <a:lnTo>
                  <a:pt x="3066097" y="3844861"/>
                </a:lnTo>
                <a:lnTo>
                  <a:pt x="3072407" y="3840551"/>
                </a:lnTo>
                <a:lnTo>
                  <a:pt x="3080003" y="3838956"/>
                </a:lnTo>
                <a:lnTo>
                  <a:pt x="3087361" y="3840551"/>
                </a:lnTo>
                <a:lnTo>
                  <a:pt x="3093148" y="3844861"/>
                </a:lnTo>
                <a:lnTo>
                  <a:pt x="3096934" y="3851171"/>
                </a:lnTo>
                <a:lnTo>
                  <a:pt x="3098292" y="3858767"/>
                </a:lnTo>
                <a:lnTo>
                  <a:pt x="3096934" y="3866125"/>
                </a:lnTo>
                <a:lnTo>
                  <a:pt x="3093148" y="3871912"/>
                </a:lnTo>
                <a:lnTo>
                  <a:pt x="3087361" y="3875698"/>
                </a:lnTo>
                <a:lnTo>
                  <a:pt x="3080003" y="3877056"/>
                </a:lnTo>
                <a:close/>
              </a:path>
              <a:path w="5181600" h="3877310">
                <a:moveTo>
                  <a:pt x="3003803" y="3877056"/>
                </a:moveTo>
                <a:lnTo>
                  <a:pt x="2996207" y="3875698"/>
                </a:lnTo>
                <a:lnTo>
                  <a:pt x="2989897" y="3871912"/>
                </a:lnTo>
                <a:lnTo>
                  <a:pt x="2985587" y="3866125"/>
                </a:lnTo>
                <a:lnTo>
                  <a:pt x="2983992" y="3858767"/>
                </a:lnTo>
                <a:lnTo>
                  <a:pt x="2985587" y="3851171"/>
                </a:lnTo>
                <a:lnTo>
                  <a:pt x="2989897" y="3844861"/>
                </a:lnTo>
                <a:lnTo>
                  <a:pt x="2996207" y="3840551"/>
                </a:lnTo>
                <a:lnTo>
                  <a:pt x="3003803" y="3838956"/>
                </a:lnTo>
                <a:lnTo>
                  <a:pt x="3010519" y="3840551"/>
                </a:lnTo>
                <a:lnTo>
                  <a:pt x="3016377" y="3844861"/>
                </a:lnTo>
                <a:lnTo>
                  <a:pt x="3020520" y="3851171"/>
                </a:lnTo>
                <a:lnTo>
                  <a:pt x="3022092" y="3858767"/>
                </a:lnTo>
                <a:lnTo>
                  <a:pt x="3020520" y="3866125"/>
                </a:lnTo>
                <a:lnTo>
                  <a:pt x="3016377" y="3871912"/>
                </a:lnTo>
                <a:lnTo>
                  <a:pt x="3010519" y="3875698"/>
                </a:lnTo>
                <a:lnTo>
                  <a:pt x="3003803" y="3877056"/>
                </a:lnTo>
                <a:close/>
              </a:path>
              <a:path w="5181600" h="3877310">
                <a:moveTo>
                  <a:pt x="2927603" y="3877056"/>
                </a:moveTo>
                <a:lnTo>
                  <a:pt x="2920007" y="3875698"/>
                </a:lnTo>
                <a:lnTo>
                  <a:pt x="2913697" y="3871912"/>
                </a:lnTo>
                <a:lnTo>
                  <a:pt x="2909387" y="3866125"/>
                </a:lnTo>
                <a:lnTo>
                  <a:pt x="2907792" y="3858767"/>
                </a:lnTo>
                <a:lnTo>
                  <a:pt x="2909387" y="3851171"/>
                </a:lnTo>
                <a:lnTo>
                  <a:pt x="2913697" y="3844861"/>
                </a:lnTo>
                <a:lnTo>
                  <a:pt x="2920007" y="3840551"/>
                </a:lnTo>
                <a:lnTo>
                  <a:pt x="2927603" y="3838956"/>
                </a:lnTo>
                <a:lnTo>
                  <a:pt x="2934319" y="3840551"/>
                </a:lnTo>
                <a:lnTo>
                  <a:pt x="2940177" y="3844861"/>
                </a:lnTo>
                <a:lnTo>
                  <a:pt x="2944320" y="3851171"/>
                </a:lnTo>
                <a:lnTo>
                  <a:pt x="2945892" y="3858767"/>
                </a:lnTo>
                <a:lnTo>
                  <a:pt x="2944320" y="3866125"/>
                </a:lnTo>
                <a:lnTo>
                  <a:pt x="2940177" y="3871912"/>
                </a:lnTo>
                <a:lnTo>
                  <a:pt x="2934319" y="3875698"/>
                </a:lnTo>
                <a:lnTo>
                  <a:pt x="2927603" y="3877056"/>
                </a:lnTo>
                <a:close/>
              </a:path>
              <a:path w="5181600" h="3877310">
                <a:moveTo>
                  <a:pt x="2851403" y="3877056"/>
                </a:moveTo>
                <a:lnTo>
                  <a:pt x="2849880" y="3877056"/>
                </a:lnTo>
                <a:lnTo>
                  <a:pt x="2843164" y="3875698"/>
                </a:lnTo>
                <a:lnTo>
                  <a:pt x="2837307" y="3871912"/>
                </a:lnTo>
                <a:lnTo>
                  <a:pt x="2833163" y="3866125"/>
                </a:lnTo>
                <a:lnTo>
                  <a:pt x="2831592" y="3858767"/>
                </a:lnTo>
                <a:lnTo>
                  <a:pt x="2833163" y="3851171"/>
                </a:lnTo>
                <a:lnTo>
                  <a:pt x="2837307" y="3844861"/>
                </a:lnTo>
                <a:lnTo>
                  <a:pt x="2843164" y="3840551"/>
                </a:lnTo>
                <a:lnTo>
                  <a:pt x="2849880" y="3838956"/>
                </a:lnTo>
                <a:lnTo>
                  <a:pt x="2851403" y="3838956"/>
                </a:lnTo>
                <a:lnTo>
                  <a:pt x="2858119" y="3840551"/>
                </a:lnTo>
                <a:lnTo>
                  <a:pt x="2863977" y="3844861"/>
                </a:lnTo>
                <a:lnTo>
                  <a:pt x="2868120" y="3851171"/>
                </a:lnTo>
                <a:lnTo>
                  <a:pt x="2869692" y="3858767"/>
                </a:lnTo>
                <a:lnTo>
                  <a:pt x="2868120" y="3866125"/>
                </a:lnTo>
                <a:lnTo>
                  <a:pt x="2863977" y="3871912"/>
                </a:lnTo>
                <a:lnTo>
                  <a:pt x="2858119" y="3875698"/>
                </a:lnTo>
                <a:lnTo>
                  <a:pt x="2851403" y="3877056"/>
                </a:lnTo>
                <a:close/>
              </a:path>
              <a:path w="5181600" h="3877310">
                <a:moveTo>
                  <a:pt x="2773680" y="3877056"/>
                </a:moveTo>
                <a:lnTo>
                  <a:pt x="2766964" y="3875698"/>
                </a:lnTo>
                <a:lnTo>
                  <a:pt x="2761107" y="3871912"/>
                </a:lnTo>
                <a:lnTo>
                  <a:pt x="2756963" y="3866125"/>
                </a:lnTo>
                <a:lnTo>
                  <a:pt x="2755392" y="3858767"/>
                </a:lnTo>
                <a:lnTo>
                  <a:pt x="2756963" y="3851171"/>
                </a:lnTo>
                <a:lnTo>
                  <a:pt x="2761107" y="3844861"/>
                </a:lnTo>
                <a:lnTo>
                  <a:pt x="2766964" y="3840551"/>
                </a:lnTo>
                <a:lnTo>
                  <a:pt x="2773680" y="3838956"/>
                </a:lnTo>
                <a:lnTo>
                  <a:pt x="2781276" y="3840551"/>
                </a:lnTo>
                <a:lnTo>
                  <a:pt x="2787586" y="3844861"/>
                </a:lnTo>
                <a:lnTo>
                  <a:pt x="2791896" y="3851171"/>
                </a:lnTo>
                <a:lnTo>
                  <a:pt x="2793492" y="3858767"/>
                </a:lnTo>
                <a:lnTo>
                  <a:pt x="2791896" y="3866125"/>
                </a:lnTo>
                <a:lnTo>
                  <a:pt x="2787586" y="3871912"/>
                </a:lnTo>
                <a:lnTo>
                  <a:pt x="2781276" y="3875698"/>
                </a:lnTo>
                <a:lnTo>
                  <a:pt x="2773680" y="3877056"/>
                </a:lnTo>
                <a:close/>
              </a:path>
              <a:path w="5181600" h="3877310">
                <a:moveTo>
                  <a:pt x="2697480" y="3877056"/>
                </a:moveTo>
                <a:lnTo>
                  <a:pt x="2690764" y="3875698"/>
                </a:lnTo>
                <a:lnTo>
                  <a:pt x="2684907" y="3871912"/>
                </a:lnTo>
                <a:lnTo>
                  <a:pt x="2680763" y="3866125"/>
                </a:lnTo>
                <a:lnTo>
                  <a:pt x="2679192" y="3858767"/>
                </a:lnTo>
                <a:lnTo>
                  <a:pt x="2680763" y="3851171"/>
                </a:lnTo>
                <a:lnTo>
                  <a:pt x="2684907" y="3844861"/>
                </a:lnTo>
                <a:lnTo>
                  <a:pt x="2690764" y="3840551"/>
                </a:lnTo>
                <a:lnTo>
                  <a:pt x="2697480" y="3838956"/>
                </a:lnTo>
                <a:lnTo>
                  <a:pt x="2705076" y="3840551"/>
                </a:lnTo>
                <a:lnTo>
                  <a:pt x="2711386" y="3844861"/>
                </a:lnTo>
                <a:lnTo>
                  <a:pt x="2715696" y="3851171"/>
                </a:lnTo>
                <a:lnTo>
                  <a:pt x="2717292" y="3858767"/>
                </a:lnTo>
                <a:lnTo>
                  <a:pt x="2715696" y="3866125"/>
                </a:lnTo>
                <a:lnTo>
                  <a:pt x="2711386" y="3871912"/>
                </a:lnTo>
                <a:lnTo>
                  <a:pt x="2705076" y="3875698"/>
                </a:lnTo>
                <a:lnTo>
                  <a:pt x="2697480" y="3877056"/>
                </a:lnTo>
                <a:close/>
              </a:path>
              <a:path w="5181600" h="3877310">
                <a:moveTo>
                  <a:pt x="2621280" y="3877056"/>
                </a:moveTo>
                <a:lnTo>
                  <a:pt x="2614564" y="3875698"/>
                </a:lnTo>
                <a:lnTo>
                  <a:pt x="2608707" y="3871912"/>
                </a:lnTo>
                <a:lnTo>
                  <a:pt x="2604563" y="3866125"/>
                </a:lnTo>
                <a:lnTo>
                  <a:pt x="2602992" y="3858767"/>
                </a:lnTo>
                <a:lnTo>
                  <a:pt x="2604563" y="3851171"/>
                </a:lnTo>
                <a:lnTo>
                  <a:pt x="2608707" y="3844861"/>
                </a:lnTo>
                <a:lnTo>
                  <a:pt x="2614564" y="3840551"/>
                </a:lnTo>
                <a:lnTo>
                  <a:pt x="2621280" y="3838956"/>
                </a:lnTo>
                <a:lnTo>
                  <a:pt x="2628876" y="3840551"/>
                </a:lnTo>
                <a:lnTo>
                  <a:pt x="2635186" y="3844861"/>
                </a:lnTo>
                <a:lnTo>
                  <a:pt x="2639496" y="3851171"/>
                </a:lnTo>
                <a:lnTo>
                  <a:pt x="2641092" y="3858767"/>
                </a:lnTo>
                <a:lnTo>
                  <a:pt x="2639496" y="3866125"/>
                </a:lnTo>
                <a:lnTo>
                  <a:pt x="2635186" y="3871912"/>
                </a:lnTo>
                <a:lnTo>
                  <a:pt x="2628876" y="3875698"/>
                </a:lnTo>
                <a:lnTo>
                  <a:pt x="2621280" y="3877056"/>
                </a:lnTo>
                <a:close/>
              </a:path>
              <a:path w="5181600" h="3877310">
                <a:moveTo>
                  <a:pt x="2545080" y="3877056"/>
                </a:moveTo>
                <a:lnTo>
                  <a:pt x="2537722" y="3875698"/>
                </a:lnTo>
                <a:lnTo>
                  <a:pt x="2531935" y="3871912"/>
                </a:lnTo>
                <a:lnTo>
                  <a:pt x="2528149" y="3866125"/>
                </a:lnTo>
                <a:lnTo>
                  <a:pt x="2526792" y="3858767"/>
                </a:lnTo>
                <a:lnTo>
                  <a:pt x="2528149" y="3851171"/>
                </a:lnTo>
                <a:lnTo>
                  <a:pt x="2531935" y="3844861"/>
                </a:lnTo>
                <a:lnTo>
                  <a:pt x="2537722" y="3840551"/>
                </a:lnTo>
                <a:lnTo>
                  <a:pt x="2545080" y="3838956"/>
                </a:lnTo>
                <a:lnTo>
                  <a:pt x="2552676" y="3840551"/>
                </a:lnTo>
                <a:lnTo>
                  <a:pt x="2558986" y="3844861"/>
                </a:lnTo>
                <a:lnTo>
                  <a:pt x="2563296" y="3851171"/>
                </a:lnTo>
                <a:lnTo>
                  <a:pt x="2564892" y="3858767"/>
                </a:lnTo>
                <a:lnTo>
                  <a:pt x="2563296" y="3866125"/>
                </a:lnTo>
                <a:lnTo>
                  <a:pt x="2558986" y="3871912"/>
                </a:lnTo>
                <a:lnTo>
                  <a:pt x="2552676" y="3875698"/>
                </a:lnTo>
                <a:lnTo>
                  <a:pt x="2545080" y="3877056"/>
                </a:lnTo>
                <a:close/>
              </a:path>
              <a:path w="5181600" h="3877310">
                <a:moveTo>
                  <a:pt x="2468880" y="3877056"/>
                </a:moveTo>
                <a:lnTo>
                  <a:pt x="2461522" y="3875698"/>
                </a:lnTo>
                <a:lnTo>
                  <a:pt x="2455735" y="3871912"/>
                </a:lnTo>
                <a:lnTo>
                  <a:pt x="2451949" y="3866125"/>
                </a:lnTo>
                <a:lnTo>
                  <a:pt x="2450592" y="3858767"/>
                </a:lnTo>
                <a:lnTo>
                  <a:pt x="2451949" y="3851171"/>
                </a:lnTo>
                <a:lnTo>
                  <a:pt x="2455735" y="3844861"/>
                </a:lnTo>
                <a:lnTo>
                  <a:pt x="2461522" y="3840551"/>
                </a:lnTo>
                <a:lnTo>
                  <a:pt x="2468880" y="3838956"/>
                </a:lnTo>
                <a:lnTo>
                  <a:pt x="2476476" y="3840551"/>
                </a:lnTo>
                <a:lnTo>
                  <a:pt x="2482786" y="3844861"/>
                </a:lnTo>
                <a:lnTo>
                  <a:pt x="2487096" y="3851171"/>
                </a:lnTo>
                <a:lnTo>
                  <a:pt x="2488692" y="3858767"/>
                </a:lnTo>
                <a:lnTo>
                  <a:pt x="2487096" y="3866125"/>
                </a:lnTo>
                <a:lnTo>
                  <a:pt x="2482786" y="3871912"/>
                </a:lnTo>
                <a:lnTo>
                  <a:pt x="2476476" y="3875698"/>
                </a:lnTo>
                <a:lnTo>
                  <a:pt x="2468880" y="3877056"/>
                </a:lnTo>
                <a:close/>
              </a:path>
              <a:path w="5181600" h="3877310">
                <a:moveTo>
                  <a:pt x="2392680" y="3877056"/>
                </a:moveTo>
                <a:lnTo>
                  <a:pt x="2385322" y="3875698"/>
                </a:lnTo>
                <a:lnTo>
                  <a:pt x="2379535" y="3871912"/>
                </a:lnTo>
                <a:lnTo>
                  <a:pt x="2375749" y="3866125"/>
                </a:lnTo>
                <a:lnTo>
                  <a:pt x="2374392" y="3858767"/>
                </a:lnTo>
                <a:lnTo>
                  <a:pt x="2375749" y="3851171"/>
                </a:lnTo>
                <a:lnTo>
                  <a:pt x="2379535" y="3844861"/>
                </a:lnTo>
                <a:lnTo>
                  <a:pt x="2385322" y="3840551"/>
                </a:lnTo>
                <a:lnTo>
                  <a:pt x="2392680" y="3838956"/>
                </a:lnTo>
                <a:lnTo>
                  <a:pt x="2400276" y="3840551"/>
                </a:lnTo>
                <a:lnTo>
                  <a:pt x="2406586" y="3844861"/>
                </a:lnTo>
                <a:lnTo>
                  <a:pt x="2410896" y="3851171"/>
                </a:lnTo>
                <a:lnTo>
                  <a:pt x="2412492" y="3858767"/>
                </a:lnTo>
                <a:lnTo>
                  <a:pt x="2410896" y="3866125"/>
                </a:lnTo>
                <a:lnTo>
                  <a:pt x="2406586" y="3871912"/>
                </a:lnTo>
                <a:lnTo>
                  <a:pt x="2400276" y="3875698"/>
                </a:lnTo>
                <a:lnTo>
                  <a:pt x="2392680" y="3877056"/>
                </a:lnTo>
                <a:close/>
              </a:path>
              <a:path w="5181600" h="3877310">
                <a:moveTo>
                  <a:pt x="2316480" y="3877056"/>
                </a:moveTo>
                <a:lnTo>
                  <a:pt x="2309122" y="3875698"/>
                </a:lnTo>
                <a:lnTo>
                  <a:pt x="2303335" y="3871912"/>
                </a:lnTo>
                <a:lnTo>
                  <a:pt x="2299549" y="3866125"/>
                </a:lnTo>
                <a:lnTo>
                  <a:pt x="2298192" y="3858767"/>
                </a:lnTo>
                <a:lnTo>
                  <a:pt x="2299549" y="3851171"/>
                </a:lnTo>
                <a:lnTo>
                  <a:pt x="2303335" y="3844861"/>
                </a:lnTo>
                <a:lnTo>
                  <a:pt x="2309122" y="3840551"/>
                </a:lnTo>
                <a:lnTo>
                  <a:pt x="2316480" y="3838956"/>
                </a:lnTo>
                <a:lnTo>
                  <a:pt x="2324076" y="3840551"/>
                </a:lnTo>
                <a:lnTo>
                  <a:pt x="2330386" y="3844861"/>
                </a:lnTo>
                <a:lnTo>
                  <a:pt x="2334696" y="3851171"/>
                </a:lnTo>
                <a:lnTo>
                  <a:pt x="2336292" y="3858767"/>
                </a:lnTo>
                <a:lnTo>
                  <a:pt x="2334696" y="3866125"/>
                </a:lnTo>
                <a:lnTo>
                  <a:pt x="2330386" y="3871912"/>
                </a:lnTo>
                <a:lnTo>
                  <a:pt x="2324076" y="3875698"/>
                </a:lnTo>
                <a:lnTo>
                  <a:pt x="2316480" y="3877056"/>
                </a:lnTo>
                <a:close/>
              </a:path>
              <a:path w="5181600" h="3877310">
                <a:moveTo>
                  <a:pt x="2240280" y="3877056"/>
                </a:moveTo>
                <a:lnTo>
                  <a:pt x="2232922" y="3875698"/>
                </a:lnTo>
                <a:lnTo>
                  <a:pt x="2227135" y="3871912"/>
                </a:lnTo>
                <a:lnTo>
                  <a:pt x="2223349" y="3866125"/>
                </a:lnTo>
                <a:lnTo>
                  <a:pt x="2221992" y="3858767"/>
                </a:lnTo>
                <a:lnTo>
                  <a:pt x="2223349" y="3851171"/>
                </a:lnTo>
                <a:lnTo>
                  <a:pt x="2227135" y="3844861"/>
                </a:lnTo>
                <a:lnTo>
                  <a:pt x="2232922" y="3840551"/>
                </a:lnTo>
                <a:lnTo>
                  <a:pt x="2240280" y="3838956"/>
                </a:lnTo>
                <a:lnTo>
                  <a:pt x="2247876" y="3840551"/>
                </a:lnTo>
                <a:lnTo>
                  <a:pt x="2254186" y="3844861"/>
                </a:lnTo>
                <a:lnTo>
                  <a:pt x="2258496" y="3851171"/>
                </a:lnTo>
                <a:lnTo>
                  <a:pt x="2260092" y="3858767"/>
                </a:lnTo>
                <a:lnTo>
                  <a:pt x="2258496" y="3866125"/>
                </a:lnTo>
                <a:lnTo>
                  <a:pt x="2254186" y="3871912"/>
                </a:lnTo>
                <a:lnTo>
                  <a:pt x="2247876" y="3875698"/>
                </a:lnTo>
                <a:lnTo>
                  <a:pt x="2240280" y="3877056"/>
                </a:lnTo>
                <a:close/>
              </a:path>
              <a:path w="5181600" h="3877310">
                <a:moveTo>
                  <a:pt x="2164080" y="3877056"/>
                </a:moveTo>
                <a:lnTo>
                  <a:pt x="2156722" y="3875698"/>
                </a:lnTo>
                <a:lnTo>
                  <a:pt x="2150935" y="3871912"/>
                </a:lnTo>
                <a:lnTo>
                  <a:pt x="2147149" y="3866125"/>
                </a:lnTo>
                <a:lnTo>
                  <a:pt x="2145792" y="3858767"/>
                </a:lnTo>
                <a:lnTo>
                  <a:pt x="2147149" y="3851171"/>
                </a:lnTo>
                <a:lnTo>
                  <a:pt x="2150935" y="3844861"/>
                </a:lnTo>
                <a:lnTo>
                  <a:pt x="2156722" y="3840551"/>
                </a:lnTo>
                <a:lnTo>
                  <a:pt x="2164080" y="3838956"/>
                </a:lnTo>
                <a:lnTo>
                  <a:pt x="2171676" y="3840551"/>
                </a:lnTo>
                <a:lnTo>
                  <a:pt x="2177986" y="3844861"/>
                </a:lnTo>
                <a:lnTo>
                  <a:pt x="2182296" y="3851171"/>
                </a:lnTo>
                <a:lnTo>
                  <a:pt x="2183892" y="3858767"/>
                </a:lnTo>
                <a:lnTo>
                  <a:pt x="2182296" y="3866125"/>
                </a:lnTo>
                <a:lnTo>
                  <a:pt x="2177986" y="3871912"/>
                </a:lnTo>
                <a:lnTo>
                  <a:pt x="2171676" y="3875698"/>
                </a:lnTo>
                <a:lnTo>
                  <a:pt x="2164080" y="3877056"/>
                </a:lnTo>
                <a:close/>
              </a:path>
              <a:path w="5181600" h="3877310">
                <a:moveTo>
                  <a:pt x="2087880" y="3877056"/>
                </a:moveTo>
                <a:lnTo>
                  <a:pt x="2080522" y="3875698"/>
                </a:lnTo>
                <a:lnTo>
                  <a:pt x="2074735" y="3871912"/>
                </a:lnTo>
                <a:lnTo>
                  <a:pt x="2070949" y="3866125"/>
                </a:lnTo>
                <a:lnTo>
                  <a:pt x="2069592" y="3858767"/>
                </a:lnTo>
                <a:lnTo>
                  <a:pt x="2070949" y="3851171"/>
                </a:lnTo>
                <a:lnTo>
                  <a:pt x="2074735" y="3844861"/>
                </a:lnTo>
                <a:lnTo>
                  <a:pt x="2080522" y="3840551"/>
                </a:lnTo>
                <a:lnTo>
                  <a:pt x="2087880" y="3838956"/>
                </a:lnTo>
                <a:lnTo>
                  <a:pt x="2095476" y="3840551"/>
                </a:lnTo>
                <a:lnTo>
                  <a:pt x="2101786" y="3844861"/>
                </a:lnTo>
                <a:lnTo>
                  <a:pt x="2106096" y="3851171"/>
                </a:lnTo>
                <a:lnTo>
                  <a:pt x="2107692" y="3858767"/>
                </a:lnTo>
                <a:lnTo>
                  <a:pt x="2106096" y="3866125"/>
                </a:lnTo>
                <a:lnTo>
                  <a:pt x="2101786" y="3871912"/>
                </a:lnTo>
                <a:lnTo>
                  <a:pt x="2095476" y="3875698"/>
                </a:lnTo>
                <a:lnTo>
                  <a:pt x="2087880" y="3877056"/>
                </a:lnTo>
                <a:close/>
              </a:path>
              <a:path w="5181600" h="3877310">
                <a:moveTo>
                  <a:pt x="2011680" y="3877056"/>
                </a:moveTo>
                <a:lnTo>
                  <a:pt x="2004322" y="3875698"/>
                </a:lnTo>
                <a:lnTo>
                  <a:pt x="1998535" y="3871912"/>
                </a:lnTo>
                <a:lnTo>
                  <a:pt x="1994749" y="3866125"/>
                </a:lnTo>
                <a:lnTo>
                  <a:pt x="1993392" y="3858767"/>
                </a:lnTo>
                <a:lnTo>
                  <a:pt x="1994749" y="3851171"/>
                </a:lnTo>
                <a:lnTo>
                  <a:pt x="1998535" y="3844861"/>
                </a:lnTo>
                <a:lnTo>
                  <a:pt x="2004322" y="3840551"/>
                </a:lnTo>
                <a:lnTo>
                  <a:pt x="2011680" y="3838956"/>
                </a:lnTo>
                <a:lnTo>
                  <a:pt x="2019276" y="3840551"/>
                </a:lnTo>
                <a:lnTo>
                  <a:pt x="2025586" y="3844861"/>
                </a:lnTo>
                <a:lnTo>
                  <a:pt x="2029896" y="3851171"/>
                </a:lnTo>
                <a:lnTo>
                  <a:pt x="2031492" y="3858767"/>
                </a:lnTo>
                <a:lnTo>
                  <a:pt x="2029896" y="3866125"/>
                </a:lnTo>
                <a:lnTo>
                  <a:pt x="2025586" y="3871912"/>
                </a:lnTo>
                <a:lnTo>
                  <a:pt x="2019276" y="3875698"/>
                </a:lnTo>
                <a:lnTo>
                  <a:pt x="2011680" y="3877056"/>
                </a:lnTo>
                <a:close/>
              </a:path>
              <a:path w="5181600" h="3877310">
                <a:moveTo>
                  <a:pt x="1935480" y="3877056"/>
                </a:moveTo>
                <a:lnTo>
                  <a:pt x="1928122" y="3875698"/>
                </a:lnTo>
                <a:lnTo>
                  <a:pt x="1922335" y="3871912"/>
                </a:lnTo>
                <a:lnTo>
                  <a:pt x="1918549" y="3866125"/>
                </a:lnTo>
                <a:lnTo>
                  <a:pt x="1917192" y="3858767"/>
                </a:lnTo>
                <a:lnTo>
                  <a:pt x="1918549" y="3851171"/>
                </a:lnTo>
                <a:lnTo>
                  <a:pt x="1922335" y="3844861"/>
                </a:lnTo>
                <a:lnTo>
                  <a:pt x="1928122" y="3840551"/>
                </a:lnTo>
                <a:lnTo>
                  <a:pt x="1935480" y="3838956"/>
                </a:lnTo>
                <a:lnTo>
                  <a:pt x="1943076" y="3840551"/>
                </a:lnTo>
                <a:lnTo>
                  <a:pt x="1949386" y="3844861"/>
                </a:lnTo>
                <a:lnTo>
                  <a:pt x="1953696" y="3851171"/>
                </a:lnTo>
                <a:lnTo>
                  <a:pt x="1955292" y="3858767"/>
                </a:lnTo>
                <a:lnTo>
                  <a:pt x="1953696" y="3866125"/>
                </a:lnTo>
                <a:lnTo>
                  <a:pt x="1949386" y="3871912"/>
                </a:lnTo>
                <a:lnTo>
                  <a:pt x="1943076" y="3875698"/>
                </a:lnTo>
                <a:lnTo>
                  <a:pt x="1935480" y="3877056"/>
                </a:lnTo>
                <a:close/>
              </a:path>
              <a:path w="5181600" h="3877310">
                <a:moveTo>
                  <a:pt x="1859280" y="3877056"/>
                </a:moveTo>
                <a:lnTo>
                  <a:pt x="1851922" y="3875698"/>
                </a:lnTo>
                <a:lnTo>
                  <a:pt x="1846135" y="3871912"/>
                </a:lnTo>
                <a:lnTo>
                  <a:pt x="1842349" y="3866125"/>
                </a:lnTo>
                <a:lnTo>
                  <a:pt x="1840992" y="3858767"/>
                </a:lnTo>
                <a:lnTo>
                  <a:pt x="1842349" y="3851171"/>
                </a:lnTo>
                <a:lnTo>
                  <a:pt x="1846135" y="3844861"/>
                </a:lnTo>
                <a:lnTo>
                  <a:pt x="1851922" y="3840551"/>
                </a:lnTo>
                <a:lnTo>
                  <a:pt x="1859280" y="3838956"/>
                </a:lnTo>
                <a:lnTo>
                  <a:pt x="1866876" y="3840551"/>
                </a:lnTo>
                <a:lnTo>
                  <a:pt x="1873186" y="3844861"/>
                </a:lnTo>
                <a:lnTo>
                  <a:pt x="1877496" y="3851171"/>
                </a:lnTo>
                <a:lnTo>
                  <a:pt x="1879092" y="3858767"/>
                </a:lnTo>
                <a:lnTo>
                  <a:pt x="1877496" y="3866125"/>
                </a:lnTo>
                <a:lnTo>
                  <a:pt x="1873186" y="3871912"/>
                </a:lnTo>
                <a:lnTo>
                  <a:pt x="1866876" y="3875698"/>
                </a:lnTo>
                <a:lnTo>
                  <a:pt x="1859280" y="3877056"/>
                </a:lnTo>
                <a:close/>
              </a:path>
              <a:path w="5181600" h="3877310">
                <a:moveTo>
                  <a:pt x="1783080" y="3877056"/>
                </a:moveTo>
                <a:lnTo>
                  <a:pt x="1775722" y="3875698"/>
                </a:lnTo>
                <a:lnTo>
                  <a:pt x="1769935" y="3871912"/>
                </a:lnTo>
                <a:lnTo>
                  <a:pt x="1766149" y="3866125"/>
                </a:lnTo>
                <a:lnTo>
                  <a:pt x="1764792" y="3858767"/>
                </a:lnTo>
                <a:lnTo>
                  <a:pt x="1766149" y="3851171"/>
                </a:lnTo>
                <a:lnTo>
                  <a:pt x="1769935" y="3844861"/>
                </a:lnTo>
                <a:lnTo>
                  <a:pt x="1775722" y="3840551"/>
                </a:lnTo>
                <a:lnTo>
                  <a:pt x="1783080" y="3838956"/>
                </a:lnTo>
                <a:lnTo>
                  <a:pt x="1790676" y="3840551"/>
                </a:lnTo>
                <a:lnTo>
                  <a:pt x="1796986" y="3844861"/>
                </a:lnTo>
                <a:lnTo>
                  <a:pt x="1801296" y="3851171"/>
                </a:lnTo>
                <a:lnTo>
                  <a:pt x="1802892" y="3858767"/>
                </a:lnTo>
                <a:lnTo>
                  <a:pt x="1801296" y="3866125"/>
                </a:lnTo>
                <a:lnTo>
                  <a:pt x="1796986" y="3871912"/>
                </a:lnTo>
                <a:lnTo>
                  <a:pt x="1790676" y="3875698"/>
                </a:lnTo>
                <a:lnTo>
                  <a:pt x="1783080" y="3877056"/>
                </a:lnTo>
                <a:close/>
              </a:path>
              <a:path w="5181600" h="3877310">
                <a:moveTo>
                  <a:pt x="1706880" y="3877056"/>
                </a:moveTo>
                <a:lnTo>
                  <a:pt x="1699522" y="3875698"/>
                </a:lnTo>
                <a:lnTo>
                  <a:pt x="1693735" y="3871912"/>
                </a:lnTo>
                <a:lnTo>
                  <a:pt x="1689949" y="3866125"/>
                </a:lnTo>
                <a:lnTo>
                  <a:pt x="1688592" y="3858767"/>
                </a:lnTo>
                <a:lnTo>
                  <a:pt x="1689949" y="3851171"/>
                </a:lnTo>
                <a:lnTo>
                  <a:pt x="1693735" y="3844861"/>
                </a:lnTo>
                <a:lnTo>
                  <a:pt x="1699522" y="3840551"/>
                </a:lnTo>
                <a:lnTo>
                  <a:pt x="1706880" y="3838956"/>
                </a:lnTo>
                <a:lnTo>
                  <a:pt x="1714476" y="3840551"/>
                </a:lnTo>
                <a:lnTo>
                  <a:pt x="1720786" y="3844861"/>
                </a:lnTo>
                <a:lnTo>
                  <a:pt x="1725096" y="3851171"/>
                </a:lnTo>
                <a:lnTo>
                  <a:pt x="1726692" y="3858767"/>
                </a:lnTo>
                <a:lnTo>
                  <a:pt x="1725096" y="3866125"/>
                </a:lnTo>
                <a:lnTo>
                  <a:pt x="1720786" y="3871912"/>
                </a:lnTo>
                <a:lnTo>
                  <a:pt x="1714476" y="3875698"/>
                </a:lnTo>
                <a:lnTo>
                  <a:pt x="1706880" y="3877056"/>
                </a:lnTo>
                <a:close/>
              </a:path>
              <a:path w="5181600" h="3877310">
                <a:moveTo>
                  <a:pt x="1630680" y="3877056"/>
                </a:moveTo>
                <a:lnTo>
                  <a:pt x="1623322" y="3875698"/>
                </a:lnTo>
                <a:lnTo>
                  <a:pt x="1617535" y="3871912"/>
                </a:lnTo>
                <a:lnTo>
                  <a:pt x="1613749" y="3866125"/>
                </a:lnTo>
                <a:lnTo>
                  <a:pt x="1612392" y="3858767"/>
                </a:lnTo>
                <a:lnTo>
                  <a:pt x="1613749" y="3851171"/>
                </a:lnTo>
                <a:lnTo>
                  <a:pt x="1617535" y="3844861"/>
                </a:lnTo>
                <a:lnTo>
                  <a:pt x="1623322" y="3840551"/>
                </a:lnTo>
                <a:lnTo>
                  <a:pt x="1630680" y="3838956"/>
                </a:lnTo>
                <a:lnTo>
                  <a:pt x="1638276" y="3840551"/>
                </a:lnTo>
                <a:lnTo>
                  <a:pt x="1644586" y="3844861"/>
                </a:lnTo>
                <a:lnTo>
                  <a:pt x="1648896" y="3851171"/>
                </a:lnTo>
                <a:lnTo>
                  <a:pt x="1650492" y="3858767"/>
                </a:lnTo>
                <a:lnTo>
                  <a:pt x="1648896" y="3866125"/>
                </a:lnTo>
                <a:lnTo>
                  <a:pt x="1644586" y="3871912"/>
                </a:lnTo>
                <a:lnTo>
                  <a:pt x="1638276" y="3875698"/>
                </a:lnTo>
                <a:lnTo>
                  <a:pt x="1630680" y="3877056"/>
                </a:lnTo>
                <a:close/>
              </a:path>
              <a:path w="5181600" h="3877310">
                <a:moveTo>
                  <a:pt x="1554480" y="3877056"/>
                </a:moveTo>
                <a:lnTo>
                  <a:pt x="1547122" y="3875698"/>
                </a:lnTo>
                <a:lnTo>
                  <a:pt x="1541335" y="3871912"/>
                </a:lnTo>
                <a:lnTo>
                  <a:pt x="1537549" y="3866125"/>
                </a:lnTo>
                <a:lnTo>
                  <a:pt x="1536192" y="3858767"/>
                </a:lnTo>
                <a:lnTo>
                  <a:pt x="1537549" y="3851171"/>
                </a:lnTo>
                <a:lnTo>
                  <a:pt x="1541335" y="3844861"/>
                </a:lnTo>
                <a:lnTo>
                  <a:pt x="1547122" y="3840551"/>
                </a:lnTo>
                <a:lnTo>
                  <a:pt x="1554480" y="3838956"/>
                </a:lnTo>
                <a:lnTo>
                  <a:pt x="1562076" y="3840551"/>
                </a:lnTo>
                <a:lnTo>
                  <a:pt x="1568386" y="3844861"/>
                </a:lnTo>
                <a:lnTo>
                  <a:pt x="1572696" y="3851171"/>
                </a:lnTo>
                <a:lnTo>
                  <a:pt x="1574292" y="3858767"/>
                </a:lnTo>
                <a:lnTo>
                  <a:pt x="1572696" y="3866125"/>
                </a:lnTo>
                <a:lnTo>
                  <a:pt x="1568386" y="3871912"/>
                </a:lnTo>
                <a:lnTo>
                  <a:pt x="1562076" y="3875698"/>
                </a:lnTo>
                <a:lnTo>
                  <a:pt x="1554480" y="3877056"/>
                </a:lnTo>
                <a:close/>
              </a:path>
              <a:path w="5181600" h="3877310">
                <a:moveTo>
                  <a:pt x="1478280" y="3877056"/>
                </a:moveTo>
                <a:lnTo>
                  <a:pt x="1470922" y="3875698"/>
                </a:lnTo>
                <a:lnTo>
                  <a:pt x="1465135" y="3871912"/>
                </a:lnTo>
                <a:lnTo>
                  <a:pt x="1461349" y="3866125"/>
                </a:lnTo>
                <a:lnTo>
                  <a:pt x="1459992" y="3858767"/>
                </a:lnTo>
                <a:lnTo>
                  <a:pt x="1461349" y="3851171"/>
                </a:lnTo>
                <a:lnTo>
                  <a:pt x="1465135" y="3844861"/>
                </a:lnTo>
                <a:lnTo>
                  <a:pt x="1470922" y="3840551"/>
                </a:lnTo>
                <a:lnTo>
                  <a:pt x="1478280" y="3838956"/>
                </a:lnTo>
                <a:lnTo>
                  <a:pt x="1485876" y="3840551"/>
                </a:lnTo>
                <a:lnTo>
                  <a:pt x="1492186" y="3844861"/>
                </a:lnTo>
                <a:lnTo>
                  <a:pt x="1496496" y="3851171"/>
                </a:lnTo>
                <a:lnTo>
                  <a:pt x="1498092" y="3858767"/>
                </a:lnTo>
                <a:lnTo>
                  <a:pt x="1496496" y="3866125"/>
                </a:lnTo>
                <a:lnTo>
                  <a:pt x="1492186" y="3871912"/>
                </a:lnTo>
                <a:lnTo>
                  <a:pt x="1485876" y="3875698"/>
                </a:lnTo>
                <a:lnTo>
                  <a:pt x="1478280" y="3877056"/>
                </a:lnTo>
                <a:close/>
              </a:path>
              <a:path w="5181600" h="3877310">
                <a:moveTo>
                  <a:pt x="1402080" y="3877056"/>
                </a:moveTo>
                <a:lnTo>
                  <a:pt x="1394722" y="3875698"/>
                </a:lnTo>
                <a:lnTo>
                  <a:pt x="1388935" y="3871912"/>
                </a:lnTo>
                <a:lnTo>
                  <a:pt x="1385149" y="3866125"/>
                </a:lnTo>
                <a:lnTo>
                  <a:pt x="1383792" y="3858767"/>
                </a:lnTo>
                <a:lnTo>
                  <a:pt x="1385149" y="3851171"/>
                </a:lnTo>
                <a:lnTo>
                  <a:pt x="1388935" y="3844861"/>
                </a:lnTo>
                <a:lnTo>
                  <a:pt x="1394722" y="3840551"/>
                </a:lnTo>
                <a:lnTo>
                  <a:pt x="1402080" y="3838956"/>
                </a:lnTo>
                <a:lnTo>
                  <a:pt x="1409676" y="3840551"/>
                </a:lnTo>
                <a:lnTo>
                  <a:pt x="1415986" y="3844861"/>
                </a:lnTo>
                <a:lnTo>
                  <a:pt x="1420296" y="3851171"/>
                </a:lnTo>
                <a:lnTo>
                  <a:pt x="1421892" y="3858767"/>
                </a:lnTo>
                <a:lnTo>
                  <a:pt x="1420296" y="3866125"/>
                </a:lnTo>
                <a:lnTo>
                  <a:pt x="1415986" y="3871912"/>
                </a:lnTo>
                <a:lnTo>
                  <a:pt x="1409676" y="3875698"/>
                </a:lnTo>
                <a:lnTo>
                  <a:pt x="1402080" y="3877056"/>
                </a:lnTo>
                <a:close/>
              </a:path>
              <a:path w="5181600" h="3877310">
                <a:moveTo>
                  <a:pt x="1325880" y="3877056"/>
                </a:moveTo>
                <a:lnTo>
                  <a:pt x="1318522" y="3875698"/>
                </a:lnTo>
                <a:lnTo>
                  <a:pt x="1312735" y="3871912"/>
                </a:lnTo>
                <a:lnTo>
                  <a:pt x="1308949" y="3866125"/>
                </a:lnTo>
                <a:lnTo>
                  <a:pt x="1307592" y="3858767"/>
                </a:lnTo>
                <a:lnTo>
                  <a:pt x="1308949" y="3851171"/>
                </a:lnTo>
                <a:lnTo>
                  <a:pt x="1312735" y="3844861"/>
                </a:lnTo>
                <a:lnTo>
                  <a:pt x="1318522" y="3840551"/>
                </a:lnTo>
                <a:lnTo>
                  <a:pt x="1325880" y="3838956"/>
                </a:lnTo>
                <a:lnTo>
                  <a:pt x="1333476" y="3840551"/>
                </a:lnTo>
                <a:lnTo>
                  <a:pt x="1339786" y="3844861"/>
                </a:lnTo>
                <a:lnTo>
                  <a:pt x="1344096" y="3851171"/>
                </a:lnTo>
                <a:lnTo>
                  <a:pt x="1345692" y="3858767"/>
                </a:lnTo>
                <a:lnTo>
                  <a:pt x="1344096" y="3866125"/>
                </a:lnTo>
                <a:lnTo>
                  <a:pt x="1339786" y="3871912"/>
                </a:lnTo>
                <a:lnTo>
                  <a:pt x="1333476" y="3875698"/>
                </a:lnTo>
                <a:lnTo>
                  <a:pt x="1325880" y="3877056"/>
                </a:lnTo>
                <a:close/>
              </a:path>
              <a:path w="5181600" h="3877310">
                <a:moveTo>
                  <a:pt x="1249680" y="3877056"/>
                </a:moveTo>
                <a:lnTo>
                  <a:pt x="1242083" y="3875698"/>
                </a:lnTo>
                <a:lnTo>
                  <a:pt x="1235773" y="3871912"/>
                </a:lnTo>
                <a:lnTo>
                  <a:pt x="1231463" y="3866125"/>
                </a:lnTo>
                <a:lnTo>
                  <a:pt x="1229867" y="3858767"/>
                </a:lnTo>
                <a:lnTo>
                  <a:pt x="1231463" y="3851171"/>
                </a:lnTo>
                <a:lnTo>
                  <a:pt x="1235773" y="3844861"/>
                </a:lnTo>
                <a:lnTo>
                  <a:pt x="1242083" y="3840551"/>
                </a:lnTo>
                <a:lnTo>
                  <a:pt x="1249680" y="3838956"/>
                </a:lnTo>
                <a:lnTo>
                  <a:pt x="1257276" y="3840551"/>
                </a:lnTo>
                <a:lnTo>
                  <a:pt x="1263586" y="3844861"/>
                </a:lnTo>
                <a:lnTo>
                  <a:pt x="1267896" y="3851171"/>
                </a:lnTo>
                <a:lnTo>
                  <a:pt x="1269492" y="3858767"/>
                </a:lnTo>
                <a:lnTo>
                  <a:pt x="1267896" y="3866125"/>
                </a:lnTo>
                <a:lnTo>
                  <a:pt x="1263586" y="3871912"/>
                </a:lnTo>
                <a:lnTo>
                  <a:pt x="1257276" y="3875698"/>
                </a:lnTo>
                <a:lnTo>
                  <a:pt x="1249680" y="3877056"/>
                </a:lnTo>
                <a:close/>
              </a:path>
              <a:path w="5181600" h="3877310">
                <a:moveTo>
                  <a:pt x="1173480" y="3877056"/>
                </a:moveTo>
                <a:lnTo>
                  <a:pt x="1165883" y="3875698"/>
                </a:lnTo>
                <a:lnTo>
                  <a:pt x="1159573" y="3871912"/>
                </a:lnTo>
                <a:lnTo>
                  <a:pt x="1155263" y="3866125"/>
                </a:lnTo>
                <a:lnTo>
                  <a:pt x="1153667" y="3858767"/>
                </a:lnTo>
                <a:lnTo>
                  <a:pt x="1155263" y="3851171"/>
                </a:lnTo>
                <a:lnTo>
                  <a:pt x="1159573" y="3844861"/>
                </a:lnTo>
                <a:lnTo>
                  <a:pt x="1165883" y="3840551"/>
                </a:lnTo>
                <a:lnTo>
                  <a:pt x="1173480" y="3838956"/>
                </a:lnTo>
                <a:lnTo>
                  <a:pt x="1180838" y="3840551"/>
                </a:lnTo>
                <a:lnTo>
                  <a:pt x="1186624" y="3844861"/>
                </a:lnTo>
                <a:lnTo>
                  <a:pt x="1190410" y="3851171"/>
                </a:lnTo>
                <a:lnTo>
                  <a:pt x="1191767" y="3858767"/>
                </a:lnTo>
                <a:lnTo>
                  <a:pt x="1190410" y="3866125"/>
                </a:lnTo>
                <a:lnTo>
                  <a:pt x="1186624" y="3871912"/>
                </a:lnTo>
                <a:lnTo>
                  <a:pt x="1180838" y="3875698"/>
                </a:lnTo>
                <a:lnTo>
                  <a:pt x="1173480" y="3877056"/>
                </a:lnTo>
                <a:close/>
              </a:path>
              <a:path w="5181600" h="3877310">
                <a:moveTo>
                  <a:pt x="1097280" y="3877056"/>
                </a:moveTo>
                <a:lnTo>
                  <a:pt x="1089683" y="3875698"/>
                </a:lnTo>
                <a:lnTo>
                  <a:pt x="1083373" y="3871912"/>
                </a:lnTo>
                <a:lnTo>
                  <a:pt x="1079063" y="3866125"/>
                </a:lnTo>
                <a:lnTo>
                  <a:pt x="1077467" y="3858767"/>
                </a:lnTo>
                <a:lnTo>
                  <a:pt x="1079063" y="3851171"/>
                </a:lnTo>
                <a:lnTo>
                  <a:pt x="1083373" y="3844861"/>
                </a:lnTo>
                <a:lnTo>
                  <a:pt x="1089683" y="3840551"/>
                </a:lnTo>
                <a:lnTo>
                  <a:pt x="1097280" y="3838956"/>
                </a:lnTo>
                <a:lnTo>
                  <a:pt x="1104638" y="3840551"/>
                </a:lnTo>
                <a:lnTo>
                  <a:pt x="1110424" y="3844861"/>
                </a:lnTo>
                <a:lnTo>
                  <a:pt x="1114210" y="3851171"/>
                </a:lnTo>
                <a:lnTo>
                  <a:pt x="1115567" y="3858767"/>
                </a:lnTo>
                <a:lnTo>
                  <a:pt x="1114210" y="3866125"/>
                </a:lnTo>
                <a:lnTo>
                  <a:pt x="1110424" y="3871912"/>
                </a:lnTo>
                <a:lnTo>
                  <a:pt x="1104638" y="3875698"/>
                </a:lnTo>
                <a:lnTo>
                  <a:pt x="1097280" y="3877056"/>
                </a:lnTo>
                <a:close/>
              </a:path>
              <a:path w="5181600" h="3877310">
                <a:moveTo>
                  <a:pt x="1021080" y="3877056"/>
                </a:moveTo>
                <a:lnTo>
                  <a:pt x="1013483" y="3875698"/>
                </a:lnTo>
                <a:lnTo>
                  <a:pt x="1007173" y="3871912"/>
                </a:lnTo>
                <a:lnTo>
                  <a:pt x="1002863" y="3866125"/>
                </a:lnTo>
                <a:lnTo>
                  <a:pt x="1001267" y="3858767"/>
                </a:lnTo>
                <a:lnTo>
                  <a:pt x="1002863" y="3851171"/>
                </a:lnTo>
                <a:lnTo>
                  <a:pt x="1007173" y="3844861"/>
                </a:lnTo>
                <a:lnTo>
                  <a:pt x="1013483" y="3840551"/>
                </a:lnTo>
                <a:lnTo>
                  <a:pt x="1021080" y="3838956"/>
                </a:lnTo>
                <a:lnTo>
                  <a:pt x="1028438" y="3840551"/>
                </a:lnTo>
                <a:lnTo>
                  <a:pt x="1034224" y="3844861"/>
                </a:lnTo>
                <a:lnTo>
                  <a:pt x="1038010" y="3851171"/>
                </a:lnTo>
                <a:lnTo>
                  <a:pt x="1039367" y="3858767"/>
                </a:lnTo>
                <a:lnTo>
                  <a:pt x="1038010" y="3866125"/>
                </a:lnTo>
                <a:lnTo>
                  <a:pt x="1034224" y="3871912"/>
                </a:lnTo>
                <a:lnTo>
                  <a:pt x="1028438" y="3875698"/>
                </a:lnTo>
                <a:lnTo>
                  <a:pt x="1021080" y="3877056"/>
                </a:lnTo>
                <a:close/>
              </a:path>
              <a:path w="5181600" h="3877310">
                <a:moveTo>
                  <a:pt x="944880" y="3877056"/>
                </a:moveTo>
                <a:lnTo>
                  <a:pt x="937283" y="3875698"/>
                </a:lnTo>
                <a:lnTo>
                  <a:pt x="930973" y="3871912"/>
                </a:lnTo>
                <a:lnTo>
                  <a:pt x="926663" y="3866125"/>
                </a:lnTo>
                <a:lnTo>
                  <a:pt x="925067" y="3858767"/>
                </a:lnTo>
                <a:lnTo>
                  <a:pt x="926663" y="3851171"/>
                </a:lnTo>
                <a:lnTo>
                  <a:pt x="930973" y="3844861"/>
                </a:lnTo>
                <a:lnTo>
                  <a:pt x="937283" y="3840551"/>
                </a:lnTo>
                <a:lnTo>
                  <a:pt x="944880" y="3838956"/>
                </a:lnTo>
                <a:lnTo>
                  <a:pt x="952238" y="3840551"/>
                </a:lnTo>
                <a:lnTo>
                  <a:pt x="958024" y="3844861"/>
                </a:lnTo>
                <a:lnTo>
                  <a:pt x="961810" y="3851171"/>
                </a:lnTo>
                <a:lnTo>
                  <a:pt x="963167" y="3858767"/>
                </a:lnTo>
                <a:lnTo>
                  <a:pt x="961810" y="3866125"/>
                </a:lnTo>
                <a:lnTo>
                  <a:pt x="958024" y="3871912"/>
                </a:lnTo>
                <a:lnTo>
                  <a:pt x="952238" y="3875698"/>
                </a:lnTo>
                <a:lnTo>
                  <a:pt x="944880" y="3877056"/>
                </a:lnTo>
                <a:close/>
              </a:path>
              <a:path w="5181600" h="3877310">
                <a:moveTo>
                  <a:pt x="868680" y="3877056"/>
                </a:moveTo>
                <a:lnTo>
                  <a:pt x="861083" y="3875698"/>
                </a:lnTo>
                <a:lnTo>
                  <a:pt x="854773" y="3871912"/>
                </a:lnTo>
                <a:lnTo>
                  <a:pt x="850463" y="3866125"/>
                </a:lnTo>
                <a:lnTo>
                  <a:pt x="848867" y="3858767"/>
                </a:lnTo>
                <a:lnTo>
                  <a:pt x="850463" y="3851171"/>
                </a:lnTo>
                <a:lnTo>
                  <a:pt x="854773" y="3844861"/>
                </a:lnTo>
                <a:lnTo>
                  <a:pt x="861083" y="3840551"/>
                </a:lnTo>
                <a:lnTo>
                  <a:pt x="868680" y="3838956"/>
                </a:lnTo>
                <a:lnTo>
                  <a:pt x="876038" y="3840551"/>
                </a:lnTo>
                <a:lnTo>
                  <a:pt x="881824" y="3844861"/>
                </a:lnTo>
                <a:lnTo>
                  <a:pt x="885610" y="3851171"/>
                </a:lnTo>
                <a:lnTo>
                  <a:pt x="886967" y="3858767"/>
                </a:lnTo>
                <a:lnTo>
                  <a:pt x="885610" y="3866125"/>
                </a:lnTo>
                <a:lnTo>
                  <a:pt x="881824" y="3871912"/>
                </a:lnTo>
                <a:lnTo>
                  <a:pt x="876038" y="3875698"/>
                </a:lnTo>
                <a:lnTo>
                  <a:pt x="868680" y="3877056"/>
                </a:lnTo>
                <a:close/>
              </a:path>
              <a:path w="5181600" h="3877310">
                <a:moveTo>
                  <a:pt x="792480" y="3877056"/>
                </a:moveTo>
                <a:lnTo>
                  <a:pt x="784883" y="3875698"/>
                </a:lnTo>
                <a:lnTo>
                  <a:pt x="778573" y="3871912"/>
                </a:lnTo>
                <a:lnTo>
                  <a:pt x="774263" y="3866125"/>
                </a:lnTo>
                <a:lnTo>
                  <a:pt x="772667" y="3858767"/>
                </a:lnTo>
                <a:lnTo>
                  <a:pt x="774263" y="3851171"/>
                </a:lnTo>
                <a:lnTo>
                  <a:pt x="778573" y="3844861"/>
                </a:lnTo>
                <a:lnTo>
                  <a:pt x="784883" y="3840551"/>
                </a:lnTo>
                <a:lnTo>
                  <a:pt x="792480" y="3838956"/>
                </a:lnTo>
                <a:lnTo>
                  <a:pt x="799838" y="3840551"/>
                </a:lnTo>
                <a:lnTo>
                  <a:pt x="805624" y="3844861"/>
                </a:lnTo>
                <a:lnTo>
                  <a:pt x="809410" y="3851171"/>
                </a:lnTo>
                <a:lnTo>
                  <a:pt x="810767" y="3858767"/>
                </a:lnTo>
                <a:lnTo>
                  <a:pt x="809410" y="3866125"/>
                </a:lnTo>
                <a:lnTo>
                  <a:pt x="805624" y="3871912"/>
                </a:lnTo>
                <a:lnTo>
                  <a:pt x="799838" y="3875698"/>
                </a:lnTo>
                <a:lnTo>
                  <a:pt x="792480" y="3877056"/>
                </a:lnTo>
                <a:close/>
              </a:path>
              <a:path w="5181600" h="3877310">
                <a:moveTo>
                  <a:pt x="716280" y="3877056"/>
                </a:moveTo>
                <a:lnTo>
                  <a:pt x="708683" y="3875698"/>
                </a:lnTo>
                <a:lnTo>
                  <a:pt x="702373" y="3871912"/>
                </a:lnTo>
                <a:lnTo>
                  <a:pt x="698063" y="3866125"/>
                </a:lnTo>
                <a:lnTo>
                  <a:pt x="696467" y="3858767"/>
                </a:lnTo>
                <a:lnTo>
                  <a:pt x="698063" y="3851171"/>
                </a:lnTo>
                <a:lnTo>
                  <a:pt x="702373" y="3844861"/>
                </a:lnTo>
                <a:lnTo>
                  <a:pt x="708683" y="3840551"/>
                </a:lnTo>
                <a:lnTo>
                  <a:pt x="716280" y="3838956"/>
                </a:lnTo>
                <a:lnTo>
                  <a:pt x="723638" y="3840551"/>
                </a:lnTo>
                <a:lnTo>
                  <a:pt x="729424" y="3844861"/>
                </a:lnTo>
                <a:lnTo>
                  <a:pt x="733210" y="3851171"/>
                </a:lnTo>
                <a:lnTo>
                  <a:pt x="734567" y="3858767"/>
                </a:lnTo>
                <a:lnTo>
                  <a:pt x="733210" y="3866125"/>
                </a:lnTo>
                <a:lnTo>
                  <a:pt x="729424" y="3871912"/>
                </a:lnTo>
                <a:lnTo>
                  <a:pt x="723638" y="3875698"/>
                </a:lnTo>
                <a:lnTo>
                  <a:pt x="716280" y="3877056"/>
                </a:lnTo>
                <a:close/>
              </a:path>
              <a:path w="5181600" h="3877310">
                <a:moveTo>
                  <a:pt x="640080" y="3877056"/>
                </a:moveTo>
                <a:lnTo>
                  <a:pt x="632483" y="3875698"/>
                </a:lnTo>
                <a:lnTo>
                  <a:pt x="626173" y="3871912"/>
                </a:lnTo>
                <a:lnTo>
                  <a:pt x="621863" y="3866125"/>
                </a:lnTo>
                <a:lnTo>
                  <a:pt x="620267" y="3858767"/>
                </a:lnTo>
                <a:lnTo>
                  <a:pt x="621863" y="3851171"/>
                </a:lnTo>
                <a:lnTo>
                  <a:pt x="626173" y="3844861"/>
                </a:lnTo>
                <a:lnTo>
                  <a:pt x="632483" y="3840551"/>
                </a:lnTo>
                <a:lnTo>
                  <a:pt x="640080" y="3838956"/>
                </a:lnTo>
                <a:lnTo>
                  <a:pt x="647438" y="3840551"/>
                </a:lnTo>
                <a:lnTo>
                  <a:pt x="653224" y="3844861"/>
                </a:lnTo>
                <a:lnTo>
                  <a:pt x="657010" y="3851171"/>
                </a:lnTo>
                <a:lnTo>
                  <a:pt x="658367" y="3858767"/>
                </a:lnTo>
                <a:lnTo>
                  <a:pt x="657010" y="3866125"/>
                </a:lnTo>
                <a:lnTo>
                  <a:pt x="653224" y="3871912"/>
                </a:lnTo>
                <a:lnTo>
                  <a:pt x="647438" y="3875698"/>
                </a:lnTo>
                <a:lnTo>
                  <a:pt x="640080" y="3877056"/>
                </a:lnTo>
                <a:close/>
              </a:path>
              <a:path w="5181600" h="3877310">
                <a:moveTo>
                  <a:pt x="563880" y="3877056"/>
                </a:moveTo>
                <a:lnTo>
                  <a:pt x="556283" y="3875698"/>
                </a:lnTo>
                <a:lnTo>
                  <a:pt x="549973" y="3871912"/>
                </a:lnTo>
                <a:lnTo>
                  <a:pt x="545663" y="3866125"/>
                </a:lnTo>
                <a:lnTo>
                  <a:pt x="544067" y="3858767"/>
                </a:lnTo>
                <a:lnTo>
                  <a:pt x="545663" y="3851171"/>
                </a:lnTo>
                <a:lnTo>
                  <a:pt x="549973" y="3844861"/>
                </a:lnTo>
                <a:lnTo>
                  <a:pt x="556283" y="3840551"/>
                </a:lnTo>
                <a:lnTo>
                  <a:pt x="563880" y="3838956"/>
                </a:lnTo>
                <a:lnTo>
                  <a:pt x="571238" y="3840551"/>
                </a:lnTo>
                <a:lnTo>
                  <a:pt x="577024" y="3844861"/>
                </a:lnTo>
                <a:lnTo>
                  <a:pt x="580810" y="3851171"/>
                </a:lnTo>
                <a:lnTo>
                  <a:pt x="582167" y="3858767"/>
                </a:lnTo>
                <a:lnTo>
                  <a:pt x="580810" y="3866125"/>
                </a:lnTo>
                <a:lnTo>
                  <a:pt x="577024" y="3871912"/>
                </a:lnTo>
                <a:lnTo>
                  <a:pt x="571238" y="3875698"/>
                </a:lnTo>
                <a:lnTo>
                  <a:pt x="563880" y="3877056"/>
                </a:lnTo>
                <a:close/>
              </a:path>
              <a:path w="5181600" h="3877310">
                <a:moveTo>
                  <a:pt x="487680" y="3877056"/>
                </a:moveTo>
                <a:lnTo>
                  <a:pt x="480083" y="3875698"/>
                </a:lnTo>
                <a:lnTo>
                  <a:pt x="473773" y="3871912"/>
                </a:lnTo>
                <a:lnTo>
                  <a:pt x="469463" y="3866125"/>
                </a:lnTo>
                <a:lnTo>
                  <a:pt x="467867" y="3858767"/>
                </a:lnTo>
                <a:lnTo>
                  <a:pt x="469463" y="3851171"/>
                </a:lnTo>
                <a:lnTo>
                  <a:pt x="473773" y="3844861"/>
                </a:lnTo>
                <a:lnTo>
                  <a:pt x="480083" y="3840551"/>
                </a:lnTo>
                <a:lnTo>
                  <a:pt x="487680" y="3838956"/>
                </a:lnTo>
                <a:lnTo>
                  <a:pt x="495038" y="3840551"/>
                </a:lnTo>
                <a:lnTo>
                  <a:pt x="500824" y="3844861"/>
                </a:lnTo>
                <a:lnTo>
                  <a:pt x="504610" y="3851171"/>
                </a:lnTo>
                <a:lnTo>
                  <a:pt x="505967" y="3858767"/>
                </a:lnTo>
                <a:lnTo>
                  <a:pt x="504610" y="3866125"/>
                </a:lnTo>
                <a:lnTo>
                  <a:pt x="500824" y="3871912"/>
                </a:lnTo>
                <a:lnTo>
                  <a:pt x="495038" y="3875698"/>
                </a:lnTo>
                <a:lnTo>
                  <a:pt x="487680" y="3877056"/>
                </a:lnTo>
                <a:close/>
              </a:path>
              <a:path w="5181600" h="3877310">
                <a:moveTo>
                  <a:pt x="411480" y="3877056"/>
                </a:moveTo>
                <a:lnTo>
                  <a:pt x="403883" y="3875698"/>
                </a:lnTo>
                <a:lnTo>
                  <a:pt x="397573" y="3871912"/>
                </a:lnTo>
                <a:lnTo>
                  <a:pt x="393263" y="3866125"/>
                </a:lnTo>
                <a:lnTo>
                  <a:pt x="391667" y="3858767"/>
                </a:lnTo>
                <a:lnTo>
                  <a:pt x="393263" y="3851171"/>
                </a:lnTo>
                <a:lnTo>
                  <a:pt x="397573" y="3844861"/>
                </a:lnTo>
                <a:lnTo>
                  <a:pt x="403883" y="3840551"/>
                </a:lnTo>
                <a:lnTo>
                  <a:pt x="411480" y="3838956"/>
                </a:lnTo>
                <a:lnTo>
                  <a:pt x="418838" y="3840551"/>
                </a:lnTo>
                <a:lnTo>
                  <a:pt x="424624" y="3844861"/>
                </a:lnTo>
                <a:lnTo>
                  <a:pt x="428410" y="3851171"/>
                </a:lnTo>
                <a:lnTo>
                  <a:pt x="429767" y="3858767"/>
                </a:lnTo>
                <a:lnTo>
                  <a:pt x="428410" y="3866125"/>
                </a:lnTo>
                <a:lnTo>
                  <a:pt x="424624" y="3871912"/>
                </a:lnTo>
                <a:lnTo>
                  <a:pt x="418838" y="3875698"/>
                </a:lnTo>
                <a:lnTo>
                  <a:pt x="411480" y="3877056"/>
                </a:lnTo>
                <a:close/>
              </a:path>
              <a:path w="5181600" h="3877310">
                <a:moveTo>
                  <a:pt x="335280" y="3877056"/>
                </a:moveTo>
                <a:lnTo>
                  <a:pt x="327683" y="3875698"/>
                </a:lnTo>
                <a:lnTo>
                  <a:pt x="321373" y="3871912"/>
                </a:lnTo>
                <a:lnTo>
                  <a:pt x="317063" y="3866125"/>
                </a:lnTo>
                <a:lnTo>
                  <a:pt x="315467" y="3858767"/>
                </a:lnTo>
                <a:lnTo>
                  <a:pt x="317063" y="3851171"/>
                </a:lnTo>
                <a:lnTo>
                  <a:pt x="321373" y="3844861"/>
                </a:lnTo>
                <a:lnTo>
                  <a:pt x="327683" y="3840551"/>
                </a:lnTo>
                <a:lnTo>
                  <a:pt x="335280" y="3838956"/>
                </a:lnTo>
                <a:lnTo>
                  <a:pt x="342638" y="3840551"/>
                </a:lnTo>
                <a:lnTo>
                  <a:pt x="348424" y="3844861"/>
                </a:lnTo>
                <a:lnTo>
                  <a:pt x="352210" y="3851171"/>
                </a:lnTo>
                <a:lnTo>
                  <a:pt x="353567" y="3858767"/>
                </a:lnTo>
                <a:lnTo>
                  <a:pt x="352210" y="3866125"/>
                </a:lnTo>
                <a:lnTo>
                  <a:pt x="348424" y="3871912"/>
                </a:lnTo>
                <a:lnTo>
                  <a:pt x="342638" y="3875698"/>
                </a:lnTo>
                <a:lnTo>
                  <a:pt x="335280" y="3877056"/>
                </a:lnTo>
                <a:close/>
              </a:path>
              <a:path w="5181600" h="3877310">
                <a:moveTo>
                  <a:pt x="259080" y="3877056"/>
                </a:moveTo>
                <a:lnTo>
                  <a:pt x="251483" y="3875698"/>
                </a:lnTo>
                <a:lnTo>
                  <a:pt x="245173" y="3871912"/>
                </a:lnTo>
                <a:lnTo>
                  <a:pt x="240863" y="3866125"/>
                </a:lnTo>
                <a:lnTo>
                  <a:pt x="239267" y="3858767"/>
                </a:lnTo>
                <a:lnTo>
                  <a:pt x="240863" y="3851171"/>
                </a:lnTo>
                <a:lnTo>
                  <a:pt x="245173" y="3844861"/>
                </a:lnTo>
                <a:lnTo>
                  <a:pt x="251483" y="3840551"/>
                </a:lnTo>
                <a:lnTo>
                  <a:pt x="259080" y="3838956"/>
                </a:lnTo>
                <a:lnTo>
                  <a:pt x="266438" y="3840551"/>
                </a:lnTo>
                <a:lnTo>
                  <a:pt x="272224" y="3844861"/>
                </a:lnTo>
                <a:lnTo>
                  <a:pt x="276010" y="3851171"/>
                </a:lnTo>
                <a:lnTo>
                  <a:pt x="277367" y="3858767"/>
                </a:lnTo>
                <a:lnTo>
                  <a:pt x="276010" y="3866125"/>
                </a:lnTo>
                <a:lnTo>
                  <a:pt x="272224" y="3871912"/>
                </a:lnTo>
                <a:lnTo>
                  <a:pt x="266438" y="3875698"/>
                </a:lnTo>
                <a:lnTo>
                  <a:pt x="259080" y="3877056"/>
                </a:lnTo>
                <a:close/>
              </a:path>
              <a:path w="5181600" h="3877310">
                <a:moveTo>
                  <a:pt x="182880" y="3877056"/>
                </a:moveTo>
                <a:lnTo>
                  <a:pt x="175283" y="3875698"/>
                </a:lnTo>
                <a:lnTo>
                  <a:pt x="168973" y="3871912"/>
                </a:lnTo>
                <a:lnTo>
                  <a:pt x="164663" y="3866125"/>
                </a:lnTo>
                <a:lnTo>
                  <a:pt x="163067" y="3858767"/>
                </a:lnTo>
                <a:lnTo>
                  <a:pt x="164663" y="3851171"/>
                </a:lnTo>
                <a:lnTo>
                  <a:pt x="168973" y="3844861"/>
                </a:lnTo>
                <a:lnTo>
                  <a:pt x="175283" y="3840551"/>
                </a:lnTo>
                <a:lnTo>
                  <a:pt x="182880" y="3838956"/>
                </a:lnTo>
                <a:lnTo>
                  <a:pt x="190238" y="3840551"/>
                </a:lnTo>
                <a:lnTo>
                  <a:pt x="196024" y="3844861"/>
                </a:lnTo>
                <a:lnTo>
                  <a:pt x="199810" y="3851171"/>
                </a:lnTo>
                <a:lnTo>
                  <a:pt x="201167" y="3858767"/>
                </a:lnTo>
                <a:lnTo>
                  <a:pt x="199810" y="3866125"/>
                </a:lnTo>
                <a:lnTo>
                  <a:pt x="196024" y="3871912"/>
                </a:lnTo>
                <a:lnTo>
                  <a:pt x="190238" y="3875698"/>
                </a:lnTo>
                <a:lnTo>
                  <a:pt x="182880" y="3877056"/>
                </a:lnTo>
                <a:close/>
              </a:path>
              <a:path w="5181600" h="3877310">
                <a:moveTo>
                  <a:pt x="106680" y="3877056"/>
                </a:moveTo>
                <a:lnTo>
                  <a:pt x="99083" y="3875698"/>
                </a:lnTo>
                <a:lnTo>
                  <a:pt x="92773" y="3871912"/>
                </a:lnTo>
                <a:lnTo>
                  <a:pt x="88463" y="3866125"/>
                </a:lnTo>
                <a:lnTo>
                  <a:pt x="86867" y="3858767"/>
                </a:lnTo>
                <a:lnTo>
                  <a:pt x="88463" y="3851171"/>
                </a:lnTo>
                <a:lnTo>
                  <a:pt x="92773" y="3844861"/>
                </a:lnTo>
                <a:lnTo>
                  <a:pt x="99083" y="3840551"/>
                </a:lnTo>
                <a:lnTo>
                  <a:pt x="106680" y="3838956"/>
                </a:lnTo>
                <a:lnTo>
                  <a:pt x="114038" y="3840551"/>
                </a:lnTo>
                <a:lnTo>
                  <a:pt x="119824" y="3844861"/>
                </a:lnTo>
                <a:lnTo>
                  <a:pt x="123610" y="3851171"/>
                </a:lnTo>
                <a:lnTo>
                  <a:pt x="124967" y="3858767"/>
                </a:lnTo>
                <a:lnTo>
                  <a:pt x="123610" y="3866125"/>
                </a:lnTo>
                <a:lnTo>
                  <a:pt x="119824" y="3871912"/>
                </a:lnTo>
                <a:lnTo>
                  <a:pt x="114038" y="3875698"/>
                </a:lnTo>
                <a:lnTo>
                  <a:pt x="106680" y="387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8779" y="3545585"/>
            <a:ext cx="1656714" cy="0"/>
          </a:xfrm>
          <a:custGeom>
            <a:avLst/>
            <a:gdLst/>
            <a:ahLst/>
            <a:cxnLst/>
            <a:rect l="l" t="t" r="r" b="b"/>
            <a:pathLst>
              <a:path w="1656714" h="0">
                <a:moveTo>
                  <a:pt x="0" y="0"/>
                </a:moveTo>
                <a:lnTo>
                  <a:pt x="16565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06317" y="2020824"/>
            <a:ext cx="0" cy="1544320"/>
          </a:xfrm>
          <a:custGeom>
            <a:avLst/>
            <a:gdLst/>
            <a:ahLst/>
            <a:cxnLst/>
            <a:rect l="l" t="t" r="r" b="b"/>
            <a:pathLst>
              <a:path w="0" h="1544320">
                <a:moveTo>
                  <a:pt x="0" y="0"/>
                </a:moveTo>
                <a:lnTo>
                  <a:pt x="0" y="15438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7079" y="2039874"/>
            <a:ext cx="666115" cy="0"/>
          </a:xfrm>
          <a:custGeom>
            <a:avLst/>
            <a:gdLst/>
            <a:ahLst/>
            <a:cxnLst/>
            <a:rect l="l" t="t" r="r" b="b"/>
            <a:pathLst>
              <a:path w="666114" h="0">
                <a:moveTo>
                  <a:pt x="0" y="0"/>
                </a:moveTo>
                <a:lnTo>
                  <a:pt x="6659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6667" y="3864102"/>
            <a:ext cx="1087120" cy="0"/>
          </a:xfrm>
          <a:custGeom>
            <a:avLst/>
            <a:gdLst/>
            <a:ahLst/>
            <a:cxnLst/>
            <a:rect l="l" t="t" r="r" b="b"/>
            <a:pathLst>
              <a:path w="1087120" h="0">
                <a:moveTo>
                  <a:pt x="0" y="0"/>
                </a:moveTo>
                <a:lnTo>
                  <a:pt x="108661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64229" y="3869435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63467" y="4783073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 h="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97429" y="2574035"/>
            <a:ext cx="0" cy="247015"/>
          </a:xfrm>
          <a:custGeom>
            <a:avLst/>
            <a:gdLst/>
            <a:ahLst/>
            <a:cxnLst/>
            <a:rect l="l" t="t" r="r" b="b"/>
            <a:pathLst>
              <a:path w="0" h="247014">
                <a:moveTo>
                  <a:pt x="0" y="0"/>
                </a:moveTo>
                <a:lnTo>
                  <a:pt x="0" y="2468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97429" y="3297935"/>
            <a:ext cx="0" cy="932815"/>
          </a:xfrm>
          <a:custGeom>
            <a:avLst/>
            <a:gdLst/>
            <a:ahLst/>
            <a:cxnLst/>
            <a:rect l="l" t="t" r="r" b="b"/>
            <a:pathLst>
              <a:path w="0" h="932814">
                <a:moveTo>
                  <a:pt x="0" y="0"/>
                </a:moveTo>
                <a:lnTo>
                  <a:pt x="0" y="9326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97429" y="4707635"/>
            <a:ext cx="0" cy="247015"/>
          </a:xfrm>
          <a:custGeom>
            <a:avLst/>
            <a:gdLst/>
            <a:ahLst/>
            <a:cxnLst/>
            <a:rect l="l" t="t" r="r" b="b"/>
            <a:pathLst>
              <a:path w="0" h="247014">
                <a:moveTo>
                  <a:pt x="0" y="0"/>
                </a:moveTo>
                <a:lnTo>
                  <a:pt x="0" y="2468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7829" y="2574035"/>
            <a:ext cx="0" cy="247015"/>
          </a:xfrm>
          <a:custGeom>
            <a:avLst/>
            <a:gdLst/>
            <a:ahLst/>
            <a:cxnLst/>
            <a:rect l="l" t="t" r="r" b="b"/>
            <a:pathLst>
              <a:path w="0" h="247014">
                <a:moveTo>
                  <a:pt x="0" y="0"/>
                </a:moveTo>
                <a:lnTo>
                  <a:pt x="0" y="2468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7829" y="3297935"/>
            <a:ext cx="0" cy="932815"/>
          </a:xfrm>
          <a:custGeom>
            <a:avLst/>
            <a:gdLst/>
            <a:ahLst/>
            <a:cxnLst/>
            <a:rect l="l" t="t" r="r" b="b"/>
            <a:pathLst>
              <a:path w="0" h="932814">
                <a:moveTo>
                  <a:pt x="0" y="0"/>
                </a:moveTo>
                <a:lnTo>
                  <a:pt x="0" y="9326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87829" y="4707635"/>
            <a:ext cx="0" cy="247015"/>
          </a:xfrm>
          <a:custGeom>
            <a:avLst/>
            <a:gdLst/>
            <a:ahLst/>
            <a:cxnLst/>
            <a:rect l="l" t="t" r="r" b="b"/>
            <a:pathLst>
              <a:path w="0" h="247014">
                <a:moveTo>
                  <a:pt x="0" y="0"/>
                </a:moveTo>
                <a:lnTo>
                  <a:pt x="0" y="2468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10867" y="2820924"/>
            <a:ext cx="190500" cy="477520"/>
          </a:xfrm>
          <a:custGeom>
            <a:avLst/>
            <a:gdLst/>
            <a:ahLst/>
            <a:cxnLst/>
            <a:rect l="l" t="t" r="r" b="b"/>
            <a:pathLst>
              <a:path w="190500" h="477520">
                <a:moveTo>
                  <a:pt x="0" y="0"/>
                </a:moveTo>
                <a:lnTo>
                  <a:pt x="190500" y="0"/>
                </a:lnTo>
                <a:lnTo>
                  <a:pt x="190500" y="477011"/>
                </a:lnTo>
                <a:lnTo>
                  <a:pt x="0" y="477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580" y="2802635"/>
            <a:ext cx="228600" cy="513715"/>
          </a:xfrm>
          <a:custGeom>
            <a:avLst/>
            <a:gdLst/>
            <a:ahLst/>
            <a:cxnLst/>
            <a:rect l="l" t="t" r="r" b="b"/>
            <a:pathLst>
              <a:path w="228600" h="513714">
                <a:moveTo>
                  <a:pt x="228600" y="513587"/>
                </a:moveTo>
                <a:lnTo>
                  <a:pt x="0" y="513587"/>
                </a:lnTo>
                <a:lnTo>
                  <a:pt x="0" y="0"/>
                </a:lnTo>
                <a:lnTo>
                  <a:pt x="228600" y="0"/>
                </a:lnTo>
                <a:lnTo>
                  <a:pt x="228600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099"/>
                </a:lnTo>
                <a:lnTo>
                  <a:pt x="38100" y="475487"/>
                </a:lnTo>
                <a:lnTo>
                  <a:pt x="18288" y="475487"/>
                </a:lnTo>
                <a:lnTo>
                  <a:pt x="38100" y="495300"/>
                </a:lnTo>
                <a:lnTo>
                  <a:pt x="228600" y="495300"/>
                </a:lnTo>
                <a:lnTo>
                  <a:pt x="228600" y="513587"/>
                </a:lnTo>
                <a:close/>
              </a:path>
              <a:path w="228600" h="513714">
                <a:moveTo>
                  <a:pt x="38100" y="38099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099"/>
                </a:lnTo>
                <a:close/>
              </a:path>
              <a:path w="228600" h="513714">
                <a:moveTo>
                  <a:pt x="190500" y="38099"/>
                </a:moveTo>
                <a:lnTo>
                  <a:pt x="38100" y="38099"/>
                </a:lnTo>
                <a:lnTo>
                  <a:pt x="38100" y="18288"/>
                </a:lnTo>
                <a:lnTo>
                  <a:pt x="190500" y="18288"/>
                </a:lnTo>
                <a:lnTo>
                  <a:pt x="190500" y="38099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190500" y="18288"/>
                </a:lnTo>
                <a:lnTo>
                  <a:pt x="208788" y="38100"/>
                </a:lnTo>
                <a:lnTo>
                  <a:pt x="228600" y="38099"/>
                </a:lnTo>
                <a:lnTo>
                  <a:pt x="228600" y="475487"/>
                </a:lnTo>
                <a:lnTo>
                  <a:pt x="208788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38099"/>
                </a:moveTo>
                <a:lnTo>
                  <a:pt x="208788" y="38100"/>
                </a:lnTo>
                <a:lnTo>
                  <a:pt x="190500" y="18288"/>
                </a:lnTo>
                <a:lnTo>
                  <a:pt x="228600" y="18288"/>
                </a:lnTo>
                <a:lnTo>
                  <a:pt x="228600" y="38099"/>
                </a:lnTo>
                <a:close/>
              </a:path>
              <a:path w="228600" h="513714">
                <a:moveTo>
                  <a:pt x="38100" y="495300"/>
                </a:moveTo>
                <a:lnTo>
                  <a:pt x="18288" y="475487"/>
                </a:lnTo>
                <a:lnTo>
                  <a:pt x="38100" y="475487"/>
                </a:lnTo>
                <a:lnTo>
                  <a:pt x="38100" y="495300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38100" y="495300"/>
                </a:lnTo>
                <a:lnTo>
                  <a:pt x="38100" y="475487"/>
                </a:lnTo>
                <a:lnTo>
                  <a:pt x="190500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495300"/>
                </a:moveTo>
                <a:lnTo>
                  <a:pt x="190500" y="495300"/>
                </a:lnTo>
                <a:lnTo>
                  <a:pt x="208788" y="475487"/>
                </a:lnTo>
                <a:lnTo>
                  <a:pt x="228600" y="475487"/>
                </a:lnTo>
                <a:lnTo>
                  <a:pt x="228600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02179" y="2820924"/>
            <a:ext cx="190500" cy="477520"/>
          </a:xfrm>
          <a:custGeom>
            <a:avLst/>
            <a:gdLst/>
            <a:ahLst/>
            <a:cxnLst/>
            <a:rect l="l" t="t" r="r" b="b"/>
            <a:pathLst>
              <a:path w="190500" h="477520">
                <a:moveTo>
                  <a:pt x="0" y="0"/>
                </a:moveTo>
                <a:lnTo>
                  <a:pt x="190500" y="0"/>
                </a:lnTo>
                <a:lnTo>
                  <a:pt x="190500" y="477011"/>
                </a:lnTo>
                <a:lnTo>
                  <a:pt x="0" y="477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82367" y="2802635"/>
            <a:ext cx="228600" cy="513715"/>
          </a:xfrm>
          <a:custGeom>
            <a:avLst/>
            <a:gdLst/>
            <a:ahLst/>
            <a:cxnLst/>
            <a:rect l="l" t="t" r="r" b="b"/>
            <a:pathLst>
              <a:path w="228600" h="513714">
                <a:moveTo>
                  <a:pt x="228600" y="513587"/>
                </a:moveTo>
                <a:lnTo>
                  <a:pt x="0" y="513587"/>
                </a:lnTo>
                <a:lnTo>
                  <a:pt x="0" y="0"/>
                </a:lnTo>
                <a:lnTo>
                  <a:pt x="228600" y="0"/>
                </a:lnTo>
                <a:lnTo>
                  <a:pt x="228600" y="18288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099"/>
                </a:lnTo>
                <a:lnTo>
                  <a:pt x="38100" y="475487"/>
                </a:lnTo>
                <a:lnTo>
                  <a:pt x="19812" y="475487"/>
                </a:lnTo>
                <a:lnTo>
                  <a:pt x="38100" y="495300"/>
                </a:lnTo>
                <a:lnTo>
                  <a:pt x="228600" y="495300"/>
                </a:lnTo>
                <a:lnTo>
                  <a:pt x="228600" y="513587"/>
                </a:lnTo>
                <a:close/>
              </a:path>
              <a:path w="228600" h="513714">
                <a:moveTo>
                  <a:pt x="38100" y="38099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099"/>
                </a:lnTo>
                <a:close/>
              </a:path>
              <a:path w="228600" h="513714">
                <a:moveTo>
                  <a:pt x="190500" y="38099"/>
                </a:moveTo>
                <a:lnTo>
                  <a:pt x="38100" y="38099"/>
                </a:lnTo>
                <a:lnTo>
                  <a:pt x="38100" y="18288"/>
                </a:lnTo>
                <a:lnTo>
                  <a:pt x="190500" y="18288"/>
                </a:lnTo>
                <a:lnTo>
                  <a:pt x="190500" y="38099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190500" y="18288"/>
                </a:lnTo>
                <a:lnTo>
                  <a:pt x="210311" y="38100"/>
                </a:lnTo>
                <a:lnTo>
                  <a:pt x="228600" y="38099"/>
                </a:lnTo>
                <a:lnTo>
                  <a:pt x="228600" y="475487"/>
                </a:lnTo>
                <a:lnTo>
                  <a:pt x="210311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38099"/>
                </a:moveTo>
                <a:lnTo>
                  <a:pt x="210311" y="38100"/>
                </a:lnTo>
                <a:lnTo>
                  <a:pt x="190500" y="18288"/>
                </a:lnTo>
                <a:lnTo>
                  <a:pt x="228600" y="18288"/>
                </a:lnTo>
                <a:lnTo>
                  <a:pt x="228600" y="38099"/>
                </a:lnTo>
                <a:close/>
              </a:path>
              <a:path w="228600" h="513714">
                <a:moveTo>
                  <a:pt x="38100" y="495300"/>
                </a:moveTo>
                <a:lnTo>
                  <a:pt x="19812" y="475487"/>
                </a:lnTo>
                <a:lnTo>
                  <a:pt x="38100" y="475487"/>
                </a:lnTo>
                <a:lnTo>
                  <a:pt x="38100" y="495300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38100" y="495300"/>
                </a:lnTo>
                <a:lnTo>
                  <a:pt x="38100" y="475487"/>
                </a:lnTo>
                <a:lnTo>
                  <a:pt x="190500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495300"/>
                </a:moveTo>
                <a:lnTo>
                  <a:pt x="190500" y="495300"/>
                </a:lnTo>
                <a:lnTo>
                  <a:pt x="210311" y="475487"/>
                </a:lnTo>
                <a:lnTo>
                  <a:pt x="228600" y="475487"/>
                </a:lnTo>
                <a:lnTo>
                  <a:pt x="228600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02179" y="4230623"/>
            <a:ext cx="190500" cy="477520"/>
          </a:xfrm>
          <a:custGeom>
            <a:avLst/>
            <a:gdLst/>
            <a:ahLst/>
            <a:cxnLst/>
            <a:rect l="l" t="t" r="r" b="b"/>
            <a:pathLst>
              <a:path w="190500" h="477520">
                <a:moveTo>
                  <a:pt x="0" y="0"/>
                </a:moveTo>
                <a:lnTo>
                  <a:pt x="190500" y="0"/>
                </a:lnTo>
                <a:lnTo>
                  <a:pt x="190500" y="477011"/>
                </a:lnTo>
                <a:lnTo>
                  <a:pt x="0" y="477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82367" y="4212335"/>
            <a:ext cx="228600" cy="513715"/>
          </a:xfrm>
          <a:custGeom>
            <a:avLst/>
            <a:gdLst/>
            <a:ahLst/>
            <a:cxnLst/>
            <a:rect l="l" t="t" r="r" b="b"/>
            <a:pathLst>
              <a:path w="228600" h="513714">
                <a:moveTo>
                  <a:pt x="228600" y="513587"/>
                </a:moveTo>
                <a:lnTo>
                  <a:pt x="0" y="513587"/>
                </a:lnTo>
                <a:lnTo>
                  <a:pt x="0" y="0"/>
                </a:lnTo>
                <a:lnTo>
                  <a:pt x="228600" y="0"/>
                </a:lnTo>
                <a:lnTo>
                  <a:pt x="228600" y="18288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099"/>
                </a:lnTo>
                <a:lnTo>
                  <a:pt x="38100" y="475487"/>
                </a:lnTo>
                <a:lnTo>
                  <a:pt x="19812" y="475487"/>
                </a:lnTo>
                <a:lnTo>
                  <a:pt x="38100" y="495300"/>
                </a:lnTo>
                <a:lnTo>
                  <a:pt x="228600" y="495300"/>
                </a:lnTo>
                <a:lnTo>
                  <a:pt x="228600" y="513587"/>
                </a:lnTo>
                <a:close/>
              </a:path>
              <a:path w="228600" h="513714">
                <a:moveTo>
                  <a:pt x="38100" y="38099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099"/>
                </a:lnTo>
                <a:close/>
              </a:path>
              <a:path w="228600" h="513714">
                <a:moveTo>
                  <a:pt x="190500" y="38099"/>
                </a:moveTo>
                <a:lnTo>
                  <a:pt x="38100" y="38099"/>
                </a:lnTo>
                <a:lnTo>
                  <a:pt x="38100" y="18288"/>
                </a:lnTo>
                <a:lnTo>
                  <a:pt x="190500" y="18288"/>
                </a:lnTo>
                <a:lnTo>
                  <a:pt x="190500" y="38099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190500" y="18288"/>
                </a:lnTo>
                <a:lnTo>
                  <a:pt x="210311" y="38100"/>
                </a:lnTo>
                <a:lnTo>
                  <a:pt x="228600" y="38099"/>
                </a:lnTo>
                <a:lnTo>
                  <a:pt x="228600" y="475487"/>
                </a:lnTo>
                <a:lnTo>
                  <a:pt x="210311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38099"/>
                </a:moveTo>
                <a:lnTo>
                  <a:pt x="210311" y="38100"/>
                </a:lnTo>
                <a:lnTo>
                  <a:pt x="190500" y="18288"/>
                </a:lnTo>
                <a:lnTo>
                  <a:pt x="228600" y="18288"/>
                </a:lnTo>
                <a:lnTo>
                  <a:pt x="228600" y="38099"/>
                </a:lnTo>
                <a:close/>
              </a:path>
              <a:path w="228600" h="513714">
                <a:moveTo>
                  <a:pt x="38100" y="495300"/>
                </a:moveTo>
                <a:lnTo>
                  <a:pt x="19812" y="475487"/>
                </a:lnTo>
                <a:lnTo>
                  <a:pt x="38100" y="475487"/>
                </a:lnTo>
                <a:lnTo>
                  <a:pt x="38100" y="495300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38100" y="495300"/>
                </a:lnTo>
                <a:lnTo>
                  <a:pt x="38100" y="475487"/>
                </a:lnTo>
                <a:lnTo>
                  <a:pt x="190500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495300"/>
                </a:moveTo>
                <a:lnTo>
                  <a:pt x="190500" y="495300"/>
                </a:lnTo>
                <a:lnTo>
                  <a:pt x="210311" y="475487"/>
                </a:lnTo>
                <a:lnTo>
                  <a:pt x="228600" y="475487"/>
                </a:lnTo>
                <a:lnTo>
                  <a:pt x="228600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2580" y="4230623"/>
            <a:ext cx="190500" cy="477520"/>
          </a:xfrm>
          <a:custGeom>
            <a:avLst/>
            <a:gdLst/>
            <a:ahLst/>
            <a:cxnLst/>
            <a:rect l="l" t="t" r="r" b="b"/>
            <a:pathLst>
              <a:path w="190500" h="477520">
                <a:moveTo>
                  <a:pt x="0" y="0"/>
                </a:moveTo>
                <a:lnTo>
                  <a:pt x="190500" y="0"/>
                </a:lnTo>
                <a:lnTo>
                  <a:pt x="190500" y="477011"/>
                </a:lnTo>
                <a:lnTo>
                  <a:pt x="0" y="477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72767" y="4212335"/>
            <a:ext cx="228600" cy="513715"/>
          </a:xfrm>
          <a:custGeom>
            <a:avLst/>
            <a:gdLst/>
            <a:ahLst/>
            <a:cxnLst/>
            <a:rect l="l" t="t" r="r" b="b"/>
            <a:pathLst>
              <a:path w="228600" h="513714">
                <a:moveTo>
                  <a:pt x="228600" y="513587"/>
                </a:moveTo>
                <a:lnTo>
                  <a:pt x="0" y="513587"/>
                </a:lnTo>
                <a:lnTo>
                  <a:pt x="0" y="0"/>
                </a:lnTo>
                <a:lnTo>
                  <a:pt x="228600" y="0"/>
                </a:lnTo>
                <a:lnTo>
                  <a:pt x="228600" y="18288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099"/>
                </a:lnTo>
                <a:lnTo>
                  <a:pt x="38100" y="475487"/>
                </a:lnTo>
                <a:lnTo>
                  <a:pt x="19812" y="475487"/>
                </a:lnTo>
                <a:lnTo>
                  <a:pt x="38100" y="495300"/>
                </a:lnTo>
                <a:lnTo>
                  <a:pt x="228600" y="495300"/>
                </a:lnTo>
                <a:lnTo>
                  <a:pt x="228600" y="513587"/>
                </a:lnTo>
                <a:close/>
              </a:path>
              <a:path w="228600" h="513714">
                <a:moveTo>
                  <a:pt x="38100" y="38099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099"/>
                </a:lnTo>
                <a:close/>
              </a:path>
              <a:path w="228600" h="513714">
                <a:moveTo>
                  <a:pt x="190500" y="38099"/>
                </a:moveTo>
                <a:lnTo>
                  <a:pt x="38100" y="38099"/>
                </a:lnTo>
                <a:lnTo>
                  <a:pt x="38100" y="18288"/>
                </a:lnTo>
                <a:lnTo>
                  <a:pt x="190500" y="18288"/>
                </a:lnTo>
                <a:lnTo>
                  <a:pt x="190500" y="38099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190500" y="18288"/>
                </a:lnTo>
                <a:lnTo>
                  <a:pt x="210311" y="38100"/>
                </a:lnTo>
                <a:lnTo>
                  <a:pt x="228600" y="38099"/>
                </a:lnTo>
                <a:lnTo>
                  <a:pt x="228600" y="475487"/>
                </a:lnTo>
                <a:lnTo>
                  <a:pt x="210311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38099"/>
                </a:moveTo>
                <a:lnTo>
                  <a:pt x="210311" y="38100"/>
                </a:lnTo>
                <a:lnTo>
                  <a:pt x="190500" y="18288"/>
                </a:lnTo>
                <a:lnTo>
                  <a:pt x="228600" y="18288"/>
                </a:lnTo>
                <a:lnTo>
                  <a:pt x="228600" y="38099"/>
                </a:lnTo>
                <a:close/>
              </a:path>
              <a:path w="228600" h="513714">
                <a:moveTo>
                  <a:pt x="38100" y="495300"/>
                </a:moveTo>
                <a:lnTo>
                  <a:pt x="19812" y="475487"/>
                </a:lnTo>
                <a:lnTo>
                  <a:pt x="38100" y="475487"/>
                </a:lnTo>
                <a:lnTo>
                  <a:pt x="38100" y="495300"/>
                </a:lnTo>
                <a:close/>
              </a:path>
              <a:path w="228600" h="513714">
                <a:moveTo>
                  <a:pt x="190500" y="495300"/>
                </a:moveTo>
                <a:lnTo>
                  <a:pt x="38100" y="495300"/>
                </a:lnTo>
                <a:lnTo>
                  <a:pt x="38100" y="475487"/>
                </a:lnTo>
                <a:lnTo>
                  <a:pt x="190500" y="475487"/>
                </a:lnTo>
                <a:lnTo>
                  <a:pt x="190500" y="495300"/>
                </a:lnTo>
                <a:close/>
              </a:path>
              <a:path w="228600" h="513714">
                <a:moveTo>
                  <a:pt x="228600" y="495300"/>
                </a:moveTo>
                <a:lnTo>
                  <a:pt x="190500" y="495300"/>
                </a:lnTo>
                <a:lnTo>
                  <a:pt x="210311" y="475487"/>
                </a:lnTo>
                <a:lnTo>
                  <a:pt x="228600" y="475487"/>
                </a:lnTo>
                <a:lnTo>
                  <a:pt x="228600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06879" y="4935473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4" h="0">
                <a:moveTo>
                  <a:pt x="0" y="0"/>
                </a:moveTo>
                <a:lnTo>
                  <a:pt x="5897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10917" y="495452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87067" y="257327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 h="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92629" y="2193036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1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15667" y="209702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19">
                <a:moveTo>
                  <a:pt x="79248" y="1523"/>
                </a:moveTo>
                <a:lnTo>
                  <a:pt x="56388" y="1523"/>
                </a:lnTo>
                <a:lnTo>
                  <a:pt x="65532" y="0"/>
                </a:lnTo>
                <a:lnTo>
                  <a:pt x="68580" y="0"/>
                </a:lnTo>
                <a:lnTo>
                  <a:pt x="79248" y="1523"/>
                </a:lnTo>
                <a:close/>
              </a:path>
              <a:path w="134619" h="134619">
                <a:moveTo>
                  <a:pt x="92964" y="6095"/>
                </a:moveTo>
                <a:lnTo>
                  <a:pt x="42672" y="6095"/>
                </a:lnTo>
                <a:lnTo>
                  <a:pt x="42672" y="4571"/>
                </a:lnTo>
                <a:lnTo>
                  <a:pt x="51816" y="1523"/>
                </a:lnTo>
                <a:lnTo>
                  <a:pt x="82296" y="1523"/>
                </a:lnTo>
                <a:lnTo>
                  <a:pt x="91440" y="4571"/>
                </a:lnTo>
                <a:lnTo>
                  <a:pt x="92964" y="6095"/>
                </a:lnTo>
                <a:close/>
              </a:path>
              <a:path w="134619" h="134619">
                <a:moveTo>
                  <a:pt x="103632" y="12191"/>
                </a:moveTo>
                <a:lnTo>
                  <a:pt x="30480" y="12191"/>
                </a:lnTo>
                <a:lnTo>
                  <a:pt x="32004" y="10667"/>
                </a:lnTo>
                <a:lnTo>
                  <a:pt x="39624" y="6095"/>
                </a:lnTo>
                <a:lnTo>
                  <a:pt x="94488" y="6095"/>
                </a:lnTo>
                <a:lnTo>
                  <a:pt x="103632" y="10667"/>
                </a:lnTo>
                <a:lnTo>
                  <a:pt x="103632" y="12191"/>
                </a:lnTo>
                <a:close/>
              </a:path>
              <a:path w="134619" h="134619">
                <a:moveTo>
                  <a:pt x="114300" y="19811"/>
                </a:moveTo>
                <a:lnTo>
                  <a:pt x="21336" y="19811"/>
                </a:lnTo>
                <a:lnTo>
                  <a:pt x="21336" y="18287"/>
                </a:lnTo>
                <a:lnTo>
                  <a:pt x="28956" y="13715"/>
                </a:lnTo>
                <a:lnTo>
                  <a:pt x="28956" y="12191"/>
                </a:lnTo>
                <a:lnTo>
                  <a:pt x="105156" y="12191"/>
                </a:lnTo>
                <a:lnTo>
                  <a:pt x="106680" y="13715"/>
                </a:lnTo>
                <a:lnTo>
                  <a:pt x="112776" y="18287"/>
                </a:lnTo>
                <a:lnTo>
                  <a:pt x="114300" y="19811"/>
                </a:lnTo>
                <a:close/>
              </a:path>
              <a:path w="134619" h="134619">
                <a:moveTo>
                  <a:pt x="82296" y="132587"/>
                </a:moveTo>
                <a:lnTo>
                  <a:pt x="51816" y="132587"/>
                </a:lnTo>
                <a:lnTo>
                  <a:pt x="42672" y="129539"/>
                </a:lnTo>
                <a:lnTo>
                  <a:pt x="41148" y="128015"/>
                </a:lnTo>
                <a:lnTo>
                  <a:pt x="39624" y="128015"/>
                </a:lnTo>
                <a:lnTo>
                  <a:pt x="32004" y="123443"/>
                </a:lnTo>
                <a:lnTo>
                  <a:pt x="30480" y="123443"/>
                </a:lnTo>
                <a:lnTo>
                  <a:pt x="28956" y="121919"/>
                </a:lnTo>
                <a:lnTo>
                  <a:pt x="21336" y="115823"/>
                </a:lnTo>
                <a:lnTo>
                  <a:pt x="21336" y="114299"/>
                </a:lnTo>
                <a:lnTo>
                  <a:pt x="19812" y="114299"/>
                </a:lnTo>
                <a:lnTo>
                  <a:pt x="19812" y="112775"/>
                </a:lnTo>
                <a:lnTo>
                  <a:pt x="12192" y="105155"/>
                </a:lnTo>
                <a:lnTo>
                  <a:pt x="12192" y="103631"/>
                </a:lnTo>
                <a:lnTo>
                  <a:pt x="10668" y="103631"/>
                </a:lnTo>
                <a:lnTo>
                  <a:pt x="6096" y="94487"/>
                </a:lnTo>
                <a:lnTo>
                  <a:pt x="6096" y="92963"/>
                </a:lnTo>
                <a:lnTo>
                  <a:pt x="4572" y="91439"/>
                </a:lnTo>
                <a:lnTo>
                  <a:pt x="3048" y="82295"/>
                </a:lnTo>
                <a:lnTo>
                  <a:pt x="1524" y="80771"/>
                </a:lnTo>
                <a:lnTo>
                  <a:pt x="1524" y="68579"/>
                </a:lnTo>
                <a:lnTo>
                  <a:pt x="0" y="67055"/>
                </a:lnTo>
                <a:lnTo>
                  <a:pt x="1524" y="65531"/>
                </a:lnTo>
                <a:lnTo>
                  <a:pt x="1524" y="53339"/>
                </a:lnTo>
                <a:lnTo>
                  <a:pt x="3048" y="51815"/>
                </a:lnTo>
                <a:lnTo>
                  <a:pt x="4572" y="42671"/>
                </a:lnTo>
                <a:lnTo>
                  <a:pt x="6096" y="41147"/>
                </a:lnTo>
                <a:lnTo>
                  <a:pt x="6096" y="39623"/>
                </a:lnTo>
                <a:lnTo>
                  <a:pt x="10668" y="32003"/>
                </a:lnTo>
                <a:lnTo>
                  <a:pt x="12192" y="30479"/>
                </a:lnTo>
                <a:lnTo>
                  <a:pt x="12192" y="28955"/>
                </a:lnTo>
                <a:lnTo>
                  <a:pt x="13716" y="28955"/>
                </a:lnTo>
                <a:lnTo>
                  <a:pt x="19812" y="21335"/>
                </a:lnTo>
                <a:lnTo>
                  <a:pt x="19812" y="19811"/>
                </a:lnTo>
                <a:lnTo>
                  <a:pt x="115824" y="19811"/>
                </a:lnTo>
                <a:lnTo>
                  <a:pt x="115824" y="21335"/>
                </a:lnTo>
                <a:lnTo>
                  <a:pt x="121920" y="28955"/>
                </a:lnTo>
                <a:lnTo>
                  <a:pt x="123444" y="30479"/>
                </a:lnTo>
                <a:lnTo>
                  <a:pt x="123444" y="32003"/>
                </a:lnTo>
                <a:lnTo>
                  <a:pt x="127101" y="38099"/>
                </a:lnTo>
                <a:lnTo>
                  <a:pt x="64008" y="38099"/>
                </a:lnTo>
                <a:lnTo>
                  <a:pt x="59436" y="39623"/>
                </a:lnTo>
                <a:lnTo>
                  <a:pt x="57912" y="39623"/>
                </a:lnTo>
                <a:lnTo>
                  <a:pt x="54864" y="41147"/>
                </a:lnTo>
                <a:lnTo>
                  <a:pt x="55372" y="41147"/>
                </a:lnTo>
                <a:lnTo>
                  <a:pt x="50292" y="44195"/>
                </a:lnTo>
                <a:lnTo>
                  <a:pt x="51435" y="44195"/>
                </a:lnTo>
                <a:lnTo>
                  <a:pt x="49530" y="45719"/>
                </a:lnTo>
                <a:lnTo>
                  <a:pt x="48768" y="45719"/>
                </a:lnTo>
                <a:lnTo>
                  <a:pt x="45720" y="48767"/>
                </a:lnTo>
                <a:lnTo>
                  <a:pt x="46329" y="48767"/>
                </a:lnTo>
                <a:lnTo>
                  <a:pt x="45110" y="50291"/>
                </a:lnTo>
                <a:lnTo>
                  <a:pt x="44196" y="50291"/>
                </a:lnTo>
                <a:lnTo>
                  <a:pt x="41452" y="54863"/>
                </a:lnTo>
                <a:lnTo>
                  <a:pt x="41148" y="54863"/>
                </a:lnTo>
                <a:lnTo>
                  <a:pt x="39624" y="57911"/>
                </a:lnTo>
                <a:lnTo>
                  <a:pt x="40538" y="57911"/>
                </a:lnTo>
                <a:lnTo>
                  <a:pt x="40233" y="59435"/>
                </a:lnTo>
                <a:lnTo>
                  <a:pt x="39624" y="59435"/>
                </a:lnTo>
                <a:lnTo>
                  <a:pt x="38608" y="65531"/>
                </a:lnTo>
                <a:lnTo>
                  <a:pt x="38100" y="65531"/>
                </a:lnTo>
                <a:lnTo>
                  <a:pt x="38100" y="68579"/>
                </a:lnTo>
                <a:lnTo>
                  <a:pt x="38608" y="68579"/>
                </a:lnTo>
                <a:lnTo>
                  <a:pt x="39624" y="74675"/>
                </a:lnTo>
                <a:lnTo>
                  <a:pt x="40132" y="74675"/>
                </a:lnTo>
                <a:lnTo>
                  <a:pt x="40386" y="76199"/>
                </a:lnTo>
                <a:lnTo>
                  <a:pt x="39624" y="76199"/>
                </a:lnTo>
                <a:lnTo>
                  <a:pt x="41148" y="80771"/>
                </a:lnTo>
                <a:lnTo>
                  <a:pt x="41910" y="80771"/>
                </a:lnTo>
                <a:lnTo>
                  <a:pt x="44196" y="85343"/>
                </a:lnTo>
                <a:lnTo>
                  <a:pt x="45720" y="85343"/>
                </a:lnTo>
                <a:lnTo>
                  <a:pt x="47244" y="86867"/>
                </a:lnTo>
                <a:lnTo>
                  <a:pt x="45720" y="86867"/>
                </a:lnTo>
                <a:lnTo>
                  <a:pt x="50800" y="89915"/>
                </a:lnTo>
                <a:lnTo>
                  <a:pt x="50292" y="89915"/>
                </a:lnTo>
                <a:lnTo>
                  <a:pt x="55372" y="92963"/>
                </a:lnTo>
                <a:lnTo>
                  <a:pt x="54864" y="92963"/>
                </a:lnTo>
                <a:lnTo>
                  <a:pt x="57912" y="94487"/>
                </a:lnTo>
                <a:lnTo>
                  <a:pt x="59436" y="94487"/>
                </a:lnTo>
                <a:lnTo>
                  <a:pt x="64008" y="96011"/>
                </a:lnTo>
                <a:lnTo>
                  <a:pt x="127254" y="96011"/>
                </a:lnTo>
                <a:lnTo>
                  <a:pt x="123444" y="103631"/>
                </a:lnTo>
                <a:lnTo>
                  <a:pt x="121920" y="105155"/>
                </a:lnTo>
                <a:lnTo>
                  <a:pt x="121920" y="106679"/>
                </a:lnTo>
                <a:lnTo>
                  <a:pt x="106680" y="121919"/>
                </a:lnTo>
                <a:lnTo>
                  <a:pt x="105156" y="121919"/>
                </a:lnTo>
                <a:lnTo>
                  <a:pt x="103632" y="123443"/>
                </a:lnTo>
                <a:lnTo>
                  <a:pt x="94488" y="128015"/>
                </a:lnTo>
                <a:lnTo>
                  <a:pt x="92964" y="129539"/>
                </a:lnTo>
                <a:lnTo>
                  <a:pt x="91440" y="129539"/>
                </a:lnTo>
                <a:lnTo>
                  <a:pt x="82296" y="132587"/>
                </a:lnTo>
                <a:close/>
              </a:path>
              <a:path w="134619" h="134619">
                <a:moveTo>
                  <a:pt x="59436" y="39623"/>
                </a:moveTo>
                <a:lnTo>
                  <a:pt x="64008" y="38099"/>
                </a:lnTo>
                <a:lnTo>
                  <a:pt x="65532" y="38099"/>
                </a:lnTo>
                <a:lnTo>
                  <a:pt x="67056" y="38353"/>
                </a:lnTo>
                <a:lnTo>
                  <a:pt x="59436" y="39623"/>
                </a:lnTo>
                <a:close/>
              </a:path>
              <a:path w="134619" h="134619">
                <a:moveTo>
                  <a:pt x="67056" y="38353"/>
                </a:moveTo>
                <a:lnTo>
                  <a:pt x="65532" y="38099"/>
                </a:lnTo>
                <a:lnTo>
                  <a:pt x="68580" y="38099"/>
                </a:lnTo>
                <a:lnTo>
                  <a:pt x="67056" y="38353"/>
                </a:lnTo>
                <a:close/>
              </a:path>
              <a:path w="134619" h="134619">
                <a:moveTo>
                  <a:pt x="74676" y="39623"/>
                </a:moveTo>
                <a:lnTo>
                  <a:pt x="67056" y="38353"/>
                </a:lnTo>
                <a:lnTo>
                  <a:pt x="68580" y="38099"/>
                </a:lnTo>
                <a:lnTo>
                  <a:pt x="71628" y="38099"/>
                </a:lnTo>
                <a:lnTo>
                  <a:pt x="74676" y="39623"/>
                </a:lnTo>
                <a:close/>
              </a:path>
              <a:path w="134619" h="134619">
                <a:moveTo>
                  <a:pt x="128016" y="41147"/>
                </a:moveTo>
                <a:lnTo>
                  <a:pt x="80772" y="41147"/>
                </a:lnTo>
                <a:lnTo>
                  <a:pt x="71628" y="38099"/>
                </a:lnTo>
                <a:lnTo>
                  <a:pt x="127101" y="38099"/>
                </a:lnTo>
                <a:lnTo>
                  <a:pt x="128016" y="39623"/>
                </a:lnTo>
                <a:lnTo>
                  <a:pt x="128016" y="41147"/>
                </a:lnTo>
                <a:close/>
              </a:path>
              <a:path w="134619" h="134619">
                <a:moveTo>
                  <a:pt x="54864" y="41147"/>
                </a:moveTo>
                <a:lnTo>
                  <a:pt x="57912" y="39623"/>
                </a:lnTo>
                <a:lnTo>
                  <a:pt x="56007" y="40766"/>
                </a:lnTo>
                <a:lnTo>
                  <a:pt x="54864" y="41147"/>
                </a:lnTo>
                <a:close/>
              </a:path>
              <a:path w="134619" h="134619">
                <a:moveTo>
                  <a:pt x="56007" y="40766"/>
                </a:moveTo>
                <a:lnTo>
                  <a:pt x="57912" y="39623"/>
                </a:lnTo>
                <a:lnTo>
                  <a:pt x="59436" y="39623"/>
                </a:lnTo>
                <a:lnTo>
                  <a:pt x="56007" y="40766"/>
                </a:lnTo>
                <a:close/>
              </a:path>
              <a:path w="134619" h="134619">
                <a:moveTo>
                  <a:pt x="130048" y="44195"/>
                </a:moveTo>
                <a:lnTo>
                  <a:pt x="85344" y="44195"/>
                </a:lnTo>
                <a:lnTo>
                  <a:pt x="76200" y="39623"/>
                </a:lnTo>
                <a:lnTo>
                  <a:pt x="80772" y="41147"/>
                </a:lnTo>
                <a:lnTo>
                  <a:pt x="129540" y="41147"/>
                </a:lnTo>
                <a:lnTo>
                  <a:pt x="129540" y="42671"/>
                </a:lnTo>
                <a:lnTo>
                  <a:pt x="130048" y="44195"/>
                </a:lnTo>
                <a:close/>
              </a:path>
              <a:path w="134619" h="134619">
                <a:moveTo>
                  <a:pt x="55372" y="41147"/>
                </a:moveTo>
                <a:lnTo>
                  <a:pt x="54864" y="41147"/>
                </a:lnTo>
                <a:lnTo>
                  <a:pt x="56007" y="40766"/>
                </a:lnTo>
                <a:lnTo>
                  <a:pt x="55372" y="41147"/>
                </a:lnTo>
                <a:close/>
              </a:path>
              <a:path w="134619" h="134619">
                <a:moveTo>
                  <a:pt x="51435" y="44195"/>
                </a:moveTo>
                <a:lnTo>
                  <a:pt x="50292" y="44195"/>
                </a:lnTo>
                <a:lnTo>
                  <a:pt x="53340" y="42671"/>
                </a:lnTo>
                <a:lnTo>
                  <a:pt x="51435" y="44195"/>
                </a:lnTo>
                <a:close/>
              </a:path>
              <a:path w="134619" h="134619">
                <a:moveTo>
                  <a:pt x="88392" y="48767"/>
                </a:moveTo>
                <a:lnTo>
                  <a:pt x="82296" y="42671"/>
                </a:lnTo>
                <a:lnTo>
                  <a:pt x="85344" y="44195"/>
                </a:lnTo>
                <a:lnTo>
                  <a:pt x="130048" y="44195"/>
                </a:lnTo>
                <a:lnTo>
                  <a:pt x="130556" y="45719"/>
                </a:lnTo>
                <a:lnTo>
                  <a:pt x="86868" y="45719"/>
                </a:lnTo>
                <a:lnTo>
                  <a:pt x="88392" y="48767"/>
                </a:lnTo>
                <a:close/>
              </a:path>
              <a:path w="134619" h="134619">
                <a:moveTo>
                  <a:pt x="45720" y="48767"/>
                </a:moveTo>
                <a:lnTo>
                  <a:pt x="48768" y="45719"/>
                </a:lnTo>
                <a:lnTo>
                  <a:pt x="47413" y="47413"/>
                </a:lnTo>
                <a:lnTo>
                  <a:pt x="45720" y="48767"/>
                </a:lnTo>
                <a:close/>
              </a:path>
              <a:path w="134619" h="134619">
                <a:moveTo>
                  <a:pt x="47413" y="47413"/>
                </a:moveTo>
                <a:lnTo>
                  <a:pt x="48768" y="45719"/>
                </a:lnTo>
                <a:lnTo>
                  <a:pt x="49530" y="45719"/>
                </a:lnTo>
                <a:lnTo>
                  <a:pt x="47413" y="47413"/>
                </a:lnTo>
                <a:close/>
              </a:path>
              <a:path w="134619" h="134619">
                <a:moveTo>
                  <a:pt x="132588" y="53339"/>
                </a:moveTo>
                <a:lnTo>
                  <a:pt x="92964" y="53339"/>
                </a:lnTo>
                <a:lnTo>
                  <a:pt x="86868" y="45719"/>
                </a:lnTo>
                <a:lnTo>
                  <a:pt x="130556" y="45719"/>
                </a:lnTo>
                <a:lnTo>
                  <a:pt x="132588" y="51815"/>
                </a:lnTo>
                <a:lnTo>
                  <a:pt x="132588" y="53339"/>
                </a:lnTo>
                <a:close/>
              </a:path>
              <a:path w="134619" h="134619">
                <a:moveTo>
                  <a:pt x="46329" y="48767"/>
                </a:moveTo>
                <a:lnTo>
                  <a:pt x="45720" y="48767"/>
                </a:lnTo>
                <a:lnTo>
                  <a:pt x="47413" y="47413"/>
                </a:lnTo>
                <a:lnTo>
                  <a:pt x="46329" y="48767"/>
                </a:lnTo>
                <a:close/>
              </a:path>
              <a:path w="134619" h="134619">
                <a:moveTo>
                  <a:pt x="42672" y="53339"/>
                </a:moveTo>
                <a:lnTo>
                  <a:pt x="44196" y="50291"/>
                </a:lnTo>
                <a:lnTo>
                  <a:pt x="45110" y="50291"/>
                </a:lnTo>
                <a:lnTo>
                  <a:pt x="42672" y="53339"/>
                </a:lnTo>
                <a:close/>
              </a:path>
              <a:path w="134619" h="134619">
                <a:moveTo>
                  <a:pt x="93573" y="56387"/>
                </a:moveTo>
                <a:lnTo>
                  <a:pt x="89916" y="50291"/>
                </a:lnTo>
                <a:lnTo>
                  <a:pt x="92964" y="53339"/>
                </a:lnTo>
                <a:lnTo>
                  <a:pt x="132588" y="53339"/>
                </a:lnTo>
                <a:lnTo>
                  <a:pt x="132588" y="54863"/>
                </a:lnTo>
                <a:lnTo>
                  <a:pt x="92964" y="54863"/>
                </a:lnTo>
                <a:lnTo>
                  <a:pt x="93573" y="56387"/>
                </a:lnTo>
                <a:close/>
              </a:path>
              <a:path w="134619" h="134619">
                <a:moveTo>
                  <a:pt x="39624" y="57911"/>
                </a:moveTo>
                <a:lnTo>
                  <a:pt x="41148" y="54863"/>
                </a:lnTo>
                <a:lnTo>
                  <a:pt x="40995" y="55625"/>
                </a:lnTo>
                <a:lnTo>
                  <a:pt x="39624" y="57911"/>
                </a:lnTo>
                <a:close/>
              </a:path>
              <a:path w="134619" h="134619">
                <a:moveTo>
                  <a:pt x="40995" y="55625"/>
                </a:moveTo>
                <a:lnTo>
                  <a:pt x="41148" y="54863"/>
                </a:lnTo>
                <a:lnTo>
                  <a:pt x="41452" y="54863"/>
                </a:lnTo>
                <a:lnTo>
                  <a:pt x="40995" y="55625"/>
                </a:lnTo>
                <a:close/>
              </a:path>
              <a:path w="134619" h="134619">
                <a:moveTo>
                  <a:pt x="94488" y="57911"/>
                </a:moveTo>
                <a:lnTo>
                  <a:pt x="93573" y="56387"/>
                </a:lnTo>
                <a:lnTo>
                  <a:pt x="92964" y="54863"/>
                </a:lnTo>
                <a:lnTo>
                  <a:pt x="94488" y="57911"/>
                </a:lnTo>
                <a:close/>
              </a:path>
              <a:path w="134619" h="134619">
                <a:moveTo>
                  <a:pt x="132842" y="57911"/>
                </a:moveTo>
                <a:lnTo>
                  <a:pt x="94488" y="57911"/>
                </a:lnTo>
                <a:lnTo>
                  <a:pt x="92964" y="54863"/>
                </a:lnTo>
                <a:lnTo>
                  <a:pt x="132588" y="54863"/>
                </a:lnTo>
                <a:lnTo>
                  <a:pt x="132588" y="56387"/>
                </a:lnTo>
                <a:lnTo>
                  <a:pt x="132842" y="57911"/>
                </a:lnTo>
                <a:close/>
              </a:path>
              <a:path w="134619" h="134619">
                <a:moveTo>
                  <a:pt x="40538" y="57911"/>
                </a:moveTo>
                <a:lnTo>
                  <a:pt x="39624" y="57911"/>
                </a:lnTo>
                <a:lnTo>
                  <a:pt x="40995" y="55625"/>
                </a:lnTo>
                <a:lnTo>
                  <a:pt x="40538" y="57911"/>
                </a:lnTo>
                <a:close/>
              </a:path>
              <a:path w="134619" h="134619">
                <a:moveTo>
                  <a:pt x="133604" y="62483"/>
                </a:moveTo>
                <a:lnTo>
                  <a:pt x="96012" y="62483"/>
                </a:lnTo>
                <a:lnTo>
                  <a:pt x="93573" y="56387"/>
                </a:lnTo>
                <a:lnTo>
                  <a:pt x="94488" y="57911"/>
                </a:lnTo>
                <a:lnTo>
                  <a:pt x="132842" y="57911"/>
                </a:lnTo>
                <a:lnTo>
                  <a:pt x="133604" y="62483"/>
                </a:lnTo>
                <a:close/>
              </a:path>
              <a:path w="134619" h="134619">
                <a:moveTo>
                  <a:pt x="39624" y="62483"/>
                </a:moveTo>
                <a:lnTo>
                  <a:pt x="39624" y="59435"/>
                </a:lnTo>
                <a:lnTo>
                  <a:pt x="40233" y="59435"/>
                </a:lnTo>
                <a:lnTo>
                  <a:pt x="39624" y="62483"/>
                </a:lnTo>
                <a:close/>
              </a:path>
              <a:path w="134619" h="134619">
                <a:moveTo>
                  <a:pt x="95758" y="67055"/>
                </a:moveTo>
                <a:lnTo>
                  <a:pt x="94488" y="59435"/>
                </a:lnTo>
                <a:lnTo>
                  <a:pt x="96012" y="62483"/>
                </a:lnTo>
                <a:lnTo>
                  <a:pt x="133604" y="62483"/>
                </a:lnTo>
                <a:lnTo>
                  <a:pt x="134112" y="65531"/>
                </a:lnTo>
                <a:lnTo>
                  <a:pt x="96012" y="65531"/>
                </a:lnTo>
                <a:lnTo>
                  <a:pt x="95758" y="67055"/>
                </a:lnTo>
                <a:close/>
              </a:path>
              <a:path w="134619" h="134619">
                <a:moveTo>
                  <a:pt x="38100" y="68579"/>
                </a:moveTo>
                <a:lnTo>
                  <a:pt x="38100" y="65531"/>
                </a:lnTo>
                <a:lnTo>
                  <a:pt x="38354" y="67055"/>
                </a:lnTo>
                <a:lnTo>
                  <a:pt x="38100" y="68579"/>
                </a:lnTo>
                <a:close/>
              </a:path>
              <a:path w="134619" h="134619">
                <a:moveTo>
                  <a:pt x="38354" y="67055"/>
                </a:moveTo>
                <a:lnTo>
                  <a:pt x="38100" y="65531"/>
                </a:lnTo>
                <a:lnTo>
                  <a:pt x="38608" y="65531"/>
                </a:lnTo>
                <a:lnTo>
                  <a:pt x="38354" y="67055"/>
                </a:lnTo>
                <a:close/>
              </a:path>
              <a:path w="134619" h="134619">
                <a:moveTo>
                  <a:pt x="96012" y="68579"/>
                </a:moveTo>
                <a:lnTo>
                  <a:pt x="95758" y="67055"/>
                </a:lnTo>
                <a:lnTo>
                  <a:pt x="96012" y="65531"/>
                </a:lnTo>
                <a:lnTo>
                  <a:pt x="96012" y="68579"/>
                </a:lnTo>
                <a:close/>
              </a:path>
              <a:path w="134619" h="134619">
                <a:moveTo>
                  <a:pt x="134112" y="68579"/>
                </a:moveTo>
                <a:lnTo>
                  <a:pt x="96012" y="68579"/>
                </a:lnTo>
                <a:lnTo>
                  <a:pt x="96012" y="65531"/>
                </a:lnTo>
                <a:lnTo>
                  <a:pt x="134112" y="65531"/>
                </a:lnTo>
                <a:lnTo>
                  <a:pt x="134112" y="68579"/>
                </a:lnTo>
                <a:close/>
              </a:path>
              <a:path w="134619" h="134619">
                <a:moveTo>
                  <a:pt x="38608" y="68579"/>
                </a:moveTo>
                <a:lnTo>
                  <a:pt x="38100" y="68579"/>
                </a:lnTo>
                <a:lnTo>
                  <a:pt x="38354" y="67055"/>
                </a:lnTo>
                <a:lnTo>
                  <a:pt x="38608" y="68579"/>
                </a:lnTo>
                <a:close/>
              </a:path>
              <a:path w="134619" h="134619">
                <a:moveTo>
                  <a:pt x="94488" y="74675"/>
                </a:moveTo>
                <a:lnTo>
                  <a:pt x="95758" y="67055"/>
                </a:lnTo>
                <a:lnTo>
                  <a:pt x="96012" y="68579"/>
                </a:lnTo>
                <a:lnTo>
                  <a:pt x="134112" y="68579"/>
                </a:lnTo>
                <a:lnTo>
                  <a:pt x="133676" y="71627"/>
                </a:lnTo>
                <a:lnTo>
                  <a:pt x="96012" y="71627"/>
                </a:lnTo>
                <a:lnTo>
                  <a:pt x="94488" y="74675"/>
                </a:lnTo>
                <a:close/>
              </a:path>
              <a:path w="134619" h="134619">
                <a:moveTo>
                  <a:pt x="40132" y="74675"/>
                </a:moveTo>
                <a:lnTo>
                  <a:pt x="39624" y="74675"/>
                </a:lnTo>
                <a:lnTo>
                  <a:pt x="39624" y="71627"/>
                </a:lnTo>
                <a:lnTo>
                  <a:pt x="40132" y="74675"/>
                </a:lnTo>
                <a:close/>
              </a:path>
              <a:path w="134619" h="134619">
                <a:moveTo>
                  <a:pt x="132588" y="80771"/>
                </a:moveTo>
                <a:lnTo>
                  <a:pt x="92964" y="80771"/>
                </a:lnTo>
                <a:lnTo>
                  <a:pt x="96012" y="71627"/>
                </a:lnTo>
                <a:lnTo>
                  <a:pt x="133676" y="71627"/>
                </a:lnTo>
                <a:lnTo>
                  <a:pt x="132588" y="79247"/>
                </a:lnTo>
                <a:lnTo>
                  <a:pt x="132588" y="80771"/>
                </a:lnTo>
                <a:close/>
              </a:path>
              <a:path w="134619" h="134619">
                <a:moveTo>
                  <a:pt x="41148" y="80771"/>
                </a:moveTo>
                <a:lnTo>
                  <a:pt x="39624" y="76199"/>
                </a:lnTo>
                <a:lnTo>
                  <a:pt x="40767" y="78485"/>
                </a:lnTo>
                <a:lnTo>
                  <a:pt x="41148" y="80771"/>
                </a:lnTo>
                <a:close/>
              </a:path>
              <a:path w="134619" h="134619">
                <a:moveTo>
                  <a:pt x="40767" y="78485"/>
                </a:moveTo>
                <a:lnTo>
                  <a:pt x="39624" y="76199"/>
                </a:lnTo>
                <a:lnTo>
                  <a:pt x="40386" y="76199"/>
                </a:lnTo>
                <a:lnTo>
                  <a:pt x="40767" y="78485"/>
                </a:lnTo>
                <a:close/>
              </a:path>
              <a:path w="134619" h="134619">
                <a:moveTo>
                  <a:pt x="89916" y="85343"/>
                </a:moveTo>
                <a:lnTo>
                  <a:pt x="94488" y="76199"/>
                </a:lnTo>
                <a:lnTo>
                  <a:pt x="92964" y="80771"/>
                </a:lnTo>
                <a:lnTo>
                  <a:pt x="132588" y="80771"/>
                </a:lnTo>
                <a:lnTo>
                  <a:pt x="132588" y="82295"/>
                </a:lnTo>
                <a:lnTo>
                  <a:pt x="92964" y="82295"/>
                </a:lnTo>
                <a:lnTo>
                  <a:pt x="89916" y="85343"/>
                </a:lnTo>
                <a:close/>
              </a:path>
              <a:path w="134619" h="134619">
                <a:moveTo>
                  <a:pt x="41910" y="80771"/>
                </a:moveTo>
                <a:lnTo>
                  <a:pt x="41148" y="80771"/>
                </a:lnTo>
                <a:lnTo>
                  <a:pt x="40767" y="78485"/>
                </a:lnTo>
                <a:lnTo>
                  <a:pt x="41910" y="80771"/>
                </a:lnTo>
                <a:close/>
              </a:path>
              <a:path w="134619" h="134619">
                <a:moveTo>
                  <a:pt x="45720" y="85343"/>
                </a:moveTo>
                <a:lnTo>
                  <a:pt x="44196" y="85343"/>
                </a:lnTo>
                <a:lnTo>
                  <a:pt x="42672" y="82295"/>
                </a:lnTo>
                <a:lnTo>
                  <a:pt x="45720" y="85343"/>
                </a:lnTo>
                <a:close/>
              </a:path>
              <a:path w="134619" h="134619">
                <a:moveTo>
                  <a:pt x="130556" y="88391"/>
                </a:moveTo>
                <a:lnTo>
                  <a:pt x="86868" y="88391"/>
                </a:lnTo>
                <a:lnTo>
                  <a:pt x="92964" y="82295"/>
                </a:lnTo>
                <a:lnTo>
                  <a:pt x="132588" y="82295"/>
                </a:lnTo>
                <a:lnTo>
                  <a:pt x="130556" y="88391"/>
                </a:lnTo>
                <a:close/>
              </a:path>
              <a:path w="134619" h="134619">
                <a:moveTo>
                  <a:pt x="48768" y="88391"/>
                </a:moveTo>
                <a:lnTo>
                  <a:pt x="45720" y="86867"/>
                </a:lnTo>
                <a:lnTo>
                  <a:pt x="47244" y="86867"/>
                </a:lnTo>
                <a:lnTo>
                  <a:pt x="48768" y="88391"/>
                </a:lnTo>
                <a:close/>
              </a:path>
              <a:path w="134619" h="134619">
                <a:moveTo>
                  <a:pt x="82296" y="91439"/>
                </a:moveTo>
                <a:lnTo>
                  <a:pt x="88392" y="86867"/>
                </a:lnTo>
                <a:lnTo>
                  <a:pt x="86868" y="88391"/>
                </a:lnTo>
                <a:lnTo>
                  <a:pt x="130556" y="88391"/>
                </a:lnTo>
                <a:lnTo>
                  <a:pt x="130048" y="89915"/>
                </a:lnTo>
                <a:lnTo>
                  <a:pt x="85344" y="89915"/>
                </a:lnTo>
                <a:lnTo>
                  <a:pt x="82296" y="91439"/>
                </a:lnTo>
                <a:close/>
              </a:path>
              <a:path w="134619" h="134619">
                <a:moveTo>
                  <a:pt x="53340" y="91439"/>
                </a:moveTo>
                <a:lnTo>
                  <a:pt x="50292" y="89915"/>
                </a:lnTo>
                <a:lnTo>
                  <a:pt x="50800" y="89915"/>
                </a:lnTo>
                <a:lnTo>
                  <a:pt x="53340" y="91439"/>
                </a:lnTo>
                <a:close/>
              </a:path>
              <a:path w="134619" h="134619">
                <a:moveTo>
                  <a:pt x="76200" y="94487"/>
                </a:moveTo>
                <a:lnTo>
                  <a:pt x="85344" y="89915"/>
                </a:lnTo>
                <a:lnTo>
                  <a:pt x="130048" y="89915"/>
                </a:lnTo>
                <a:lnTo>
                  <a:pt x="129540" y="91439"/>
                </a:lnTo>
                <a:lnTo>
                  <a:pt x="129540" y="92963"/>
                </a:lnTo>
                <a:lnTo>
                  <a:pt x="80772" y="92963"/>
                </a:lnTo>
                <a:lnTo>
                  <a:pt x="76200" y="94487"/>
                </a:lnTo>
                <a:close/>
              </a:path>
              <a:path w="134619" h="134619">
                <a:moveTo>
                  <a:pt x="57912" y="94487"/>
                </a:moveTo>
                <a:lnTo>
                  <a:pt x="54864" y="92963"/>
                </a:lnTo>
                <a:lnTo>
                  <a:pt x="56007" y="93344"/>
                </a:lnTo>
                <a:lnTo>
                  <a:pt x="57912" y="94487"/>
                </a:lnTo>
                <a:close/>
              </a:path>
              <a:path w="134619" h="134619">
                <a:moveTo>
                  <a:pt x="56007" y="93344"/>
                </a:moveTo>
                <a:lnTo>
                  <a:pt x="54864" y="92963"/>
                </a:lnTo>
                <a:lnTo>
                  <a:pt x="55372" y="92963"/>
                </a:lnTo>
                <a:lnTo>
                  <a:pt x="56007" y="93344"/>
                </a:lnTo>
                <a:close/>
              </a:path>
              <a:path w="134619" h="134619">
                <a:moveTo>
                  <a:pt x="127254" y="96011"/>
                </a:moveTo>
                <a:lnTo>
                  <a:pt x="71628" y="96011"/>
                </a:lnTo>
                <a:lnTo>
                  <a:pt x="80772" y="92963"/>
                </a:lnTo>
                <a:lnTo>
                  <a:pt x="128016" y="92963"/>
                </a:lnTo>
                <a:lnTo>
                  <a:pt x="128016" y="94487"/>
                </a:lnTo>
                <a:lnTo>
                  <a:pt x="127254" y="96011"/>
                </a:lnTo>
                <a:close/>
              </a:path>
              <a:path w="134619" h="134619">
                <a:moveTo>
                  <a:pt x="59436" y="94487"/>
                </a:moveTo>
                <a:lnTo>
                  <a:pt x="57912" y="94487"/>
                </a:lnTo>
                <a:lnTo>
                  <a:pt x="56007" y="93344"/>
                </a:lnTo>
                <a:lnTo>
                  <a:pt x="59436" y="94487"/>
                </a:lnTo>
                <a:close/>
              </a:path>
              <a:path w="134619" h="134619">
                <a:moveTo>
                  <a:pt x="65532" y="96011"/>
                </a:moveTo>
                <a:lnTo>
                  <a:pt x="64008" y="96011"/>
                </a:lnTo>
                <a:lnTo>
                  <a:pt x="59436" y="94487"/>
                </a:lnTo>
                <a:lnTo>
                  <a:pt x="67056" y="95757"/>
                </a:lnTo>
                <a:lnTo>
                  <a:pt x="65532" y="96011"/>
                </a:lnTo>
                <a:close/>
              </a:path>
              <a:path w="134619" h="134619">
                <a:moveTo>
                  <a:pt x="71628" y="96011"/>
                </a:moveTo>
                <a:lnTo>
                  <a:pt x="68580" y="96011"/>
                </a:lnTo>
                <a:lnTo>
                  <a:pt x="67056" y="95757"/>
                </a:lnTo>
                <a:lnTo>
                  <a:pt x="74676" y="94487"/>
                </a:lnTo>
                <a:lnTo>
                  <a:pt x="71628" y="96011"/>
                </a:lnTo>
                <a:close/>
              </a:path>
              <a:path w="134619" h="134619">
                <a:moveTo>
                  <a:pt x="68580" y="96011"/>
                </a:moveTo>
                <a:lnTo>
                  <a:pt x="65532" y="96011"/>
                </a:lnTo>
                <a:lnTo>
                  <a:pt x="67056" y="95757"/>
                </a:lnTo>
                <a:lnTo>
                  <a:pt x="68580" y="96011"/>
                </a:lnTo>
                <a:close/>
              </a:path>
              <a:path w="134619" h="134619">
                <a:moveTo>
                  <a:pt x="68580" y="134111"/>
                </a:moveTo>
                <a:lnTo>
                  <a:pt x="65532" y="134111"/>
                </a:lnTo>
                <a:lnTo>
                  <a:pt x="56388" y="132587"/>
                </a:lnTo>
                <a:lnTo>
                  <a:pt x="79248" y="132587"/>
                </a:lnTo>
                <a:lnTo>
                  <a:pt x="68580" y="134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97379" y="5212080"/>
            <a:ext cx="228600" cy="58419"/>
          </a:xfrm>
          <a:custGeom>
            <a:avLst/>
            <a:gdLst/>
            <a:ahLst/>
            <a:cxnLst/>
            <a:rect l="l" t="t" r="r" b="b"/>
            <a:pathLst>
              <a:path w="228600" h="58420">
                <a:moveTo>
                  <a:pt x="0" y="0"/>
                </a:moveTo>
                <a:lnTo>
                  <a:pt x="228600" y="0"/>
                </a:lnTo>
                <a:lnTo>
                  <a:pt x="228600" y="57912"/>
                </a:lnTo>
                <a:lnTo>
                  <a:pt x="0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15667" y="249783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912" y="114299"/>
                </a:moveTo>
                <a:lnTo>
                  <a:pt x="35361" y="109751"/>
                </a:lnTo>
                <a:lnTo>
                  <a:pt x="16954" y="97345"/>
                </a:lnTo>
                <a:lnTo>
                  <a:pt x="4548" y="78938"/>
                </a:lnTo>
                <a:lnTo>
                  <a:pt x="0" y="56387"/>
                </a:lnTo>
                <a:lnTo>
                  <a:pt x="4548" y="34718"/>
                </a:lnTo>
                <a:lnTo>
                  <a:pt x="16954" y="16763"/>
                </a:lnTo>
                <a:lnTo>
                  <a:pt x="35361" y="4524"/>
                </a:lnTo>
                <a:lnTo>
                  <a:pt x="57912" y="0"/>
                </a:lnTo>
                <a:lnTo>
                  <a:pt x="80224" y="4524"/>
                </a:lnTo>
                <a:lnTo>
                  <a:pt x="98107" y="16763"/>
                </a:lnTo>
                <a:lnTo>
                  <a:pt x="109989" y="34718"/>
                </a:lnTo>
                <a:lnTo>
                  <a:pt x="114300" y="56387"/>
                </a:lnTo>
                <a:lnTo>
                  <a:pt x="109989" y="78938"/>
                </a:lnTo>
                <a:lnTo>
                  <a:pt x="98107" y="97345"/>
                </a:lnTo>
                <a:lnTo>
                  <a:pt x="80224" y="109751"/>
                </a:lnTo>
                <a:lnTo>
                  <a:pt x="57912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11095" y="2493264"/>
            <a:ext cx="125095" cy="123825"/>
          </a:xfrm>
          <a:custGeom>
            <a:avLst/>
            <a:gdLst/>
            <a:ahLst/>
            <a:cxnLst/>
            <a:rect l="l" t="t" r="r" b="b"/>
            <a:pathLst>
              <a:path w="125094" h="123825">
                <a:moveTo>
                  <a:pt x="51816" y="112776"/>
                </a:moveTo>
                <a:lnTo>
                  <a:pt x="27432" y="112776"/>
                </a:lnTo>
                <a:lnTo>
                  <a:pt x="18288" y="105156"/>
                </a:lnTo>
                <a:lnTo>
                  <a:pt x="10668" y="96012"/>
                </a:lnTo>
                <a:lnTo>
                  <a:pt x="6096" y="85344"/>
                </a:lnTo>
                <a:lnTo>
                  <a:pt x="4572" y="85344"/>
                </a:lnTo>
                <a:lnTo>
                  <a:pt x="1524" y="74676"/>
                </a:lnTo>
                <a:lnTo>
                  <a:pt x="1524" y="68580"/>
                </a:lnTo>
                <a:lnTo>
                  <a:pt x="0" y="60960"/>
                </a:lnTo>
                <a:lnTo>
                  <a:pt x="1524" y="54864"/>
                </a:lnTo>
                <a:lnTo>
                  <a:pt x="1524" y="48768"/>
                </a:lnTo>
                <a:lnTo>
                  <a:pt x="4572" y="38100"/>
                </a:lnTo>
                <a:lnTo>
                  <a:pt x="6096" y="36576"/>
                </a:lnTo>
                <a:lnTo>
                  <a:pt x="10668" y="27432"/>
                </a:lnTo>
                <a:lnTo>
                  <a:pt x="10668" y="25908"/>
                </a:lnTo>
                <a:lnTo>
                  <a:pt x="18288" y="18288"/>
                </a:lnTo>
                <a:lnTo>
                  <a:pt x="18288" y="16764"/>
                </a:lnTo>
                <a:lnTo>
                  <a:pt x="27432" y="10668"/>
                </a:lnTo>
                <a:lnTo>
                  <a:pt x="28956" y="9144"/>
                </a:lnTo>
                <a:lnTo>
                  <a:pt x="38100" y="4572"/>
                </a:lnTo>
                <a:lnTo>
                  <a:pt x="48768" y="1524"/>
                </a:lnTo>
                <a:lnTo>
                  <a:pt x="50292" y="1524"/>
                </a:lnTo>
                <a:lnTo>
                  <a:pt x="50292" y="0"/>
                </a:lnTo>
                <a:lnTo>
                  <a:pt x="74676" y="0"/>
                </a:lnTo>
                <a:lnTo>
                  <a:pt x="74676" y="1524"/>
                </a:lnTo>
                <a:lnTo>
                  <a:pt x="86868" y="4572"/>
                </a:lnTo>
                <a:lnTo>
                  <a:pt x="96012" y="9144"/>
                </a:lnTo>
                <a:lnTo>
                  <a:pt x="57912" y="9144"/>
                </a:lnTo>
                <a:lnTo>
                  <a:pt x="51816" y="10668"/>
                </a:lnTo>
                <a:lnTo>
                  <a:pt x="46482" y="12192"/>
                </a:lnTo>
                <a:lnTo>
                  <a:pt x="42672" y="12192"/>
                </a:lnTo>
                <a:lnTo>
                  <a:pt x="24384" y="24384"/>
                </a:lnTo>
                <a:lnTo>
                  <a:pt x="25908" y="24384"/>
                </a:lnTo>
                <a:lnTo>
                  <a:pt x="18288" y="32004"/>
                </a:lnTo>
                <a:lnTo>
                  <a:pt x="19812" y="32004"/>
                </a:lnTo>
                <a:lnTo>
                  <a:pt x="13716" y="41148"/>
                </a:lnTo>
                <a:lnTo>
                  <a:pt x="11103" y="50292"/>
                </a:lnTo>
                <a:lnTo>
                  <a:pt x="10668" y="50292"/>
                </a:lnTo>
                <a:lnTo>
                  <a:pt x="10668" y="71628"/>
                </a:lnTo>
                <a:lnTo>
                  <a:pt x="13716" y="82296"/>
                </a:lnTo>
                <a:lnTo>
                  <a:pt x="14586" y="82296"/>
                </a:lnTo>
                <a:lnTo>
                  <a:pt x="18941" y="89916"/>
                </a:lnTo>
                <a:lnTo>
                  <a:pt x="18288" y="89916"/>
                </a:lnTo>
                <a:lnTo>
                  <a:pt x="24637" y="97536"/>
                </a:lnTo>
                <a:lnTo>
                  <a:pt x="24384" y="97536"/>
                </a:lnTo>
                <a:lnTo>
                  <a:pt x="25908" y="99060"/>
                </a:lnTo>
                <a:lnTo>
                  <a:pt x="26212" y="99060"/>
                </a:lnTo>
                <a:lnTo>
                  <a:pt x="33528" y="105156"/>
                </a:lnTo>
                <a:lnTo>
                  <a:pt x="42672" y="109728"/>
                </a:lnTo>
                <a:lnTo>
                  <a:pt x="41148" y="109728"/>
                </a:lnTo>
                <a:lnTo>
                  <a:pt x="51816" y="112776"/>
                </a:lnTo>
                <a:close/>
              </a:path>
              <a:path w="125094" h="123825">
                <a:moveTo>
                  <a:pt x="83820" y="13716"/>
                </a:moveTo>
                <a:lnTo>
                  <a:pt x="73152" y="10668"/>
                </a:lnTo>
                <a:lnTo>
                  <a:pt x="68580" y="9144"/>
                </a:lnTo>
                <a:lnTo>
                  <a:pt x="96012" y="9144"/>
                </a:lnTo>
                <a:lnTo>
                  <a:pt x="97536" y="10668"/>
                </a:lnTo>
                <a:lnTo>
                  <a:pt x="99822" y="12192"/>
                </a:lnTo>
                <a:lnTo>
                  <a:pt x="82296" y="12192"/>
                </a:lnTo>
                <a:lnTo>
                  <a:pt x="83820" y="13716"/>
                </a:lnTo>
                <a:close/>
              </a:path>
              <a:path w="125094" h="123825">
                <a:moveTo>
                  <a:pt x="41148" y="13716"/>
                </a:moveTo>
                <a:lnTo>
                  <a:pt x="42672" y="12192"/>
                </a:lnTo>
                <a:lnTo>
                  <a:pt x="46482" y="12192"/>
                </a:lnTo>
                <a:lnTo>
                  <a:pt x="41148" y="13716"/>
                </a:lnTo>
                <a:close/>
              </a:path>
              <a:path w="125094" h="123825">
                <a:moveTo>
                  <a:pt x="114300" y="51816"/>
                </a:moveTo>
                <a:lnTo>
                  <a:pt x="111252" y="41148"/>
                </a:lnTo>
                <a:lnTo>
                  <a:pt x="105155" y="32004"/>
                </a:lnTo>
                <a:lnTo>
                  <a:pt x="106679" y="32004"/>
                </a:lnTo>
                <a:lnTo>
                  <a:pt x="99060" y="24384"/>
                </a:lnTo>
                <a:lnTo>
                  <a:pt x="100584" y="24384"/>
                </a:lnTo>
                <a:lnTo>
                  <a:pt x="82296" y="12192"/>
                </a:lnTo>
                <a:lnTo>
                  <a:pt x="99822" y="12192"/>
                </a:lnTo>
                <a:lnTo>
                  <a:pt x="106679" y="16764"/>
                </a:lnTo>
                <a:lnTo>
                  <a:pt x="106679" y="18288"/>
                </a:lnTo>
                <a:lnTo>
                  <a:pt x="114300" y="25908"/>
                </a:lnTo>
                <a:lnTo>
                  <a:pt x="114300" y="27432"/>
                </a:lnTo>
                <a:lnTo>
                  <a:pt x="118872" y="36576"/>
                </a:lnTo>
                <a:lnTo>
                  <a:pt x="118872" y="38100"/>
                </a:lnTo>
                <a:lnTo>
                  <a:pt x="120396" y="38100"/>
                </a:lnTo>
                <a:lnTo>
                  <a:pt x="123444" y="48768"/>
                </a:lnTo>
                <a:lnTo>
                  <a:pt x="123444" y="50292"/>
                </a:lnTo>
                <a:lnTo>
                  <a:pt x="114300" y="50292"/>
                </a:lnTo>
                <a:lnTo>
                  <a:pt x="114300" y="51816"/>
                </a:lnTo>
                <a:close/>
              </a:path>
              <a:path w="125094" h="123825">
                <a:moveTo>
                  <a:pt x="10668" y="51816"/>
                </a:moveTo>
                <a:lnTo>
                  <a:pt x="10668" y="50292"/>
                </a:lnTo>
                <a:lnTo>
                  <a:pt x="11103" y="50292"/>
                </a:lnTo>
                <a:lnTo>
                  <a:pt x="10668" y="51816"/>
                </a:lnTo>
                <a:close/>
              </a:path>
              <a:path w="125094" h="123825">
                <a:moveTo>
                  <a:pt x="121266" y="82296"/>
                </a:moveTo>
                <a:lnTo>
                  <a:pt x="111252" y="82296"/>
                </a:lnTo>
                <a:lnTo>
                  <a:pt x="114300" y="71628"/>
                </a:lnTo>
                <a:lnTo>
                  <a:pt x="114300" y="50292"/>
                </a:lnTo>
                <a:lnTo>
                  <a:pt x="123444" y="50292"/>
                </a:lnTo>
                <a:lnTo>
                  <a:pt x="123444" y="54864"/>
                </a:lnTo>
                <a:lnTo>
                  <a:pt x="124968" y="60960"/>
                </a:lnTo>
                <a:lnTo>
                  <a:pt x="123444" y="67056"/>
                </a:lnTo>
                <a:lnTo>
                  <a:pt x="123444" y="74676"/>
                </a:lnTo>
                <a:lnTo>
                  <a:pt x="121266" y="82296"/>
                </a:lnTo>
                <a:close/>
              </a:path>
              <a:path w="125094" h="123825">
                <a:moveTo>
                  <a:pt x="14586" y="82296"/>
                </a:moveTo>
                <a:lnTo>
                  <a:pt x="13716" y="82296"/>
                </a:lnTo>
                <a:lnTo>
                  <a:pt x="13716" y="80772"/>
                </a:lnTo>
                <a:lnTo>
                  <a:pt x="14586" y="82296"/>
                </a:lnTo>
                <a:close/>
              </a:path>
              <a:path w="125094" h="123825">
                <a:moveTo>
                  <a:pt x="105155" y="91440"/>
                </a:moveTo>
                <a:lnTo>
                  <a:pt x="111252" y="80772"/>
                </a:lnTo>
                <a:lnTo>
                  <a:pt x="111252" y="82296"/>
                </a:lnTo>
                <a:lnTo>
                  <a:pt x="121266" y="82296"/>
                </a:lnTo>
                <a:lnTo>
                  <a:pt x="120396" y="85344"/>
                </a:lnTo>
                <a:lnTo>
                  <a:pt x="118872" y="85344"/>
                </a:lnTo>
                <a:lnTo>
                  <a:pt x="116912" y="89916"/>
                </a:lnTo>
                <a:lnTo>
                  <a:pt x="106679" y="89916"/>
                </a:lnTo>
                <a:lnTo>
                  <a:pt x="105155" y="91440"/>
                </a:lnTo>
                <a:close/>
              </a:path>
              <a:path w="125094" h="123825">
                <a:moveTo>
                  <a:pt x="19812" y="91440"/>
                </a:moveTo>
                <a:lnTo>
                  <a:pt x="18288" y="89916"/>
                </a:lnTo>
                <a:lnTo>
                  <a:pt x="18941" y="89916"/>
                </a:lnTo>
                <a:lnTo>
                  <a:pt x="19812" y="91440"/>
                </a:lnTo>
                <a:close/>
              </a:path>
              <a:path w="125094" h="123825">
                <a:moveTo>
                  <a:pt x="99752" y="98228"/>
                </a:moveTo>
                <a:lnTo>
                  <a:pt x="106679" y="89916"/>
                </a:lnTo>
                <a:lnTo>
                  <a:pt x="116912" y="89916"/>
                </a:lnTo>
                <a:lnTo>
                  <a:pt x="114300" y="96012"/>
                </a:lnTo>
                <a:lnTo>
                  <a:pt x="113030" y="97536"/>
                </a:lnTo>
                <a:lnTo>
                  <a:pt x="100584" y="97536"/>
                </a:lnTo>
                <a:lnTo>
                  <a:pt x="99752" y="98228"/>
                </a:lnTo>
                <a:close/>
              </a:path>
              <a:path w="125094" h="123825">
                <a:moveTo>
                  <a:pt x="25908" y="99060"/>
                </a:moveTo>
                <a:lnTo>
                  <a:pt x="24384" y="97536"/>
                </a:lnTo>
                <a:lnTo>
                  <a:pt x="25215" y="98228"/>
                </a:lnTo>
                <a:lnTo>
                  <a:pt x="25908" y="99060"/>
                </a:lnTo>
                <a:close/>
              </a:path>
              <a:path w="125094" h="123825">
                <a:moveTo>
                  <a:pt x="25215" y="98228"/>
                </a:moveTo>
                <a:lnTo>
                  <a:pt x="24384" y="97536"/>
                </a:lnTo>
                <a:lnTo>
                  <a:pt x="24637" y="97536"/>
                </a:lnTo>
                <a:lnTo>
                  <a:pt x="25215" y="98228"/>
                </a:lnTo>
                <a:close/>
              </a:path>
              <a:path w="125094" h="123825">
                <a:moveTo>
                  <a:pt x="99060" y="99060"/>
                </a:moveTo>
                <a:lnTo>
                  <a:pt x="99752" y="98228"/>
                </a:lnTo>
                <a:lnTo>
                  <a:pt x="100584" y="97536"/>
                </a:lnTo>
                <a:lnTo>
                  <a:pt x="99060" y="99060"/>
                </a:lnTo>
                <a:close/>
              </a:path>
              <a:path w="125094" h="123825">
                <a:moveTo>
                  <a:pt x="111760" y="99060"/>
                </a:moveTo>
                <a:lnTo>
                  <a:pt x="99060" y="99060"/>
                </a:lnTo>
                <a:lnTo>
                  <a:pt x="100584" y="97536"/>
                </a:lnTo>
                <a:lnTo>
                  <a:pt x="113030" y="97536"/>
                </a:lnTo>
                <a:lnTo>
                  <a:pt x="111760" y="99060"/>
                </a:lnTo>
                <a:close/>
              </a:path>
              <a:path w="125094" h="123825">
                <a:moveTo>
                  <a:pt x="26212" y="99060"/>
                </a:moveTo>
                <a:lnTo>
                  <a:pt x="25908" y="99060"/>
                </a:lnTo>
                <a:lnTo>
                  <a:pt x="25215" y="98228"/>
                </a:lnTo>
                <a:lnTo>
                  <a:pt x="26212" y="99060"/>
                </a:lnTo>
                <a:close/>
              </a:path>
              <a:path w="125094" h="123825">
                <a:moveTo>
                  <a:pt x="93726" y="114300"/>
                </a:moveTo>
                <a:lnTo>
                  <a:pt x="67056" y="114300"/>
                </a:lnTo>
                <a:lnTo>
                  <a:pt x="73152" y="112776"/>
                </a:lnTo>
                <a:lnTo>
                  <a:pt x="83820" y="109728"/>
                </a:lnTo>
                <a:lnTo>
                  <a:pt x="82296" y="109728"/>
                </a:lnTo>
                <a:lnTo>
                  <a:pt x="91439" y="105156"/>
                </a:lnTo>
                <a:lnTo>
                  <a:pt x="99752" y="98228"/>
                </a:lnTo>
                <a:lnTo>
                  <a:pt x="99060" y="99060"/>
                </a:lnTo>
                <a:lnTo>
                  <a:pt x="111760" y="99060"/>
                </a:lnTo>
                <a:lnTo>
                  <a:pt x="106679" y="105156"/>
                </a:lnTo>
                <a:lnTo>
                  <a:pt x="97536" y="112776"/>
                </a:lnTo>
                <a:lnTo>
                  <a:pt x="96012" y="112776"/>
                </a:lnTo>
                <a:lnTo>
                  <a:pt x="93726" y="114300"/>
                </a:lnTo>
                <a:close/>
              </a:path>
              <a:path w="125094" h="123825">
                <a:moveTo>
                  <a:pt x="68580" y="123444"/>
                </a:moveTo>
                <a:lnTo>
                  <a:pt x="56387" y="123444"/>
                </a:lnTo>
                <a:lnTo>
                  <a:pt x="50292" y="121920"/>
                </a:lnTo>
                <a:lnTo>
                  <a:pt x="48768" y="121920"/>
                </a:lnTo>
                <a:lnTo>
                  <a:pt x="38100" y="118872"/>
                </a:lnTo>
                <a:lnTo>
                  <a:pt x="28956" y="112776"/>
                </a:lnTo>
                <a:lnTo>
                  <a:pt x="56387" y="112776"/>
                </a:lnTo>
                <a:lnTo>
                  <a:pt x="62484" y="114300"/>
                </a:lnTo>
                <a:lnTo>
                  <a:pt x="93726" y="114300"/>
                </a:lnTo>
                <a:lnTo>
                  <a:pt x="86868" y="118872"/>
                </a:lnTo>
                <a:lnTo>
                  <a:pt x="68580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30679" y="348843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6387" y="114299"/>
                </a:moveTo>
                <a:lnTo>
                  <a:pt x="34718" y="109751"/>
                </a:lnTo>
                <a:lnTo>
                  <a:pt x="16763" y="97345"/>
                </a:lnTo>
                <a:lnTo>
                  <a:pt x="4524" y="78938"/>
                </a:lnTo>
                <a:lnTo>
                  <a:pt x="0" y="56387"/>
                </a:lnTo>
                <a:lnTo>
                  <a:pt x="4524" y="34718"/>
                </a:lnTo>
                <a:lnTo>
                  <a:pt x="16764" y="16763"/>
                </a:lnTo>
                <a:lnTo>
                  <a:pt x="34718" y="4524"/>
                </a:lnTo>
                <a:lnTo>
                  <a:pt x="56387" y="0"/>
                </a:lnTo>
                <a:lnTo>
                  <a:pt x="78938" y="4524"/>
                </a:lnTo>
                <a:lnTo>
                  <a:pt x="97345" y="16763"/>
                </a:lnTo>
                <a:lnTo>
                  <a:pt x="109751" y="34718"/>
                </a:lnTo>
                <a:lnTo>
                  <a:pt x="114300" y="56387"/>
                </a:lnTo>
                <a:lnTo>
                  <a:pt x="109751" y="78938"/>
                </a:lnTo>
                <a:lnTo>
                  <a:pt x="97345" y="97345"/>
                </a:lnTo>
                <a:lnTo>
                  <a:pt x="78938" y="109751"/>
                </a:lnTo>
                <a:lnTo>
                  <a:pt x="56387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26107" y="3483864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85344" y="4572"/>
                </a:moveTo>
                <a:lnTo>
                  <a:pt x="38100" y="4572"/>
                </a:lnTo>
                <a:lnTo>
                  <a:pt x="48768" y="1524"/>
                </a:lnTo>
                <a:lnTo>
                  <a:pt x="48768" y="0"/>
                </a:lnTo>
                <a:lnTo>
                  <a:pt x="74676" y="0"/>
                </a:lnTo>
                <a:lnTo>
                  <a:pt x="74676" y="1524"/>
                </a:lnTo>
                <a:lnTo>
                  <a:pt x="85344" y="4572"/>
                </a:lnTo>
                <a:close/>
              </a:path>
              <a:path w="123825" h="123825">
                <a:moveTo>
                  <a:pt x="86868" y="118872"/>
                </a:moveTo>
                <a:lnTo>
                  <a:pt x="36576" y="118872"/>
                </a:lnTo>
                <a:lnTo>
                  <a:pt x="27432" y="112776"/>
                </a:lnTo>
                <a:lnTo>
                  <a:pt x="18288" y="105156"/>
                </a:lnTo>
                <a:lnTo>
                  <a:pt x="10668" y="96012"/>
                </a:lnTo>
                <a:lnTo>
                  <a:pt x="4572" y="85344"/>
                </a:lnTo>
                <a:lnTo>
                  <a:pt x="1524" y="74676"/>
                </a:lnTo>
                <a:lnTo>
                  <a:pt x="1524" y="73152"/>
                </a:lnTo>
                <a:lnTo>
                  <a:pt x="0" y="68580"/>
                </a:lnTo>
                <a:lnTo>
                  <a:pt x="0" y="54864"/>
                </a:lnTo>
                <a:lnTo>
                  <a:pt x="1524" y="48768"/>
                </a:lnTo>
                <a:lnTo>
                  <a:pt x="4572" y="38100"/>
                </a:lnTo>
                <a:lnTo>
                  <a:pt x="4572" y="36576"/>
                </a:lnTo>
                <a:lnTo>
                  <a:pt x="10668" y="27432"/>
                </a:lnTo>
                <a:lnTo>
                  <a:pt x="10668" y="25908"/>
                </a:lnTo>
                <a:lnTo>
                  <a:pt x="18288" y="18288"/>
                </a:lnTo>
                <a:lnTo>
                  <a:pt x="18288" y="16764"/>
                </a:lnTo>
                <a:lnTo>
                  <a:pt x="27432" y="10668"/>
                </a:lnTo>
                <a:lnTo>
                  <a:pt x="27432" y="9144"/>
                </a:lnTo>
                <a:lnTo>
                  <a:pt x="36576" y="4572"/>
                </a:lnTo>
                <a:lnTo>
                  <a:pt x="86868" y="4572"/>
                </a:lnTo>
                <a:lnTo>
                  <a:pt x="96012" y="9144"/>
                </a:lnTo>
                <a:lnTo>
                  <a:pt x="56387" y="9144"/>
                </a:lnTo>
                <a:lnTo>
                  <a:pt x="50292" y="10668"/>
                </a:lnTo>
                <a:lnTo>
                  <a:pt x="51816" y="10668"/>
                </a:lnTo>
                <a:lnTo>
                  <a:pt x="46482" y="12192"/>
                </a:lnTo>
                <a:lnTo>
                  <a:pt x="41148" y="12192"/>
                </a:lnTo>
                <a:lnTo>
                  <a:pt x="32004" y="18288"/>
                </a:lnTo>
                <a:lnTo>
                  <a:pt x="33528" y="18288"/>
                </a:lnTo>
                <a:lnTo>
                  <a:pt x="24384" y="24384"/>
                </a:lnTo>
                <a:lnTo>
                  <a:pt x="18288" y="32004"/>
                </a:lnTo>
                <a:lnTo>
                  <a:pt x="13716" y="41148"/>
                </a:lnTo>
                <a:lnTo>
                  <a:pt x="11103" y="50292"/>
                </a:lnTo>
                <a:lnTo>
                  <a:pt x="10668" y="50292"/>
                </a:lnTo>
                <a:lnTo>
                  <a:pt x="9144" y="56388"/>
                </a:lnTo>
                <a:lnTo>
                  <a:pt x="9144" y="67056"/>
                </a:lnTo>
                <a:lnTo>
                  <a:pt x="10668" y="71628"/>
                </a:lnTo>
                <a:lnTo>
                  <a:pt x="13716" y="82296"/>
                </a:lnTo>
                <a:lnTo>
                  <a:pt x="14369" y="82296"/>
                </a:lnTo>
                <a:lnTo>
                  <a:pt x="18288" y="91440"/>
                </a:lnTo>
                <a:lnTo>
                  <a:pt x="19304" y="91440"/>
                </a:lnTo>
                <a:lnTo>
                  <a:pt x="24384" y="99060"/>
                </a:lnTo>
                <a:lnTo>
                  <a:pt x="26212" y="99060"/>
                </a:lnTo>
                <a:lnTo>
                  <a:pt x="33528" y="105156"/>
                </a:lnTo>
                <a:lnTo>
                  <a:pt x="32004" y="105156"/>
                </a:lnTo>
                <a:lnTo>
                  <a:pt x="41148" y="109728"/>
                </a:lnTo>
                <a:lnTo>
                  <a:pt x="51816" y="112776"/>
                </a:lnTo>
                <a:lnTo>
                  <a:pt x="56387" y="112776"/>
                </a:lnTo>
                <a:lnTo>
                  <a:pt x="60960" y="114300"/>
                </a:lnTo>
                <a:lnTo>
                  <a:pt x="93726" y="114300"/>
                </a:lnTo>
                <a:lnTo>
                  <a:pt x="86868" y="118872"/>
                </a:lnTo>
                <a:close/>
              </a:path>
              <a:path w="123825" h="123825">
                <a:moveTo>
                  <a:pt x="82296" y="13716"/>
                </a:moveTo>
                <a:lnTo>
                  <a:pt x="71628" y="10668"/>
                </a:lnTo>
                <a:lnTo>
                  <a:pt x="73152" y="10668"/>
                </a:lnTo>
                <a:lnTo>
                  <a:pt x="67056" y="9144"/>
                </a:lnTo>
                <a:lnTo>
                  <a:pt x="96012" y="9144"/>
                </a:lnTo>
                <a:lnTo>
                  <a:pt x="96012" y="10668"/>
                </a:lnTo>
                <a:lnTo>
                  <a:pt x="98298" y="12192"/>
                </a:lnTo>
                <a:lnTo>
                  <a:pt x="82296" y="12192"/>
                </a:lnTo>
                <a:lnTo>
                  <a:pt x="82296" y="13716"/>
                </a:lnTo>
                <a:close/>
              </a:path>
              <a:path w="123825" h="123825">
                <a:moveTo>
                  <a:pt x="41148" y="13716"/>
                </a:moveTo>
                <a:lnTo>
                  <a:pt x="41148" y="12192"/>
                </a:lnTo>
                <a:lnTo>
                  <a:pt x="46482" y="12192"/>
                </a:lnTo>
                <a:lnTo>
                  <a:pt x="41148" y="13716"/>
                </a:lnTo>
                <a:close/>
              </a:path>
              <a:path w="123825" h="123825">
                <a:moveTo>
                  <a:pt x="112775" y="51816"/>
                </a:moveTo>
                <a:lnTo>
                  <a:pt x="109728" y="41148"/>
                </a:lnTo>
                <a:lnTo>
                  <a:pt x="105155" y="32004"/>
                </a:lnTo>
                <a:lnTo>
                  <a:pt x="99060" y="24384"/>
                </a:lnTo>
                <a:lnTo>
                  <a:pt x="89916" y="18288"/>
                </a:lnTo>
                <a:lnTo>
                  <a:pt x="91439" y="18288"/>
                </a:lnTo>
                <a:lnTo>
                  <a:pt x="82296" y="12192"/>
                </a:lnTo>
                <a:lnTo>
                  <a:pt x="98298" y="12192"/>
                </a:lnTo>
                <a:lnTo>
                  <a:pt x="105155" y="16764"/>
                </a:lnTo>
                <a:lnTo>
                  <a:pt x="105155" y="18288"/>
                </a:lnTo>
                <a:lnTo>
                  <a:pt x="112775" y="25908"/>
                </a:lnTo>
                <a:lnTo>
                  <a:pt x="112775" y="27432"/>
                </a:lnTo>
                <a:lnTo>
                  <a:pt x="118872" y="36576"/>
                </a:lnTo>
                <a:lnTo>
                  <a:pt x="118872" y="38100"/>
                </a:lnTo>
                <a:lnTo>
                  <a:pt x="121920" y="48768"/>
                </a:lnTo>
                <a:lnTo>
                  <a:pt x="122300" y="50292"/>
                </a:lnTo>
                <a:lnTo>
                  <a:pt x="112775" y="50292"/>
                </a:lnTo>
                <a:lnTo>
                  <a:pt x="112775" y="51816"/>
                </a:lnTo>
                <a:close/>
              </a:path>
              <a:path w="123825" h="123825">
                <a:moveTo>
                  <a:pt x="10668" y="51816"/>
                </a:moveTo>
                <a:lnTo>
                  <a:pt x="10668" y="50292"/>
                </a:lnTo>
                <a:lnTo>
                  <a:pt x="11103" y="50292"/>
                </a:lnTo>
                <a:lnTo>
                  <a:pt x="10668" y="51816"/>
                </a:lnTo>
                <a:close/>
              </a:path>
              <a:path w="123825" h="123825">
                <a:moveTo>
                  <a:pt x="119742" y="82296"/>
                </a:moveTo>
                <a:lnTo>
                  <a:pt x="109728" y="82296"/>
                </a:lnTo>
                <a:lnTo>
                  <a:pt x="112775" y="71628"/>
                </a:lnTo>
                <a:lnTo>
                  <a:pt x="114300" y="67056"/>
                </a:lnTo>
                <a:lnTo>
                  <a:pt x="114300" y="56388"/>
                </a:lnTo>
                <a:lnTo>
                  <a:pt x="112775" y="50292"/>
                </a:lnTo>
                <a:lnTo>
                  <a:pt x="122300" y="50292"/>
                </a:lnTo>
                <a:lnTo>
                  <a:pt x="123444" y="54864"/>
                </a:lnTo>
                <a:lnTo>
                  <a:pt x="123444" y="67056"/>
                </a:lnTo>
                <a:lnTo>
                  <a:pt x="121920" y="73152"/>
                </a:lnTo>
                <a:lnTo>
                  <a:pt x="121920" y="74676"/>
                </a:lnTo>
                <a:lnTo>
                  <a:pt x="119742" y="82296"/>
                </a:lnTo>
                <a:close/>
              </a:path>
              <a:path w="123825" h="123825">
                <a:moveTo>
                  <a:pt x="14369" y="82296"/>
                </a:moveTo>
                <a:lnTo>
                  <a:pt x="13716" y="82296"/>
                </a:lnTo>
                <a:lnTo>
                  <a:pt x="13716" y="80772"/>
                </a:lnTo>
                <a:lnTo>
                  <a:pt x="14369" y="82296"/>
                </a:lnTo>
                <a:close/>
              </a:path>
              <a:path w="123825" h="123825">
                <a:moveTo>
                  <a:pt x="115388" y="91440"/>
                </a:moveTo>
                <a:lnTo>
                  <a:pt x="105155" y="91440"/>
                </a:lnTo>
                <a:lnTo>
                  <a:pt x="109728" y="80772"/>
                </a:lnTo>
                <a:lnTo>
                  <a:pt x="109728" y="82296"/>
                </a:lnTo>
                <a:lnTo>
                  <a:pt x="119742" y="82296"/>
                </a:lnTo>
                <a:lnTo>
                  <a:pt x="118872" y="85344"/>
                </a:lnTo>
                <a:lnTo>
                  <a:pt x="115388" y="91440"/>
                </a:lnTo>
                <a:close/>
              </a:path>
              <a:path w="123825" h="123825">
                <a:moveTo>
                  <a:pt x="19304" y="91440"/>
                </a:moveTo>
                <a:lnTo>
                  <a:pt x="18288" y="91440"/>
                </a:lnTo>
                <a:lnTo>
                  <a:pt x="18288" y="89916"/>
                </a:lnTo>
                <a:lnTo>
                  <a:pt x="19304" y="91440"/>
                </a:lnTo>
                <a:close/>
              </a:path>
              <a:path w="123825" h="123825">
                <a:moveTo>
                  <a:pt x="110236" y="99060"/>
                </a:moveTo>
                <a:lnTo>
                  <a:pt x="99060" y="99060"/>
                </a:lnTo>
                <a:lnTo>
                  <a:pt x="105155" y="89916"/>
                </a:lnTo>
                <a:lnTo>
                  <a:pt x="105155" y="91440"/>
                </a:lnTo>
                <a:lnTo>
                  <a:pt x="115388" y="91440"/>
                </a:lnTo>
                <a:lnTo>
                  <a:pt x="112775" y="96012"/>
                </a:lnTo>
                <a:lnTo>
                  <a:pt x="110236" y="99060"/>
                </a:lnTo>
                <a:close/>
              </a:path>
              <a:path w="123825" h="123825">
                <a:moveTo>
                  <a:pt x="26212" y="99060"/>
                </a:moveTo>
                <a:lnTo>
                  <a:pt x="24384" y="99060"/>
                </a:lnTo>
                <a:lnTo>
                  <a:pt x="24384" y="97536"/>
                </a:lnTo>
                <a:lnTo>
                  <a:pt x="26212" y="99060"/>
                </a:lnTo>
                <a:close/>
              </a:path>
              <a:path w="123825" h="123825">
                <a:moveTo>
                  <a:pt x="93726" y="114300"/>
                </a:moveTo>
                <a:lnTo>
                  <a:pt x="67056" y="114300"/>
                </a:lnTo>
                <a:lnTo>
                  <a:pt x="73152" y="112776"/>
                </a:lnTo>
                <a:lnTo>
                  <a:pt x="71628" y="112776"/>
                </a:lnTo>
                <a:lnTo>
                  <a:pt x="82296" y="109728"/>
                </a:lnTo>
                <a:lnTo>
                  <a:pt x="91439" y="105156"/>
                </a:lnTo>
                <a:lnTo>
                  <a:pt x="89916" y="105156"/>
                </a:lnTo>
                <a:lnTo>
                  <a:pt x="99060" y="97536"/>
                </a:lnTo>
                <a:lnTo>
                  <a:pt x="99060" y="99060"/>
                </a:lnTo>
                <a:lnTo>
                  <a:pt x="110236" y="99060"/>
                </a:lnTo>
                <a:lnTo>
                  <a:pt x="105155" y="105156"/>
                </a:lnTo>
                <a:lnTo>
                  <a:pt x="96012" y="112776"/>
                </a:lnTo>
                <a:lnTo>
                  <a:pt x="93726" y="114300"/>
                </a:lnTo>
                <a:close/>
              </a:path>
              <a:path w="123825" h="123825">
                <a:moveTo>
                  <a:pt x="68580" y="123444"/>
                </a:moveTo>
                <a:lnTo>
                  <a:pt x="56387" y="123444"/>
                </a:lnTo>
                <a:lnTo>
                  <a:pt x="48768" y="121920"/>
                </a:lnTo>
                <a:lnTo>
                  <a:pt x="38100" y="118872"/>
                </a:lnTo>
                <a:lnTo>
                  <a:pt x="85344" y="118872"/>
                </a:lnTo>
                <a:lnTo>
                  <a:pt x="74676" y="121920"/>
                </a:lnTo>
                <a:lnTo>
                  <a:pt x="73152" y="121920"/>
                </a:lnTo>
                <a:lnTo>
                  <a:pt x="68580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53767" y="48783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912" y="114300"/>
                </a:moveTo>
                <a:lnTo>
                  <a:pt x="35361" y="109989"/>
                </a:lnTo>
                <a:lnTo>
                  <a:pt x="16954" y="98107"/>
                </a:lnTo>
                <a:lnTo>
                  <a:pt x="4548" y="80224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224" y="4548"/>
                </a:lnTo>
                <a:lnTo>
                  <a:pt x="98107" y="16954"/>
                </a:lnTo>
                <a:lnTo>
                  <a:pt x="109989" y="35361"/>
                </a:lnTo>
                <a:lnTo>
                  <a:pt x="114300" y="57912"/>
                </a:lnTo>
                <a:lnTo>
                  <a:pt x="109989" y="80224"/>
                </a:lnTo>
                <a:lnTo>
                  <a:pt x="98107" y="98107"/>
                </a:lnTo>
                <a:lnTo>
                  <a:pt x="80224" y="109989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49195" y="4873751"/>
            <a:ext cx="125095" cy="123825"/>
          </a:xfrm>
          <a:custGeom>
            <a:avLst/>
            <a:gdLst/>
            <a:ahLst/>
            <a:cxnLst/>
            <a:rect l="l" t="t" r="r" b="b"/>
            <a:pathLst>
              <a:path w="125094" h="123825">
                <a:moveTo>
                  <a:pt x="57912" y="10667"/>
                </a:moveTo>
                <a:lnTo>
                  <a:pt x="28956" y="10667"/>
                </a:lnTo>
                <a:lnTo>
                  <a:pt x="38100" y="4571"/>
                </a:lnTo>
                <a:lnTo>
                  <a:pt x="48768" y="1523"/>
                </a:lnTo>
                <a:lnTo>
                  <a:pt x="50292" y="1523"/>
                </a:lnTo>
                <a:lnTo>
                  <a:pt x="56387" y="0"/>
                </a:lnTo>
                <a:lnTo>
                  <a:pt x="68580" y="0"/>
                </a:lnTo>
                <a:lnTo>
                  <a:pt x="86868" y="4571"/>
                </a:lnTo>
                <a:lnTo>
                  <a:pt x="93726" y="9143"/>
                </a:lnTo>
                <a:lnTo>
                  <a:pt x="62484" y="9143"/>
                </a:lnTo>
                <a:lnTo>
                  <a:pt x="57912" y="10667"/>
                </a:lnTo>
                <a:close/>
              </a:path>
              <a:path w="125094" h="123825">
                <a:moveTo>
                  <a:pt x="96012" y="10667"/>
                </a:moveTo>
                <a:lnTo>
                  <a:pt x="68580" y="10667"/>
                </a:lnTo>
                <a:lnTo>
                  <a:pt x="62484" y="9143"/>
                </a:lnTo>
                <a:lnTo>
                  <a:pt x="93726" y="9143"/>
                </a:lnTo>
                <a:lnTo>
                  <a:pt x="96012" y="10667"/>
                </a:lnTo>
                <a:close/>
              </a:path>
              <a:path w="125094" h="123825">
                <a:moveTo>
                  <a:pt x="51816" y="114299"/>
                </a:moveTo>
                <a:lnTo>
                  <a:pt x="27432" y="114299"/>
                </a:lnTo>
                <a:lnTo>
                  <a:pt x="27432" y="112775"/>
                </a:lnTo>
                <a:lnTo>
                  <a:pt x="18288" y="106679"/>
                </a:lnTo>
                <a:lnTo>
                  <a:pt x="18288" y="105155"/>
                </a:lnTo>
                <a:lnTo>
                  <a:pt x="10668" y="97535"/>
                </a:lnTo>
                <a:lnTo>
                  <a:pt x="10668" y="96011"/>
                </a:lnTo>
                <a:lnTo>
                  <a:pt x="6096" y="86867"/>
                </a:lnTo>
                <a:lnTo>
                  <a:pt x="4572" y="86867"/>
                </a:lnTo>
                <a:lnTo>
                  <a:pt x="4572" y="85343"/>
                </a:lnTo>
                <a:lnTo>
                  <a:pt x="1524" y="74675"/>
                </a:lnTo>
                <a:lnTo>
                  <a:pt x="1524" y="68579"/>
                </a:lnTo>
                <a:lnTo>
                  <a:pt x="0" y="62483"/>
                </a:lnTo>
                <a:lnTo>
                  <a:pt x="1524" y="56387"/>
                </a:lnTo>
                <a:lnTo>
                  <a:pt x="1524" y="48767"/>
                </a:lnTo>
                <a:lnTo>
                  <a:pt x="4572" y="38099"/>
                </a:lnTo>
                <a:lnTo>
                  <a:pt x="6096" y="38099"/>
                </a:lnTo>
                <a:lnTo>
                  <a:pt x="10668" y="27431"/>
                </a:lnTo>
                <a:lnTo>
                  <a:pt x="18288" y="18287"/>
                </a:lnTo>
                <a:lnTo>
                  <a:pt x="27432" y="10667"/>
                </a:lnTo>
                <a:lnTo>
                  <a:pt x="51816" y="10667"/>
                </a:lnTo>
                <a:lnTo>
                  <a:pt x="41148" y="13715"/>
                </a:lnTo>
                <a:lnTo>
                  <a:pt x="42672" y="13715"/>
                </a:lnTo>
                <a:lnTo>
                  <a:pt x="33528" y="18287"/>
                </a:lnTo>
                <a:lnTo>
                  <a:pt x="26212" y="24383"/>
                </a:lnTo>
                <a:lnTo>
                  <a:pt x="25908" y="24383"/>
                </a:lnTo>
                <a:lnTo>
                  <a:pt x="24384" y="25907"/>
                </a:lnTo>
                <a:lnTo>
                  <a:pt x="24638" y="25907"/>
                </a:lnTo>
                <a:lnTo>
                  <a:pt x="18288" y="33527"/>
                </a:lnTo>
                <a:lnTo>
                  <a:pt x="18941" y="33527"/>
                </a:lnTo>
                <a:lnTo>
                  <a:pt x="14586" y="41147"/>
                </a:lnTo>
                <a:lnTo>
                  <a:pt x="13716" y="41147"/>
                </a:lnTo>
                <a:lnTo>
                  <a:pt x="10668" y="51815"/>
                </a:lnTo>
                <a:lnTo>
                  <a:pt x="10668" y="73151"/>
                </a:lnTo>
                <a:lnTo>
                  <a:pt x="11049" y="73151"/>
                </a:lnTo>
                <a:lnTo>
                  <a:pt x="13716" y="83819"/>
                </a:lnTo>
                <a:lnTo>
                  <a:pt x="14731" y="83819"/>
                </a:lnTo>
                <a:lnTo>
                  <a:pt x="19812" y="91439"/>
                </a:lnTo>
                <a:lnTo>
                  <a:pt x="18288" y="91439"/>
                </a:lnTo>
                <a:lnTo>
                  <a:pt x="25908" y="99059"/>
                </a:lnTo>
                <a:lnTo>
                  <a:pt x="24384" y="99059"/>
                </a:lnTo>
                <a:lnTo>
                  <a:pt x="33528" y="106679"/>
                </a:lnTo>
                <a:lnTo>
                  <a:pt x="35813" y="106679"/>
                </a:lnTo>
                <a:lnTo>
                  <a:pt x="42672" y="111251"/>
                </a:lnTo>
                <a:lnTo>
                  <a:pt x="44704" y="111251"/>
                </a:lnTo>
                <a:lnTo>
                  <a:pt x="51816" y="114299"/>
                </a:lnTo>
                <a:close/>
              </a:path>
              <a:path w="125094" h="123825">
                <a:moveTo>
                  <a:pt x="99752" y="25215"/>
                </a:moveTo>
                <a:lnTo>
                  <a:pt x="91439" y="18287"/>
                </a:lnTo>
                <a:lnTo>
                  <a:pt x="82296" y="13715"/>
                </a:lnTo>
                <a:lnTo>
                  <a:pt x="83820" y="13715"/>
                </a:lnTo>
                <a:lnTo>
                  <a:pt x="73152" y="10667"/>
                </a:lnTo>
                <a:lnTo>
                  <a:pt x="97536" y="10667"/>
                </a:lnTo>
                <a:lnTo>
                  <a:pt x="106679" y="18287"/>
                </a:lnTo>
                <a:lnTo>
                  <a:pt x="111759" y="24383"/>
                </a:lnTo>
                <a:lnTo>
                  <a:pt x="99060" y="24383"/>
                </a:lnTo>
                <a:lnTo>
                  <a:pt x="99752" y="25215"/>
                </a:lnTo>
                <a:close/>
              </a:path>
              <a:path w="125094" h="123825">
                <a:moveTo>
                  <a:pt x="24384" y="25907"/>
                </a:moveTo>
                <a:lnTo>
                  <a:pt x="25908" y="24383"/>
                </a:lnTo>
                <a:lnTo>
                  <a:pt x="25215" y="25215"/>
                </a:lnTo>
                <a:lnTo>
                  <a:pt x="24384" y="25907"/>
                </a:lnTo>
                <a:close/>
              </a:path>
              <a:path w="125094" h="123825">
                <a:moveTo>
                  <a:pt x="25215" y="25215"/>
                </a:moveTo>
                <a:lnTo>
                  <a:pt x="25908" y="24383"/>
                </a:lnTo>
                <a:lnTo>
                  <a:pt x="26212" y="24383"/>
                </a:lnTo>
                <a:lnTo>
                  <a:pt x="25215" y="25215"/>
                </a:lnTo>
                <a:close/>
              </a:path>
              <a:path w="125094" h="123825">
                <a:moveTo>
                  <a:pt x="100584" y="25907"/>
                </a:moveTo>
                <a:lnTo>
                  <a:pt x="99752" y="25215"/>
                </a:lnTo>
                <a:lnTo>
                  <a:pt x="99060" y="24383"/>
                </a:lnTo>
                <a:lnTo>
                  <a:pt x="100584" y="25907"/>
                </a:lnTo>
                <a:close/>
              </a:path>
              <a:path w="125094" h="123825">
                <a:moveTo>
                  <a:pt x="113029" y="25907"/>
                </a:moveTo>
                <a:lnTo>
                  <a:pt x="100584" y="25907"/>
                </a:lnTo>
                <a:lnTo>
                  <a:pt x="99060" y="24383"/>
                </a:lnTo>
                <a:lnTo>
                  <a:pt x="111759" y="24383"/>
                </a:lnTo>
                <a:lnTo>
                  <a:pt x="113029" y="25907"/>
                </a:lnTo>
                <a:close/>
              </a:path>
              <a:path w="125094" h="123825">
                <a:moveTo>
                  <a:pt x="24638" y="25907"/>
                </a:moveTo>
                <a:lnTo>
                  <a:pt x="24384" y="25907"/>
                </a:lnTo>
                <a:lnTo>
                  <a:pt x="25215" y="25215"/>
                </a:lnTo>
                <a:lnTo>
                  <a:pt x="24638" y="25907"/>
                </a:lnTo>
                <a:close/>
              </a:path>
              <a:path w="125094" h="123825">
                <a:moveTo>
                  <a:pt x="116912" y="33527"/>
                </a:moveTo>
                <a:lnTo>
                  <a:pt x="106679" y="33527"/>
                </a:lnTo>
                <a:lnTo>
                  <a:pt x="99752" y="25215"/>
                </a:lnTo>
                <a:lnTo>
                  <a:pt x="100584" y="25907"/>
                </a:lnTo>
                <a:lnTo>
                  <a:pt x="113029" y="25907"/>
                </a:lnTo>
                <a:lnTo>
                  <a:pt x="114300" y="27431"/>
                </a:lnTo>
                <a:lnTo>
                  <a:pt x="116912" y="33527"/>
                </a:lnTo>
                <a:close/>
              </a:path>
              <a:path w="125094" h="123825">
                <a:moveTo>
                  <a:pt x="18941" y="33527"/>
                </a:moveTo>
                <a:lnTo>
                  <a:pt x="18288" y="33527"/>
                </a:lnTo>
                <a:lnTo>
                  <a:pt x="19812" y="32003"/>
                </a:lnTo>
                <a:lnTo>
                  <a:pt x="18941" y="33527"/>
                </a:lnTo>
                <a:close/>
              </a:path>
              <a:path w="125094" h="123825">
                <a:moveTo>
                  <a:pt x="111252" y="42671"/>
                </a:moveTo>
                <a:lnTo>
                  <a:pt x="105155" y="32003"/>
                </a:lnTo>
                <a:lnTo>
                  <a:pt x="106679" y="33527"/>
                </a:lnTo>
                <a:lnTo>
                  <a:pt x="116912" y="33527"/>
                </a:lnTo>
                <a:lnTo>
                  <a:pt x="118872" y="38099"/>
                </a:lnTo>
                <a:lnTo>
                  <a:pt x="120396" y="38099"/>
                </a:lnTo>
                <a:lnTo>
                  <a:pt x="121266" y="41147"/>
                </a:lnTo>
                <a:lnTo>
                  <a:pt x="111252" y="41147"/>
                </a:lnTo>
                <a:lnTo>
                  <a:pt x="111252" y="42671"/>
                </a:lnTo>
                <a:close/>
              </a:path>
              <a:path w="125094" h="123825">
                <a:moveTo>
                  <a:pt x="13716" y="42671"/>
                </a:moveTo>
                <a:lnTo>
                  <a:pt x="13716" y="41147"/>
                </a:lnTo>
                <a:lnTo>
                  <a:pt x="14586" y="41147"/>
                </a:lnTo>
                <a:lnTo>
                  <a:pt x="13716" y="42671"/>
                </a:lnTo>
                <a:close/>
              </a:path>
              <a:path w="125094" h="123825">
                <a:moveTo>
                  <a:pt x="123444" y="73151"/>
                </a:moveTo>
                <a:lnTo>
                  <a:pt x="114300" y="73151"/>
                </a:lnTo>
                <a:lnTo>
                  <a:pt x="114300" y="51815"/>
                </a:lnTo>
                <a:lnTo>
                  <a:pt x="111252" y="41147"/>
                </a:lnTo>
                <a:lnTo>
                  <a:pt x="121266" y="41147"/>
                </a:lnTo>
                <a:lnTo>
                  <a:pt x="123444" y="48767"/>
                </a:lnTo>
                <a:lnTo>
                  <a:pt x="123444" y="56387"/>
                </a:lnTo>
                <a:lnTo>
                  <a:pt x="124968" y="62483"/>
                </a:lnTo>
                <a:lnTo>
                  <a:pt x="123444" y="68579"/>
                </a:lnTo>
                <a:lnTo>
                  <a:pt x="123444" y="73151"/>
                </a:lnTo>
                <a:close/>
              </a:path>
              <a:path w="125094" h="123825">
                <a:moveTo>
                  <a:pt x="11049" y="73151"/>
                </a:moveTo>
                <a:lnTo>
                  <a:pt x="10668" y="73151"/>
                </a:lnTo>
                <a:lnTo>
                  <a:pt x="10668" y="71627"/>
                </a:lnTo>
                <a:lnTo>
                  <a:pt x="11049" y="73151"/>
                </a:lnTo>
                <a:close/>
              </a:path>
              <a:path w="125094" h="123825">
                <a:moveTo>
                  <a:pt x="120831" y="83819"/>
                </a:moveTo>
                <a:lnTo>
                  <a:pt x="111252" y="83819"/>
                </a:lnTo>
                <a:lnTo>
                  <a:pt x="114300" y="71627"/>
                </a:lnTo>
                <a:lnTo>
                  <a:pt x="114300" y="73151"/>
                </a:lnTo>
                <a:lnTo>
                  <a:pt x="123444" y="73151"/>
                </a:lnTo>
                <a:lnTo>
                  <a:pt x="123444" y="74675"/>
                </a:lnTo>
                <a:lnTo>
                  <a:pt x="120831" y="83819"/>
                </a:lnTo>
                <a:close/>
              </a:path>
              <a:path w="125094" h="123825">
                <a:moveTo>
                  <a:pt x="14731" y="83819"/>
                </a:moveTo>
                <a:lnTo>
                  <a:pt x="13716" y="83819"/>
                </a:lnTo>
                <a:lnTo>
                  <a:pt x="13716" y="82295"/>
                </a:lnTo>
                <a:lnTo>
                  <a:pt x="14731" y="83819"/>
                </a:lnTo>
                <a:close/>
              </a:path>
              <a:path w="125094" h="123825">
                <a:moveTo>
                  <a:pt x="106679" y="106679"/>
                </a:moveTo>
                <a:lnTo>
                  <a:pt x="91439" y="106679"/>
                </a:lnTo>
                <a:lnTo>
                  <a:pt x="100584" y="99059"/>
                </a:lnTo>
                <a:lnTo>
                  <a:pt x="99060" y="99059"/>
                </a:lnTo>
                <a:lnTo>
                  <a:pt x="106679" y="91439"/>
                </a:lnTo>
                <a:lnTo>
                  <a:pt x="105155" y="91439"/>
                </a:lnTo>
                <a:lnTo>
                  <a:pt x="111252" y="82295"/>
                </a:lnTo>
                <a:lnTo>
                  <a:pt x="111252" y="83819"/>
                </a:lnTo>
                <a:lnTo>
                  <a:pt x="120831" y="83819"/>
                </a:lnTo>
                <a:lnTo>
                  <a:pt x="120396" y="85343"/>
                </a:lnTo>
                <a:lnTo>
                  <a:pt x="118872" y="86867"/>
                </a:lnTo>
                <a:lnTo>
                  <a:pt x="114300" y="96011"/>
                </a:lnTo>
                <a:lnTo>
                  <a:pt x="114300" y="97535"/>
                </a:lnTo>
                <a:lnTo>
                  <a:pt x="106679" y="105155"/>
                </a:lnTo>
                <a:lnTo>
                  <a:pt x="106679" y="106679"/>
                </a:lnTo>
                <a:close/>
              </a:path>
              <a:path w="125094" h="123825">
                <a:moveTo>
                  <a:pt x="35813" y="106679"/>
                </a:moveTo>
                <a:lnTo>
                  <a:pt x="33528" y="106679"/>
                </a:lnTo>
                <a:lnTo>
                  <a:pt x="33528" y="105155"/>
                </a:lnTo>
                <a:lnTo>
                  <a:pt x="35813" y="106679"/>
                </a:lnTo>
                <a:close/>
              </a:path>
              <a:path w="125094" h="123825">
                <a:moveTo>
                  <a:pt x="99822" y="111251"/>
                </a:moveTo>
                <a:lnTo>
                  <a:pt x="82296" y="111251"/>
                </a:lnTo>
                <a:lnTo>
                  <a:pt x="91439" y="105155"/>
                </a:lnTo>
                <a:lnTo>
                  <a:pt x="91439" y="106679"/>
                </a:lnTo>
                <a:lnTo>
                  <a:pt x="106679" y="106679"/>
                </a:lnTo>
                <a:lnTo>
                  <a:pt x="99822" y="111251"/>
                </a:lnTo>
                <a:close/>
              </a:path>
              <a:path w="125094" h="123825">
                <a:moveTo>
                  <a:pt x="44704" y="111251"/>
                </a:moveTo>
                <a:lnTo>
                  <a:pt x="42672" y="111251"/>
                </a:lnTo>
                <a:lnTo>
                  <a:pt x="41148" y="109727"/>
                </a:lnTo>
                <a:lnTo>
                  <a:pt x="44704" y="111251"/>
                </a:lnTo>
                <a:close/>
              </a:path>
              <a:path w="125094" h="123825">
                <a:moveTo>
                  <a:pt x="97536" y="114299"/>
                </a:moveTo>
                <a:lnTo>
                  <a:pt x="73152" y="114299"/>
                </a:lnTo>
                <a:lnTo>
                  <a:pt x="83820" y="109727"/>
                </a:lnTo>
                <a:lnTo>
                  <a:pt x="82296" y="111251"/>
                </a:lnTo>
                <a:lnTo>
                  <a:pt x="99822" y="111251"/>
                </a:lnTo>
                <a:lnTo>
                  <a:pt x="97536" y="112775"/>
                </a:lnTo>
                <a:lnTo>
                  <a:pt x="97536" y="114299"/>
                </a:lnTo>
                <a:close/>
              </a:path>
              <a:path w="125094" h="123825">
                <a:moveTo>
                  <a:pt x="56387" y="114299"/>
                </a:moveTo>
                <a:lnTo>
                  <a:pt x="51816" y="114299"/>
                </a:lnTo>
                <a:lnTo>
                  <a:pt x="51816" y="112775"/>
                </a:lnTo>
                <a:lnTo>
                  <a:pt x="56387" y="114299"/>
                </a:lnTo>
                <a:close/>
              </a:path>
              <a:path w="125094" h="123825">
                <a:moveTo>
                  <a:pt x="73152" y="114299"/>
                </a:moveTo>
                <a:lnTo>
                  <a:pt x="67056" y="114299"/>
                </a:lnTo>
                <a:lnTo>
                  <a:pt x="73152" y="112775"/>
                </a:lnTo>
                <a:lnTo>
                  <a:pt x="73152" y="114299"/>
                </a:lnTo>
                <a:close/>
              </a:path>
              <a:path w="125094" h="123825">
                <a:moveTo>
                  <a:pt x="74676" y="123443"/>
                </a:moveTo>
                <a:lnTo>
                  <a:pt x="48768" y="123443"/>
                </a:lnTo>
                <a:lnTo>
                  <a:pt x="38100" y="118871"/>
                </a:lnTo>
                <a:lnTo>
                  <a:pt x="28956" y="114299"/>
                </a:lnTo>
                <a:lnTo>
                  <a:pt x="96012" y="114299"/>
                </a:lnTo>
                <a:lnTo>
                  <a:pt x="86868" y="118871"/>
                </a:lnTo>
                <a:lnTo>
                  <a:pt x="74676" y="123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87880" y="4288536"/>
            <a:ext cx="448309" cy="466725"/>
          </a:xfrm>
          <a:custGeom>
            <a:avLst/>
            <a:gdLst/>
            <a:ahLst/>
            <a:cxnLst/>
            <a:rect l="l" t="t" r="r" b="b"/>
            <a:pathLst>
              <a:path w="448310" h="466725">
                <a:moveTo>
                  <a:pt x="28956" y="91439"/>
                </a:moveTo>
                <a:lnTo>
                  <a:pt x="0" y="0"/>
                </a:lnTo>
                <a:lnTo>
                  <a:pt x="89915" y="32004"/>
                </a:lnTo>
                <a:lnTo>
                  <a:pt x="80537" y="41147"/>
                </a:lnTo>
                <a:lnTo>
                  <a:pt x="59435" y="41147"/>
                </a:lnTo>
                <a:lnTo>
                  <a:pt x="39624" y="60959"/>
                </a:lnTo>
                <a:lnTo>
                  <a:pt x="49573" y="71338"/>
                </a:lnTo>
                <a:lnTo>
                  <a:pt x="28956" y="91439"/>
                </a:lnTo>
                <a:close/>
              </a:path>
              <a:path w="448310" h="466725">
                <a:moveTo>
                  <a:pt x="49573" y="71338"/>
                </a:moveTo>
                <a:lnTo>
                  <a:pt x="39624" y="60959"/>
                </a:lnTo>
                <a:lnTo>
                  <a:pt x="59435" y="41147"/>
                </a:lnTo>
                <a:lnTo>
                  <a:pt x="69630" y="51782"/>
                </a:lnTo>
                <a:lnTo>
                  <a:pt x="49573" y="71338"/>
                </a:lnTo>
                <a:close/>
              </a:path>
              <a:path w="448310" h="466725">
                <a:moveTo>
                  <a:pt x="69630" y="51782"/>
                </a:moveTo>
                <a:lnTo>
                  <a:pt x="59435" y="41147"/>
                </a:lnTo>
                <a:lnTo>
                  <a:pt x="80537" y="41147"/>
                </a:lnTo>
                <a:lnTo>
                  <a:pt x="69630" y="51782"/>
                </a:lnTo>
                <a:close/>
              </a:path>
              <a:path w="448310" h="466725">
                <a:moveTo>
                  <a:pt x="428243" y="466343"/>
                </a:moveTo>
                <a:lnTo>
                  <a:pt x="49573" y="71338"/>
                </a:lnTo>
                <a:lnTo>
                  <a:pt x="69630" y="51782"/>
                </a:lnTo>
                <a:lnTo>
                  <a:pt x="448055" y="446531"/>
                </a:lnTo>
                <a:lnTo>
                  <a:pt x="428243" y="466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20467" y="38115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912" y="114300"/>
                </a:moveTo>
                <a:lnTo>
                  <a:pt x="35361" y="109989"/>
                </a:lnTo>
                <a:lnTo>
                  <a:pt x="16954" y="98107"/>
                </a:lnTo>
                <a:lnTo>
                  <a:pt x="4548" y="80224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224" y="4548"/>
                </a:lnTo>
                <a:lnTo>
                  <a:pt x="98107" y="16954"/>
                </a:lnTo>
                <a:lnTo>
                  <a:pt x="109989" y="35361"/>
                </a:lnTo>
                <a:lnTo>
                  <a:pt x="114300" y="57912"/>
                </a:lnTo>
                <a:lnTo>
                  <a:pt x="109989" y="80224"/>
                </a:lnTo>
                <a:lnTo>
                  <a:pt x="98107" y="98107"/>
                </a:lnTo>
                <a:lnTo>
                  <a:pt x="80224" y="109989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15895" y="3806951"/>
            <a:ext cx="125095" cy="123825"/>
          </a:xfrm>
          <a:custGeom>
            <a:avLst/>
            <a:gdLst/>
            <a:ahLst/>
            <a:cxnLst/>
            <a:rect l="l" t="t" r="r" b="b"/>
            <a:pathLst>
              <a:path w="125094" h="123825">
                <a:moveTo>
                  <a:pt x="57912" y="10668"/>
                </a:moveTo>
                <a:lnTo>
                  <a:pt x="28956" y="10668"/>
                </a:lnTo>
                <a:lnTo>
                  <a:pt x="38100" y="4572"/>
                </a:lnTo>
                <a:lnTo>
                  <a:pt x="48768" y="1524"/>
                </a:lnTo>
                <a:lnTo>
                  <a:pt x="50292" y="1524"/>
                </a:lnTo>
                <a:lnTo>
                  <a:pt x="56387" y="0"/>
                </a:lnTo>
                <a:lnTo>
                  <a:pt x="68580" y="0"/>
                </a:lnTo>
                <a:lnTo>
                  <a:pt x="86868" y="4572"/>
                </a:lnTo>
                <a:lnTo>
                  <a:pt x="93726" y="9144"/>
                </a:lnTo>
                <a:lnTo>
                  <a:pt x="62484" y="9144"/>
                </a:lnTo>
                <a:lnTo>
                  <a:pt x="57912" y="10668"/>
                </a:lnTo>
                <a:close/>
              </a:path>
              <a:path w="125094" h="123825">
                <a:moveTo>
                  <a:pt x="96012" y="10668"/>
                </a:moveTo>
                <a:lnTo>
                  <a:pt x="68580" y="10668"/>
                </a:lnTo>
                <a:lnTo>
                  <a:pt x="62484" y="9144"/>
                </a:lnTo>
                <a:lnTo>
                  <a:pt x="93726" y="9144"/>
                </a:lnTo>
                <a:lnTo>
                  <a:pt x="96012" y="10668"/>
                </a:lnTo>
                <a:close/>
              </a:path>
              <a:path w="125094" h="123825">
                <a:moveTo>
                  <a:pt x="51816" y="114300"/>
                </a:moveTo>
                <a:lnTo>
                  <a:pt x="27432" y="114300"/>
                </a:lnTo>
                <a:lnTo>
                  <a:pt x="27432" y="112776"/>
                </a:lnTo>
                <a:lnTo>
                  <a:pt x="18288" y="106680"/>
                </a:lnTo>
                <a:lnTo>
                  <a:pt x="18288" y="105156"/>
                </a:lnTo>
                <a:lnTo>
                  <a:pt x="10668" y="97536"/>
                </a:lnTo>
                <a:lnTo>
                  <a:pt x="10668" y="96012"/>
                </a:lnTo>
                <a:lnTo>
                  <a:pt x="6096" y="86868"/>
                </a:lnTo>
                <a:lnTo>
                  <a:pt x="4572" y="86868"/>
                </a:lnTo>
                <a:lnTo>
                  <a:pt x="4572" y="85344"/>
                </a:lnTo>
                <a:lnTo>
                  <a:pt x="1524" y="74676"/>
                </a:lnTo>
                <a:lnTo>
                  <a:pt x="1524" y="68580"/>
                </a:lnTo>
                <a:lnTo>
                  <a:pt x="0" y="62484"/>
                </a:lnTo>
                <a:lnTo>
                  <a:pt x="1524" y="56388"/>
                </a:lnTo>
                <a:lnTo>
                  <a:pt x="1524" y="48768"/>
                </a:lnTo>
                <a:lnTo>
                  <a:pt x="4572" y="38100"/>
                </a:lnTo>
                <a:lnTo>
                  <a:pt x="6096" y="38100"/>
                </a:lnTo>
                <a:lnTo>
                  <a:pt x="10668" y="27432"/>
                </a:lnTo>
                <a:lnTo>
                  <a:pt x="18288" y="18288"/>
                </a:lnTo>
                <a:lnTo>
                  <a:pt x="27432" y="10668"/>
                </a:lnTo>
                <a:lnTo>
                  <a:pt x="51816" y="10668"/>
                </a:lnTo>
                <a:lnTo>
                  <a:pt x="41148" y="13716"/>
                </a:lnTo>
                <a:lnTo>
                  <a:pt x="42672" y="13716"/>
                </a:lnTo>
                <a:lnTo>
                  <a:pt x="33528" y="18288"/>
                </a:lnTo>
                <a:lnTo>
                  <a:pt x="26212" y="24384"/>
                </a:lnTo>
                <a:lnTo>
                  <a:pt x="25908" y="24384"/>
                </a:lnTo>
                <a:lnTo>
                  <a:pt x="24384" y="25908"/>
                </a:lnTo>
                <a:lnTo>
                  <a:pt x="24638" y="25908"/>
                </a:lnTo>
                <a:lnTo>
                  <a:pt x="18288" y="33528"/>
                </a:lnTo>
                <a:lnTo>
                  <a:pt x="18941" y="33528"/>
                </a:lnTo>
                <a:lnTo>
                  <a:pt x="14586" y="41148"/>
                </a:lnTo>
                <a:lnTo>
                  <a:pt x="13716" y="41148"/>
                </a:lnTo>
                <a:lnTo>
                  <a:pt x="10668" y="51816"/>
                </a:lnTo>
                <a:lnTo>
                  <a:pt x="10668" y="73152"/>
                </a:lnTo>
                <a:lnTo>
                  <a:pt x="11049" y="73152"/>
                </a:lnTo>
                <a:lnTo>
                  <a:pt x="13716" y="83820"/>
                </a:lnTo>
                <a:lnTo>
                  <a:pt x="14731" y="83820"/>
                </a:lnTo>
                <a:lnTo>
                  <a:pt x="19812" y="91440"/>
                </a:lnTo>
                <a:lnTo>
                  <a:pt x="18288" y="91440"/>
                </a:lnTo>
                <a:lnTo>
                  <a:pt x="25908" y="99060"/>
                </a:lnTo>
                <a:lnTo>
                  <a:pt x="24384" y="99060"/>
                </a:lnTo>
                <a:lnTo>
                  <a:pt x="33528" y="106680"/>
                </a:lnTo>
                <a:lnTo>
                  <a:pt x="35813" y="106680"/>
                </a:lnTo>
                <a:lnTo>
                  <a:pt x="42672" y="111252"/>
                </a:lnTo>
                <a:lnTo>
                  <a:pt x="44704" y="111252"/>
                </a:lnTo>
                <a:lnTo>
                  <a:pt x="51816" y="114300"/>
                </a:lnTo>
                <a:close/>
              </a:path>
              <a:path w="125094" h="123825">
                <a:moveTo>
                  <a:pt x="99752" y="25215"/>
                </a:moveTo>
                <a:lnTo>
                  <a:pt x="91439" y="18288"/>
                </a:lnTo>
                <a:lnTo>
                  <a:pt x="82296" y="13716"/>
                </a:lnTo>
                <a:lnTo>
                  <a:pt x="83820" y="13716"/>
                </a:lnTo>
                <a:lnTo>
                  <a:pt x="73152" y="10668"/>
                </a:lnTo>
                <a:lnTo>
                  <a:pt x="97536" y="10668"/>
                </a:lnTo>
                <a:lnTo>
                  <a:pt x="106679" y="18288"/>
                </a:lnTo>
                <a:lnTo>
                  <a:pt x="111759" y="24384"/>
                </a:lnTo>
                <a:lnTo>
                  <a:pt x="99060" y="24384"/>
                </a:lnTo>
                <a:lnTo>
                  <a:pt x="99752" y="25215"/>
                </a:lnTo>
                <a:close/>
              </a:path>
              <a:path w="125094" h="123825">
                <a:moveTo>
                  <a:pt x="24384" y="25908"/>
                </a:moveTo>
                <a:lnTo>
                  <a:pt x="25908" y="24384"/>
                </a:lnTo>
                <a:lnTo>
                  <a:pt x="25215" y="25215"/>
                </a:lnTo>
                <a:lnTo>
                  <a:pt x="24384" y="25908"/>
                </a:lnTo>
                <a:close/>
              </a:path>
              <a:path w="125094" h="123825">
                <a:moveTo>
                  <a:pt x="25215" y="25215"/>
                </a:moveTo>
                <a:lnTo>
                  <a:pt x="25908" y="24384"/>
                </a:lnTo>
                <a:lnTo>
                  <a:pt x="26212" y="24384"/>
                </a:lnTo>
                <a:lnTo>
                  <a:pt x="25215" y="25215"/>
                </a:lnTo>
                <a:close/>
              </a:path>
              <a:path w="125094" h="123825">
                <a:moveTo>
                  <a:pt x="100584" y="25908"/>
                </a:moveTo>
                <a:lnTo>
                  <a:pt x="99752" y="25215"/>
                </a:lnTo>
                <a:lnTo>
                  <a:pt x="99060" y="24384"/>
                </a:lnTo>
                <a:lnTo>
                  <a:pt x="100584" y="25908"/>
                </a:lnTo>
                <a:close/>
              </a:path>
              <a:path w="125094" h="123825">
                <a:moveTo>
                  <a:pt x="113029" y="25908"/>
                </a:moveTo>
                <a:lnTo>
                  <a:pt x="100584" y="25908"/>
                </a:lnTo>
                <a:lnTo>
                  <a:pt x="99060" y="24384"/>
                </a:lnTo>
                <a:lnTo>
                  <a:pt x="111759" y="24384"/>
                </a:lnTo>
                <a:lnTo>
                  <a:pt x="113029" y="25908"/>
                </a:lnTo>
                <a:close/>
              </a:path>
              <a:path w="125094" h="123825">
                <a:moveTo>
                  <a:pt x="24638" y="25908"/>
                </a:moveTo>
                <a:lnTo>
                  <a:pt x="24384" y="25908"/>
                </a:lnTo>
                <a:lnTo>
                  <a:pt x="25215" y="25215"/>
                </a:lnTo>
                <a:lnTo>
                  <a:pt x="24638" y="25908"/>
                </a:lnTo>
                <a:close/>
              </a:path>
              <a:path w="125094" h="123825">
                <a:moveTo>
                  <a:pt x="116912" y="33528"/>
                </a:moveTo>
                <a:lnTo>
                  <a:pt x="106679" y="33528"/>
                </a:lnTo>
                <a:lnTo>
                  <a:pt x="99752" y="25215"/>
                </a:lnTo>
                <a:lnTo>
                  <a:pt x="100584" y="25908"/>
                </a:lnTo>
                <a:lnTo>
                  <a:pt x="113029" y="25908"/>
                </a:lnTo>
                <a:lnTo>
                  <a:pt x="114300" y="27432"/>
                </a:lnTo>
                <a:lnTo>
                  <a:pt x="116912" y="33528"/>
                </a:lnTo>
                <a:close/>
              </a:path>
              <a:path w="125094" h="123825">
                <a:moveTo>
                  <a:pt x="18941" y="33528"/>
                </a:moveTo>
                <a:lnTo>
                  <a:pt x="18288" y="33528"/>
                </a:lnTo>
                <a:lnTo>
                  <a:pt x="19812" y="32004"/>
                </a:lnTo>
                <a:lnTo>
                  <a:pt x="18941" y="33528"/>
                </a:lnTo>
                <a:close/>
              </a:path>
              <a:path w="125094" h="123825">
                <a:moveTo>
                  <a:pt x="111252" y="42672"/>
                </a:moveTo>
                <a:lnTo>
                  <a:pt x="105155" y="32004"/>
                </a:lnTo>
                <a:lnTo>
                  <a:pt x="106679" y="33528"/>
                </a:lnTo>
                <a:lnTo>
                  <a:pt x="116912" y="33528"/>
                </a:lnTo>
                <a:lnTo>
                  <a:pt x="118872" y="38100"/>
                </a:lnTo>
                <a:lnTo>
                  <a:pt x="120396" y="38100"/>
                </a:lnTo>
                <a:lnTo>
                  <a:pt x="121266" y="41148"/>
                </a:lnTo>
                <a:lnTo>
                  <a:pt x="111252" y="41148"/>
                </a:lnTo>
                <a:lnTo>
                  <a:pt x="111252" y="42672"/>
                </a:lnTo>
                <a:close/>
              </a:path>
              <a:path w="125094" h="123825">
                <a:moveTo>
                  <a:pt x="13716" y="42672"/>
                </a:moveTo>
                <a:lnTo>
                  <a:pt x="13716" y="41148"/>
                </a:lnTo>
                <a:lnTo>
                  <a:pt x="14586" y="41148"/>
                </a:lnTo>
                <a:lnTo>
                  <a:pt x="13716" y="42672"/>
                </a:lnTo>
                <a:close/>
              </a:path>
              <a:path w="125094" h="123825">
                <a:moveTo>
                  <a:pt x="123444" y="73152"/>
                </a:moveTo>
                <a:lnTo>
                  <a:pt x="114300" y="73152"/>
                </a:lnTo>
                <a:lnTo>
                  <a:pt x="114300" y="51816"/>
                </a:lnTo>
                <a:lnTo>
                  <a:pt x="111252" y="41148"/>
                </a:lnTo>
                <a:lnTo>
                  <a:pt x="121266" y="41148"/>
                </a:lnTo>
                <a:lnTo>
                  <a:pt x="123444" y="48768"/>
                </a:lnTo>
                <a:lnTo>
                  <a:pt x="123444" y="56388"/>
                </a:lnTo>
                <a:lnTo>
                  <a:pt x="124968" y="62484"/>
                </a:lnTo>
                <a:lnTo>
                  <a:pt x="123444" y="68580"/>
                </a:lnTo>
                <a:lnTo>
                  <a:pt x="123444" y="73152"/>
                </a:lnTo>
                <a:close/>
              </a:path>
              <a:path w="125094" h="123825">
                <a:moveTo>
                  <a:pt x="11049" y="73152"/>
                </a:moveTo>
                <a:lnTo>
                  <a:pt x="10668" y="73152"/>
                </a:lnTo>
                <a:lnTo>
                  <a:pt x="10668" y="71628"/>
                </a:lnTo>
                <a:lnTo>
                  <a:pt x="11049" y="73152"/>
                </a:lnTo>
                <a:close/>
              </a:path>
              <a:path w="125094" h="123825">
                <a:moveTo>
                  <a:pt x="120831" y="83820"/>
                </a:moveTo>
                <a:lnTo>
                  <a:pt x="111252" y="83820"/>
                </a:lnTo>
                <a:lnTo>
                  <a:pt x="114300" y="71628"/>
                </a:lnTo>
                <a:lnTo>
                  <a:pt x="114300" y="73152"/>
                </a:lnTo>
                <a:lnTo>
                  <a:pt x="123444" y="73152"/>
                </a:lnTo>
                <a:lnTo>
                  <a:pt x="123444" y="74676"/>
                </a:lnTo>
                <a:lnTo>
                  <a:pt x="120831" y="83820"/>
                </a:lnTo>
                <a:close/>
              </a:path>
              <a:path w="125094" h="123825">
                <a:moveTo>
                  <a:pt x="14731" y="83820"/>
                </a:moveTo>
                <a:lnTo>
                  <a:pt x="13716" y="83820"/>
                </a:lnTo>
                <a:lnTo>
                  <a:pt x="13716" y="82296"/>
                </a:lnTo>
                <a:lnTo>
                  <a:pt x="14731" y="83820"/>
                </a:lnTo>
                <a:close/>
              </a:path>
              <a:path w="125094" h="123825">
                <a:moveTo>
                  <a:pt x="106679" y="106680"/>
                </a:moveTo>
                <a:lnTo>
                  <a:pt x="91439" y="106680"/>
                </a:lnTo>
                <a:lnTo>
                  <a:pt x="100584" y="99060"/>
                </a:lnTo>
                <a:lnTo>
                  <a:pt x="99060" y="99060"/>
                </a:lnTo>
                <a:lnTo>
                  <a:pt x="106679" y="91440"/>
                </a:lnTo>
                <a:lnTo>
                  <a:pt x="105155" y="91440"/>
                </a:lnTo>
                <a:lnTo>
                  <a:pt x="111252" y="82296"/>
                </a:lnTo>
                <a:lnTo>
                  <a:pt x="111252" y="83820"/>
                </a:lnTo>
                <a:lnTo>
                  <a:pt x="120831" y="83820"/>
                </a:lnTo>
                <a:lnTo>
                  <a:pt x="120396" y="85344"/>
                </a:lnTo>
                <a:lnTo>
                  <a:pt x="118872" y="86868"/>
                </a:lnTo>
                <a:lnTo>
                  <a:pt x="114300" y="96012"/>
                </a:lnTo>
                <a:lnTo>
                  <a:pt x="114300" y="97536"/>
                </a:lnTo>
                <a:lnTo>
                  <a:pt x="106679" y="105156"/>
                </a:lnTo>
                <a:lnTo>
                  <a:pt x="106679" y="106680"/>
                </a:lnTo>
                <a:close/>
              </a:path>
              <a:path w="125094" h="123825">
                <a:moveTo>
                  <a:pt x="35813" y="106680"/>
                </a:moveTo>
                <a:lnTo>
                  <a:pt x="33528" y="106680"/>
                </a:lnTo>
                <a:lnTo>
                  <a:pt x="33528" y="105156"/>
                </a:lnTo>
                <a:lnTo>
                  <a:pt x="35813" y="106680"/>
                </a:lnTo>
                <a:close/>
              </a:path>
              <a:path w="125094" h="123825">
                <a:moveTo>
                  <a:pt x="99822" y="111252"/>
                </a:moveTo>
                <a:lnTo>
                  <a:pt x="82296" y="111252"/>
                </a:lnTo>
                <a:lnTo>
                  <a:pt x="91439" y="105156"/>
                </a:lnTo>
                <a:lnTo>
                  <a:pt x="91439" y="106680"/>
                </a:lnTo>
                <a:lnTo>
                  <a:pt x="106679" y="106680"/>
                </a:lnTo>
                <a:lnTo>
                  <a:pt x="99822" y="111252"/>
                </a:lnTo>
                <a:close/>
              </a:path>
              <a:path w="125094" h="123825">
                <a:moveTo>
                  <a:pt x="44704" y="111252"/>
                </a:moveTo>
                <a:lnTo>
                  <a:pt x="42672" y="111252"/>
                </a:lnTo>
                <a:lnTo>
                  <a:pt x="41148" y="109728"/>
                </a:lnTo>
                <a:lnTo>
                  <a:pt x="44704" y="111252"/>
                </a:lnTo>
                <a:close/>
              </a:path>
              <a:path w="125094" h="123825">
                <a:moveTo>
                  <a:pt x="97536" y="114300"/>
                </a:moveTo>
                <a:lnTo>
                  <a:pt x="73152" y="114300"/>
                </a:lnTo>
                <a:lnTo>
                  <a:pt x="83820" y="109728"/>
                </a:lnTo>
                <a:lnTo>
                  <a:pt x="82296" y="111252"/>
                </a:lnTo>
                <a:lnTo>
                  <a:pt x="99822" y="111252"/>
                </a:lnTo>
                <a:lnTo>
                  <a:pt x="97536" y="112776"/>
                </a:lnTo>
                <a:lnTo>
                  <a:pt x="97536" y="114300"/>
                </a:lnTo>
                <a:close/>
              </a:path>
              <a:path w="125094" h="123825">
                <a:moveTo>
                  <a:pt x="56387" y="114300"/>
                </a:moveTo>
                <a:lnTo>
                  <a:pt x="51816" y="114300"/>
                </a:lnTo>
                <a:lnTo>
                  <a:pt x="51816" y="112776"/>
                </a:lnTo>
                <a:lnTo>
                  <a:pt x="56387" y="114300"/>
                </a:lnTo>
                <a:close/>
              </a:path>
              <a:path w="125094" h="123825">
                <a:moveTo>
                  <a:pt x="73152" y="114300"/>
                </a:moveTo>
                <a:lnTo>
                  <a:pt x="67056" y="114300"/>
                </a:lnTo>
                <a:lnTo>
                  <a:pt x="73152" y="112776"/>
                </a:lnTo>
                <a:lnTo>
                  <a:pt x="73152" y="114300"/>
                </a:lnTo>
                <a:close/>
              </a:path>
              <a:path w="125094" h="123825">
                <a:moveTo>
                  <a:pt x="74676" y="123444"/>
                </a:moveTo>
                <a:lnTo>
                  <a:pt x="48768" y="123444"/>
                </a:lnTo>
                <a:lnTo>
                  <a:pt x="38100" y="118872"/>
                </a:lnTo>
                <a:lnTo>
                  <a:pt x="28956" y="114300"/>
                </a:lnTo>
                <a:lnTo>
                  <a:pt x="96012" y="114300"/>
                </a:lnTo>
                <a:lnTo>
                  <a:pt x="86868" y="118872"/>
                </a:lnTo>
                <a:lnTo>
                  <a:pt x="74676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49424" y="2634996"/>
            <a:ext cx="364490" cy="114300"/>
          </a:xfrm>
          <a:custGeom>
            <a:avLst/>
            <a:gdLst/>
            <a:ahLst/>
            <a:cxnLst/>
            <a:rect l="l" t="t" r="r" b="b"/>
            <a:pathLst>
              <a:path w="364489" h="114300">
                <a:moveTo>
                  <a:pt x="57912" y="114300"/>
                </a:moveTo>
                <a:lnTo>
                  <a:pt x="35361" y="109989"/>
                </a:lnTo>
                <a:lnTo>
                  <a:pt x="16954" y="98107"/>
                </a:lnTo>
                <a:lnTo>
                  <a:pt x="4548" y="80224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79581" y="4548"/>
                </a:lnTo>
                <a:lnTo>
                  <a:pt x="97536" y="16954"/>
                </a:lnTo>
                <a:lnTo>
                  <a:pt x="109775" y="35361"/>
                </a:lnTo>
                <a:lnTo>
                  <a:pt x="110325" y="38100"/>
                </a:lnTo>
                <a:lnTo>
                  <a:pt x="57912" y="38100"/>
                </a:lnTo>
                <a:lnTo>
                  <a:pt x="57912" y="76200"/>
                </a:lnTo>
                <a:lnTo>
                  <a:pt x="110591" y="76200"/>
                </a:lnTo>
                <a:lnTo>
                  <a:pt x="109775" y="80224"/>
                </a:lnTo>
                <a:lnTo>
                  <a:pt x="97536" y="98107"/>
                </a:lnTo>
                <a:lnTo>
                  <a:pt x="79581" y="109989"/>
                </a:lnTo>
                <a:lnTo>
                  <a:pt x="57912" y="114300"/>
                </a:lnTo>
                <a:close/>
              </a:path>
              <a:path w="364489" h="114300">
                <a:moveTo>
                  <a:pt x="110591" y="76200"/>
                </a:moveTo>
                <a:lnTo>
                  <a:pt x="57912" y="76200"/>
                </a:lnTo>
                <a:lnTo>
                  <a:pt x="57912" y="38100"/>
                </a:lnTo>
                <a:lnTo>
                  <a:pt x="110325" y="38100"/>
                </a:lnTo>
                <a:lnTo>
                  <a:pt x="114300" y="57912"/>
                </a:lnTo>
                <a:lnTo>
                  <a:pt x="110591" y="76200"/>
                </a:lnTo>
                <a:close/>
              </a:path>
              <a:path w="364489" h="114300">
                <a:moveTo>
                  <a:pt x="364236" y="76200"/>
                </a:moveTo>
                <a:lnTo>
                  <a:pt x="110591" y="76200"/>
                </a:lnTo>
                <a:lnTo>
                  <a:pt x="114300" y="57912"/>
                </a:lnTo>
                <a:lnTo>
                  <a:pt x="110325" y="38100"/>
                </a:lnTo>
                <a:lnTo>
                  <a:pt x="364236" y="38100"/>
                </a:lnTo>
                <a:lnTo>
                  <a:pt x="36423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20517" y="2673096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75915" y="2990088"/>
            <a:ext cx="251460" cy="114300"/>
          </a:xfrm>
          <a:custGeom>
            <a:avLst/>
            <a:gdLst/>
            <a:ahLst/>
            <a:cxnLst/>
            <a:rect l="l" t="t" r="r" b="b"/>
            <a:pathLst>
              <a:path w="251460" h="114300">
                <a:moveTo>
                  <a:pt x="114299" y="114300"/>
                </a:moveTo>
                <a:lnTo>
                  <a:pt x="0" y="56387"/>
                </a:lnTo>
                <a:lnTo>
                  <a:pt x="114299" y="0"/>
                </a:lnTo>
                <a:lnTo>
                  <a:pt x="114299" y="38100"/>
                </a:lnTo>
                <a:lnTo>
                  <a:pt x="94487" y="38100"/>
                </a:lnTo>
                <a:lnTo>
                  <a:pt x="94487" y="76200"/>
                </a:lnTo>
                <a:lnTo>
                  <a:pt x="114299" y="76200"/>
                </a:lnTo>
                <a:lnTo>
                  <a:pt x="114299" y="114300"/>
                </a:lnTo>
                <a:close/>
              </a:path>
              <a:path w="251460" h="114300">
                <a:moveTo>
                  <a:pt x="114299" y="76200"/>
                </a:moveTo>
                <a:lnTo>
                  <a:pt x="94487" y="76200"/>
                </a:lnTo>
                <a:lnTo>
                  <a:pt x="94487" y="38100"/>
                </a:lnTo>
                <a:lnTo>
                  <a:pt x="114299" y="38100"/>
                </a:lnTo>
                <a:lnTo>
                  <a:pt x="114299" y="76200"/>
                </a:lnTo>
                <a:close/>
              </a:path>
              <a:path w="251460" h="114300">
                <a:moveTo>
                  <a:pt x="251459" y="76200"/>
                </a:moveTo>
                <a:lnTo>
                  <a:pt x="114299" y="76200"/>
                </a:lnTo>
                <a:lnTo>
                  <a:pt x="114299" y="38100"/>
                </a:lnTo>
                <a:lnTo>
                  <a:pt x="251459" y="38100"/>
                </a:lnTo>
                <a:lnTo>
                  <a:pt x="251459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30411" y="228676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 h="0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89876" y="2286761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5" h="0">
                <a:moveTo>
                  <a:pt x="0" y="0"/>
                </a:moveTo>
                <a:lnTo>
                  <a:pt x="6720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96228" y="2286761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 h="0">
                <a:moveTo>
                  <a:pt x="0" y="0"/>
                </a:moveTo>
                <a:lnTo>
                  <a:pt x="42367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15171" y="4594098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89876" y="4594098"/>
            <a:ext cx="655320" cy="0"/>
          </a:xfrm>
          <a:custGeom>
            <a:avLst/>
            <a:gdLst/>
            <a:ahLst/>
            <a:cxnLst/>
            <a:rect l="l" t="t" r="r" b="b"/>
            <a:pathLst>
              <a:path w="655320" h="0">
                <a:moveTo>
                  <a:pt x="0" y="0"/>
                </a:moveTo>
                <a:lnTo>
                  <a:pt x="65531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23076" y="4594098"/>
            <a:ext cx="497205" cy="0"/>
          </a:xfrm>
          <a:custGeom>
            <a:avLst/>
            <a:gdLst/>
            <a:ahLst/>
            <a:cxnLst/>
            <a:rect l="l" t="t" r="r" b="b"/>
            <a:pathLst>
              <a:path w="497204" h="0">
                <a:moveTo>
                  <a:pt x="0" y="0"/>
                </a:moveTo>
                <a:lnTo>
                  <a:pt x="4968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53350" y="3552444"/>
            <a:ext cx="0" cy="1028700"/>
          </a:xfrm>
          <a:custGeom>
            <a:avLst/>
            <a:gdLst/>
            <a:ahLst/>
            <a:cxnLst/>
            <a:rect l="l" t="t" r="r" b="b"/>
            <a:pathLst>
              <a:path w="0" h="1028700">
                <a:moveTo>
                  <a:pt x="0" y="0"/>
                </a:moveTo>
                <a:lnTo>
                  <a:pt x="0" y="10287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753350" y="2287524"/>
            <a:ext cx="0" cy="864235"/>
          </a:xfrm>
          <a:custGeom>
            <a:avLst/>
            <a:gdLst/>
            <a:ahLst/>
            <a:cxnLst/>
            <a:rect l="l" t="t" r="r" b="b"/>
            <a:pathLst>
              <a:path w="0" h="864235">
                <a:moveTo>
                  <a:pt x="0" y="0"/>
                </a:moveTo>
                <a:lnTo>
                  <a:pt x="0" y="8641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952738" y="2287524"/>
            <a:ext cx="0" cy="1056640"/>
          </a:xfrm>
          <a:custGeom>
            <a:avLst/>
            <a:gdLst/>
            <a:ahLst/>
            <a:cxnLst/>
            <a:rect l="l" t="t" r="r" b="b"/>
            <a:pathLst>
              <a:path w="0" h="1056639">
                <a:moveTo>
                  <a:pt x="0" y="0"/>
                </a:moveTo>
                <a:lnTo>
                  <a:pt x="0" y="10561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878823" y="3358134"/>
            <a:ext cx="408940" cy="0"/>
          </a:xfrm>
          <a:custGeom>
            <a:avLst/>
            <a:gdLst/>
            <a:ahLst/>
            <a:cxnLst/>
            <a:rect l="l" t="t" r="r" b="b"/>
            <a:pathLst>
              <a:path w="408940" h="0">
                <a:moveTo>
                  <a:pt x="0" y="0"/>
                </a:moveTo>
                <a:lnTo>
                  <a:pt x="40843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19900" y="4497323"/>
            <a:ext cx="570230" cy="195580"/>
          </a:xfrm>
          <a:custGeom>
            <a:avLst/>
            <a:gdLst/>
            <a:ahLst/>
            <a:cxnLst/>
            <a:rect l="l" t="t" r="r" b="b"/>
            <a:pathLst>
              <a:path w="570229" h="195579">
                <a:moveTo>
                  <a:pt x="0" y="0"/>
                </a:moveTo>
                <a:lnTo>
                  <a:pt x="569976" y="0"/>
                </a:lnTo>
                <a:lnTo>
                  <a:pt x="5699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01611" y="4479035"/>
            <a:ext cx="608330" cy="231775"/>
          </a:xfrm>
          <a:custGeom>
            <a:avLst/>
            <a:gdLst/>
            <a:ahLst/>
            <a:cxnLst/>
            <a:rect l="l" t="t" r="r" b="b"/>
            <a:pathLst>
              <a:path w="608329" h="231775">
                <a:moveTo>
                  <a:pt x="608076" y="231648"/>
                </a:moveTo>
                <a:lnTo>
                  <a:pt x="0" y="231648"/>
                </a:lnTo>
                <a:lnTo>
                  <a:pt x="0" y="0"/>
                </a:lnTo>
                <a:lnTo>
                  <a:pt x="608076" y="0"/>
                </a:lnTo>
                <a:lnTo>
                  <a:pt x="608076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93548"/>
                </a:lnTo>
                <a:lnTo>
                  <a:pt x="18288" y="193548"/>
                </a:lnTo>
                <a:lnTo>
                  <a:pt x="38100" y="213359"/>
                </a:lnTo>
                <a:lnTo>
                  <a:pt x="608076" y="213359"/>
                </a:lnTo>
                <a:lnTo>
                  <a:pt x="608076" y="231648"/>
                </a:lnTo>
                <a:close/>
              </a:path>
              <a:path w="608329" h="231775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608329" h="231775">
                <a:moveTo>
                  <a:pt x="569976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569976" y="18288"/>
                </a:lnTo>
                <a:lnTo>
                  <a:pt x="569976" y="38100"/>
                </a:lnTo>
                <a:close/>
              </a:path>
              <a:path w="608329" h="231775">
                <a:moveTo>
                  <a:pt x="569976" y="213359"/>
                </a:moveTo>
                <a:lnTo>
                  <a:pt x="569976" y="18288"/>
                </a:lnTo>
                <a:lnTo>
                  <a:pt x="588263" y="38100"/>
                </a:lnTo>
                <a:lnTo>
                  <a:pt x="608076" y="38100"/>
                </a:lnTo>
                <a:lnTo>
                  <a:pt x="608076" y="193548"/>
                </a:lnTo>
                <a:lnTo>
                  <a:pt x="588263" y="193548"/>
                </a:lnTo>
                <a:lnTo>
                  <a:pt x="569976" y="213359"/>
                </a:lnTo>
                <a:close/>
              </a:path>
              <a:path w="608329" h="231775">
                <a:moveTo>
                  <a:pt x="608076" y="38100"/>
                </a:moveTo>
                <a:lnTo>
                  <a:pt x="588263" y="38100"/>
                </a:lnTo>
                <a:lnTo>
                  <a:pt x="569976" y="18288"/>
                </a:lnTo>
                <a:lnTo>
                  <a:pt x="608076" y="18288"/>
                </a:lnTo>
                <a:lnTo>
                  <a:pt x="608076" y="38100"/>
                </a:lnTo>
                <a:close/>
              </a:path>
              <a:path w="608329" h="231775">
                <a:moveTo>
                  <a:pt x="38100" y="213359"/>
                </a:moveTo>
                <a:lnTo>
                  <a:pt x="18288" y="193548"/>
                </a:lnTo>
                <a:lnTo>
                  <a:pt x="38100" y="193548"/>
                </a:lnTo>
                <a:lnTo>
                  <a:pt x="38100" y="213359"/>
                </a:lnTo>
                <a:close/>
              </a:path>
              <a:path w="608329" h="231775">
                <a:moveTo>
                  <a:pt x="569976" y="213359"/>
                </a:moveTo>
                <a:lnTo>
                  <a:pt x="38100" y="213359"/>
                </a:lnTo>
                <a:lnTo>
                  <a:pt x="38100" y="193548"/>
                </a:lnTo>
                <a:lnTo>
                  <a:pt x="569976" y="193548"/>
                </a:lnTo>
                <a:lnTo>
                  <a:pt x="569976" y="213359"/>
                </a:lnTo>
                <a:close/>
              </a:path>
              <a:path w="608329" h="231775">
                <a:moveTo>
                  <a:pt x="608076" y="213359"/>
                </a:moveTo>
                <a:lnTo>
                  <a:pt x="569976" y="213359"/>
                </a:lnTo>
                <a:lnTo>
                  <a:pt x="588263" y="193548"/>
                </a:lnTo>
                <a:lnTo>
                  <a:pt x="608076" y="193548"/>
                </a:lnTo>
                <a:lnTo>
                  <a:pt x="608076" y="213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19900" y="2189988"/>
            <a:ext cx="570230" cy="195580"/>
          </a:xfrm>
          <a:custGeom>
            <a:avLst/>
            <a:gdLst/>
            <a:ahLst/>
            <a:cxnLst/>
            <a:rect l="l" t="t" r="r" b="b"/>
            <a:pathLst>
              <a:path w="570229" h="195580">
                <a:moveTo>
                  <a:pt x="0" y="0"/>
                </a:moveTo>
                <a:lnTo>
                  <a:pt x="569976" y="0"/>
                </a:lnTo>
                <a:lnTo>
                  <a:pt x="569976" y="195071"/>
                </a:lnTo>
                <a:lnTo>
                  <a:pt x="0" y="1950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01611" y="2171700"/>
            <a:ext cx="608330" cy="231775"/>
          </a:xfrm>
          <a:custGeom>
            <a:avLst/>
            <a:gdLst/>
            <a:ahLst/>
            <a:cxnLst/>
            <a:rect l="l" t="t" r="r" b="b"/>
            <a:pathLst>
              <a:path w="608329" h="231775">
                <a:moveTo>
                  <a:pt x="608076" y="231648"/>
                </a:moveTo>
                <a:lnTo>
                  <a:pt x="0" y="231648"/>
                </a:lnTo>
                <a:lnTo>
                  <a:pt x="0" y="0"/>
                </a:lnTo>
                <a:lnTo>
                  <a:pt x="608076" y="0"/>
                </a:lnTo>
                <a:lnTo>
                  <a:pt x="608076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93548"/>
                </a:lnTo>
                <a:lnTo>
                  <a:pt x="18288" y="193548"/>
                </a:lnTo>
                <a:lnTo>
                  <a:pt x="38100" y="213359"/>
                </a:lnTo>
                <a:lnTo>
                  <a:pt x="608076" y="213359"/>
                </a:lnTo>
                <a:lnTo>
                  <a:pt x="608076" y="231648"/>
                </a:lnTo>
                <a:close/>
              </a:path>
              <a:path w="608329" h="231775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608329" h="231775">
                <a:moveTo>
                  <a:pt x="569976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569976" y="18288"/>
                </a:lnTo>
                <a:lnTo>
                  <a:pt x="569976" y="38100"/>
                </a:lnTo>
                <a:close/>
              </a:path>
              <a:path w="608329" h="231775">
                <a:moveTo>
                  <a:pt x="569976" y="213359"/>
                </a:moveTo>
                <a:lnTo>
                  <a:pt x="569976" y="18288"/>
                </a:lnTo>
                <a:lnTo>
                  <a:pt x="588263" y="38100"/>
                </a:lnTo>
                <a:lnTo>
                  <a:pt x="608076" y="38100"/>
                </a:lnTo>
                <a:lnTo>
                  <a:pt x="608076" y="193548"/>
                </a:lnTo>
                <a:lnTo>
                  <a:pt x="588263" y="193548"/>
                </a:lnTo>
                <a:lnTo>
                  <a:pt x="569976" y="213359"/>
                </a:lnTo>
                <a:close/>
              </a:path>
              <a:path w="608329" h="231775">
                <a:moveTo>
                  <a:pt x="608076" y="38100"/>
                </a:moveTo>
                <a:lnTo>
                  <a:pt x="588263" y="38100"/>
                </a:lnTo>
                <a:lnTo>
                  <a:pt x="569976" y="18288"/>
                </a:lnTo>
                <a:lnTo>
                  <a:pt x="608076" y="18288"/>
                </a:lnTo>
                <a:lnTo>
                  <a:pt x="608076" y="38100"/>
                </a:lnTo>
                <a:close/>
              </a:path>
              <a:path w="608329" h="231775">
                <a:moveTo>
                  <a:pt x="38100" y="213359"/>
                </a:moveTo>
                <a:lnTo>
                  <a:pt x="18288" y="193548"/>
                </a:lnTo>
                <a:lnTo>
                  <a:pt x="38100" y="193548"/>
                </a:lnTo>
                <a:lnTo>
                  <a:pt x="38100" y="213359"/>
                </a:lnTo>
                <a:close/>
              </a:path>
              <a:path w="608329" h="231775">
                <a:moveTo>
                  <a:pt x="569976" y="213359"/>
                </a:moveTo>
                <a:lnTo>
                  <a:pt x="38100" y="213359"/>
                </a:lnTo>
                <a:lnTo>
                  <a:pt x="38100" y="193548"/>
                </a:lnTo>
                <a:lnTo>
                  <a:pt x="569976" y="193548"/>
                </a:lnTo>
                <a:lnTo>
                  <a:pt x="569976" y="213359"/>
                </a:lnTo>
                <a:close/>
              </a:path>
              <a:path w="608329" h="231775">
                <a:moveTo>
                  <a:pt x="608076" y="213359"/>
                </a:moveTo>
                <a:lnTo>
                  <a:pt x="569976" y="213359"/>
                </a:lnTo>
                <a:lnTo>
                  <a:pt x="588263" y="193548"/>
                </a:lnTo>
                <a:lnTo>
                  <a:pt x="608076" y="193548"/>
                </a:lnTo>
                <a:lnTo>
                  <a:pt x="608076" y="213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045196" y="4483608"/>
            <a:ext cx="570230" cy="195580"/>
          </a:xfrm>
          <a:custGeom>
            <a:avLst/>
            <a:gdLst/>
            <a:ahLst/>
            <a:cxnLst/>
            <a:rect l="l" t="t" r="r" b="b"/>
            <a:pathLst>
              <a:path w="570229" h="195579">
                <a:moveTo>
                  <a:pt x="0" y="0"/>
                </a:moveTo>
                <a:lnTo>
                  <a:pt x="569975" y="0"/>
                </a:lnTo>
                <a:lnTo>
                  <a:pt x="569975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26907" y="4463796"/>
            <a:ext cx="608330" cy="234950"/>
          </a:xfrm>
          <a:custGeom>
            <a:avLst/>
            <a:gdLst/>
            <a:ahLst/>
            <a:cxnLst/>
            <a:rect l="l" t="t" r="r" b="b"/>
            <a:pathLst>
              <a:path w="608329" h="234950">
                <a:moveTo>
                  <a:pt x="608076" y="234695"/>
                </a:moveTo>
                <a:lnTo>
                  <a:pt x="0" y="234695"/>
                </a:lnTo>
                <a:lnTo>
                  <a:pt x="0" y="0"/>
                </a:lnTo>
                <a:lnTo>
                  <a:pt x="608076" y="0"/>
                </a:lnTo>
                <a:lnTo>
                  <a:pt x="608076" y="19812"/>
                </a:lnTo>
                <a:lnTo>
                  <a:pt x="38100" y="19812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96595"/>
                </a:lnTo>
                <a:lnTo>
                  <a:pt x="18288" y="196595"/>
                </a:lnTo>
                <a:lnTo>
                  <a:pt x="38100" y="214883"/>
                </a:lnTo>
                <a:lnTo>
                  <a:pt x="608076" y="214883"/>
                </a:lnTo>
                <a:lnTo>
                  <a:pt x="608076" y="234695"/>
                </a:lnTo>
                <a:close/>
              </a:path>
              <a:path w="608329" h="234950">
                <a:moveTo>
                  <a:pt x="38100" y="38100"/>
                </a:moveTo>
                <a:lnTo>
                  <a:pt x="18288" y="38100"/>
                </a:lnTo>
                <a:lnTo>
                  <a:pt x="38100" y="19812"/>
                </a:lnTo>
                <a:lnTo>
                  <a:pt x="38100" y="38100"/>
                </a:lnTo>
                <a:close/>
              </a:path>
              <a:path w="608329" h="234950">
                <a:moveTo>
                  <a:pt x="569976" y="38100"/>
                </a:moveTo>
                <a:lnTo>
                  <a:pt x="38100" y="38100"/>
                </a:lnTo>
                <a:lnTo>
                  <a:pt x="38100" y="19812"/>
                </a:lnTo>
                <a:lnTo>
                  <a:pt x="569976" y="19812"/>
                </a:lnTo>
                <a:lnTo>
                  <a:pt x="569976" y="38100"/>
                </a:lnTo>
                <a:close/>
              </a:path>
              <a:path w="608329" h="234950">
                <a:moveTo>
                  <a:pt x="569976" y="214883"/>
                </a:moveTo>
                <a:lnTo>
                  <a:pt x="569976" y="19812"/>
                </a:lnTo>
                <a:lnTo>
                  <a:pt x="588263" y="38100"/>
                </a:lnTo>
                <a:lnTo>
                  <a:pt x="608076" y="38100"/>
                </a:lnTo>
                <a:lnTo>
                  <a:pt x="608076" y="196595"/>
                </a:lnTo>
                <a:lnTo>
                  <a:pt x="588263" y="196595"/>
                </a:lnTo>
                <a:lnTo>
                  <a:pt x="569976" y="214883"/>
                </a:lnTo>
                <a:close/>
              </a:path>
              <a:path w="608329" h="234950">
                <a:moveTo>
                  <a:pt x="608076" y="38100"/>
                </a:moveTo>
                <a:lnTo>
                  <a:pt x="588263" y="38100"/>
                </a:lnTo>
                <a:lnTo>
                  <a:pt x="569976" y="19812"/>
                </a:lnTo>
                <a:lnTo>
                  <a:pt x="608076" y="19812"/>
                </a:lnTo>
                <a:lnTo>
                  <a:pt x="608076" y="38100"/>
                </a:lnTo>
                <a:close/>
              </a:path>
              <a:path w="608329" h="234950">
                <a:moveTo>
                  <a:pt x="38100" y="214883"/>
                </a:moveTo>
                <a:lnTo>
                  <a:pt x="18288" y="196595"/>
                </a:lnTo>
                <a:lnTo>
                  <a:pt x="38100" y="196595"/>
                </a:lnTo>
                <a:lnTo>
                  <a:pt x="38100" y="214883"/>
                </a:lnTo>
                <a:close/>
              </a:path>
              <a:path w="608329" h="234950">
                <a:moveTo>
                  <a:pt x="569976" y="214883"/>
                </a:moveTo>
                <a:lnTo>
                  <a:pt x="38100" y="214883"/>
                </a:lnTo>
                <a:lnTo>
                  <a:pt x="38100" y="196595"/>
                </a:lnTo>
                <a:lnTo>
                  <a:pt x="569976" y="196595"/>
                </a:lnTo>
                <a:lnTo>
                  <a:pt x="569976" y="214883"/>
                </a:lnTo>
                <a:close/>
              </a:path>
              <a:path w="608329" h="234950">
                <a:moveTo>
                  <a:pt x="608076" y="214883"/>
                </a:moveTo>
                <a:lnTo>
                  <a:pt x="569976" y="214883"/>
                </a:lnTo>
                <a:lnTo>
                  <a:pt x="588263" y="196595"/>
                </a:lnTo>
                <a:lnTo>
                  <a:pt x="608076" y="196595"/>
                </a:lnTo>
                <a:lnTo>
                  <a:pt x="608076" y="214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615171" y="4594098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88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879585" y="4581144"/>
            <a:ext cx="0" cy="277495"/>
          </a:xfrm>
          <a:custGeom>
            <a:avLst/>
            <a:gdLst/>
            <a:ahLst/>
            <a:cxnLst/>
            <a:rect l="l" t="t" r="r" b="b"/>
            <a:pathLst>
              <a:path w="0"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688323" y="4845558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061959" y="2176272"/>
            <a:ext cx="568960" cy="193675"/>
          </a:xfrm>
          <a:custGeom>
            <a:avLst/>
            <a:gdLst/>
            <a:ahLst/>
            <a:cxnLst/>
            <a:rect l="l" t="t" r="r" b="b"/>
            <a:pathLst>
              <a:path w="568959" h="193675">
                <a:moveTo>
                  <a:pt x="0" y="0"/>
                </a:moveTo>
                <a:lnTo>
                  <a:pt x="568451" y="0"/>
                </a:lnTo>
                <a:lnTo>
                  <a:pt x="568451" y="193548"/>
                </a:lnTo>
                <a:lnTo>
                  <a:pt x="0" y="193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42147" y="2157983"/>
            <a:ext cx="607060" cy="231775"/>
          </a:xfrm>
          <a:custGeom>
            <a:avLst/>
            <a:gdLst/>
            <a:ahLst/>
            <a:cxnLst/>
            <a:rect l="l" t="t" r="r" b="b"/>
            <a:pathLst>
              <a:path w="607059" h="231775">
                <a:moveTo>
                  <a:pt x="606552" y="231648"/>
                </a:moveTo>
                <a:lnTo>
                  <a:pt x="0" y="231648"/>
                </a:lnTo>
                <a:lnTo>
                  <a:pt x="0" y="0"/>
                </a:lnTo>
                <a:lnTo>
                  <a:pt x="606552" y="0"/>
                </a:lnTo>
                <a:lnTo>
                  <a:pt x="606552" y="18288"/>
                </a:ln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lnTo>
                  <a:pt x="38100" y="193548"/>
                </a:lnTo>
                <a:lnTo>
                  <a:pt x="19812" y="193548"/>
                </a:lnTo>
                <a:lnTo>
                  <a:pt x="38100" y="211836"/>
                </a:lnTo>
                <a:lnTo>
                  <a:pt x="606552" y="211836"/>
                </a:lnTo>
                <a:lnTo>
                  <a:pt x="606552" y="231648"/>
                </a:lnTo>
                <a:close/>
              </a:path>
              <a:path w="607059" h="231775">
                <a:moveTo>
                  <a:pt x="38100" y="38100"/>
                </a:move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607059" h="231775">
                <a:moveTo>
                  <a:pt x="568452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568452" y="18288"/>
                </a:lnTo>
                <a:lnTo>
                  <a:pt x="568452" y="38100"/>
                </a:lnTo>
                <a:close/>
              </a:path>
              <a:path w="607059" h="231775">
                <a:moveTo>
                  <a:pt x="568452" y="211836"/>
                </a:moveTo>
                <a:lnTo>
                  <a:pt x="568452" y="18288"/>
                </a:lnTo>
                <a:lnTo>
                  <a:pt x="588263" y="38100"/>
                </a:lnTo>
                <a:lnTo>
                  <a:pt x="606552" y="38100"/>
                </a:lnTo>
                <a:lnTo>
                  <a:pt x="606552" y="193548"/>
                </a:lnTo>
                <a:lnTo>
                  <a:pt x="588263" y="193548"/>
                </a:lnTo>
                <a:lnTo>
                  <a:pt x="568452" y="211836"/>
                </a:lnTo>
                <a:close/>
              </a:path>
              <a:path w="607059" h="231775">
                <a:moveTo>
                  <a:pt x="606552" y="38100"/>
                </a:moveTo>
                <a:lnTo>
                  <a:pt x="588263" y="38100"/>
                </a:lnTo>
                <a:lnTo>
                  <a:pt x="568452" y="18288"/>
                </a:lnTo>
                <a:lnTo>
                  <a:pt x="606552" y="18288"/>
                </a:lnTo>
                <a:lnTo>
                  <a:pt x="606552" y="38100"/>
                </a:lnTo>
                <a:close/>
              </a:path>
              <a:path w="607059" h="231775">
                <a:moveTo>
                  <a:pt x="38100" y="211836"/>
                </a:moveTo>
                <a:lnTo>
                  <a:pt x="19812" y="193548"/>
                </a:lnTo>
                <a:lnTo>
                  <a:pt x="38100" y="193548"/>
                </a:lnTo>
                <a:lnTo>
                  <a:pt x="38100" y="211836"/>
                </a:lnTo>
                <a:close/>
              </a:path>
              <a:path w="607059" h="231775">
                <a:moveTo>
                  <a:pt x="568452" y="211836"/>
                </a:moveTo>
                <a:lnTo>
                  <a:pt x="38100" y="211836"/>
                </a:lnTo>
                <a:lnTo>
                  <a:pt x="38100" y="193548"/>
                </a:lnTo>
                <a:lnTo>
                  <a:pt x="568452" y="193548"/>
                </a:lnTo>
                <a:lnTo>
                  <a:pt x="568452" y="211836"/>
                </a:lnTo>
                <a:close/>
              </a:path>
              <a:path w="607059" h="231775">
                <a:moveTo>
                  <a:pt x="606552" y="211836"/>
                </a:moveTo>
                <a:lnTo>
                  <a:pt x="568452" y="211836"/>
                </a:lnTo>
                <a:lnTo>
                  <a:pt x="588263" y="193548"/>
                </a:lnTo>
                <a:lnTo>
                  <a:pt x="606552" y="193548"/>
                </a:lnTo>
                <a:lnTo>
                  <a:pt x="606552" y="211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253728" y="3310127"/>
            <a:ext cx="97790" cy="96520"/>
          </a:xfrm>
          <a:custGeom>
            <a:avLst/>
            <a:gdLst/>
            <a:ahLst/>
            <a:cxnLst/>
            <a:rect l="l" t="t" r="r" b="b"/>
            <a:pathLst>
              <a:path w="97790" h="96520">
                <a:moveTo>
                  <a:pt x="50292" y="1523"/>
                </a:moveTo>
                <a:lnTo>
                  <a:pt x="47244" y="1523"/>
                </a:lnTo>
                <a:lnTo>
                  <a:pt x="47244" y="0"/>
                </a:lnTo>
                <a:lnTo>
                  <a:pt x="48768" y="0"/>
                </a:lnTo>
                <a:lnTo>
                  <a:pt x="50292" y="1523"/>
                </a:lnTo>
                <a:close/>
              </a:path>
              <a:path w="97790" h="96520">
                <a:moveTo>
                  <a:pt x="67056" y="4571"/>
                </a:moveTo>
                <a:lnTo>
                  <a:pt x="30480" y="4571"/>
                </a:lnTo>
                <a:lnTo>
                  <a:pt x="32004" y="3047"/>
                </a:lnTo>
                <a:lnTo>
                  <a:pt x="36576" y="1523"/>
                </a:lnTo>
                <a:lnTo>
                  <a:pt x="59436" y="1523"/>
                </a:lnTo>
                <a:lnTo>
                  <a:pt x="65532" y="3047"/>
                </a:lnTo>
                <a:lnTo>
                  <a:pt x="67056" y="4571"/>
                </a:lnTo>
                <a:close/>
              </a:path>
              <a:path w="97790" h="96520">
                <a:moveTo>
                  <a:pt x="74676" y="9143"/>
                </a:moveTo>
                <a:lnTo>
                  <a:pt x="22859" y="9143"/>
                </a:lnTo>
                <a:lnTo>
                  <a:pt x="22859" y="7619"/>
                </a:lnTo>
                <a:lnTo>
                  <a:pt x="27432" y="4571"/>
                </a:lnTo>
                <a:lnTo>
                  <a:pt x="68580" y="4571"/>
                </a:lnTo>
                <a:lnTo>
                  <a:pt x="74676" y="7619"/>
                </a:lnTo>
                <a:lnTo>
                  <a:pt x="74676" y="9143"/>
                </a:lnTo>
                <a:close/>
              </a:path>
              <a:path w="97790" h="96520">
                <a:moveTo>
                  <a:pt x="80772" y="13715"/>
                </a:moveTo>
                <a:lnTo>
                  <a:pt x="16764" y="13715"/>
                </a:lnTo>
                <a:lnTo>
                  <a:pt x="19812" y="9143"/>
                </a:lnTo>
                <a:lnTo>
                  <a:pt x="76200" y="9143"/>
                </a:lnTo>
                <a:lnTo>
                  <a:pt x="80772" y="13715"/>
                </a:lnTo>
                <a:close/>
              </a:path>
              <a:path w="97790" h="96520">
                <a:moveTo>
                  <a:pt x="42672" y="39623"/>
                </a:moveTo>
                <a:lnTo>
                  <a:pt x="1524" y="39623"/>
                </a:lnTo>
                <a:lnTo>
                  <a:pt x="1524" y="36575"/>
                </a:lnTo>
                <a:lnTo>
                  <a:pt x="3048" y="30479"/>
                </a:lnTo>
                <a:lnTo>
                  <a:pt x="4572" y="28955"/>
                </a:lnTo>
                <a:lnTo>
                  <a:pt x="4572" y="27431"/>
                </a:lnTo>
                <a:lnTo>
                  <a:pt x="7620" y="22859"/>
                </a:lnTo>
                <a:lnTo>
                  <a:pt x="7620" y="21335"/>
                </a:lnTo>
                <a:lnTo>
                  <a:pt x="9144" y="21335"/>
                </a:lnTo>
                <a:lnTo>
                  <a:pt x="9144" y="19811"/>
                </a:lnTo>
                <a:lnTo>
                  <a:pt x="15240" y="13715"/>
                </a:lnTo>
                <a:lnTo>
                  <a:pt x="82296" y="13715"/>
                </a:lnTo>
                <a:lnTo>
                  <a:pt x="82296" y="15239"/>
                </a:lnTo>
                <a:lnTo>
                  <a:pt x="83820" y="15239"/>
                </a:lnTo>
                <a:lnTo>
                  <a:pt x="86868" y="19811"/>
                </a:lnTo>
                <a:lnTo>
                  <a:pt x="89916" y="22859"/>
                </a:lnTo>
                <a:lnTo>
                  <a:pt x="91439" y="27431"/>
                </a:lnTo>
                <a:lnTo>
                  <a:pt x="92964" y="28955"/>
                </a:lnTo>
                <a:lnTo>
                  <a:pt x="92964" y="30479"/>
                </a:lnTo>
                <a:lnTo>
                  <a:pt x="96012" y="36575"/>
                </a:lnTo>
                <a:lnTo>
                  <a:pt x="96012" y="38099"/>
                </a:lnTo>
                <a:lnTo>
                  <a:pt x="45719" y="38099"/>
                </a:lnTo>
                <a:lnTo>
                  <a:pt x="42672" y="39623"/>
                </a:lnTo>
                <a:close/>
              </a:path>
              <a:path w="97790" h="96520">
                <a:moveTo>
                  <a:pt x="42672" y="39623"/>
                </a:moveTo>
                <a:lnTo>
                  <a:pt x="45719" y="38099"/>
                </a:lnTo>
                <a:lnTo>
                  <a:pt x="43891" y="39319"/>
                </a:lnTo>
                <a:lnTo>
                  <a:pt x="42672" y="39623"/>
                </a:lnTo>
                <a:close/>
              </a:path>
              <a:path w="97790" h="96520">
                <a:moveTo>
                  <a:pt x="43891" y="39319"/>
                </a:moveTo>
                <a:lnTo>
                  <a:pt x="45719" y="38099"/>
                </a:lnTo>
                <a:lnTo>
                  <a:pt x="47244" y="38099"/>
                </a:lnTo>
                <a:lnTo>
                  <a:pt x="48006" y="38290"/>
                </a:lnTo>
                <a:lnTo>
                  <a:pt x="43891" y="39319"/>
                </a:lnTo>
                <a:close/>
              </a:path>
              <a:path w="97790" h="96520">
                <a:moveTo>
                  <a:pt x="48006" y="38290"/>
                </a:moveTo>
                <a:lnTo>
                  <a:pt x="47244" y="38099"/>
                </a:lnTo>
                <a:lnTo>
                  <a:pt x="48768" y="38099"/>
                </a:lnTo>
                <a:lnTo>
                  <a:pt x="48006" y="38290"/>
                </a:lnTo>
                <a:close/>
              </a:path>
              <a:path w="97790" h="96520">
                <a:moveTo>
                  <a:pt x="48114" y="38317"/>
                </a:moveTo>
                <a:lnTo>
                  <a:pt x="48768" y="38099"/>
                </a:lnTo>
                <a:lnTo>
                  <a:pt x="48114" y="38317"/>
                </a:lnTo>
                <a:close/>
              </a:path>
              <a:path w="97790" h="96520">
                <a:moveTo>
                  <a:pt x="48768" y="38480"/>
                </a:moveTo>
                <a:lnTo>
                  <a:pt x="48114" y="38317"/>
                </a:lnTo>
                <a:lnTo>
                  <a:pt x="48768" y="38099"/>
                </a:lnTo>
                <a:lnTo>
                  <a:pt x="49421" y="38317"/>
                </a:lnTo>
                <a:lnTo>
                  <a:pt x="48768" y="38480"/>
                </a:lnTo>
                <a:close/>
              </a:path>
              <a:path w="97790" h="96520">
                <a:moveTo>
                  <a:pt x="49421" y="38317"/>
                </a:moveTo>
                <a:lnTo>
                  <a:pt x="48768" y="38099"/>
                </a:lnTo>
                <a:lnTo>
                  <a:pt x="49530" y="38290"/>
                </a:lnTo>
                <a:close/>
              </a:path>
              <a:path w="97790" h="96520">
                <a:moveTo>
                  <a:pt x="49530" y="38290"/>
                </a:moveTo>
                <a:lnTo>
                  <a:pt x="48768" y="38099"/>
                </a:lnTo>
                <a:lnTo>
                  <a:pt x="50292" y="38099"/>
                </a:lnTo>
                <a:lnTo>
                  <a:pt x="49530" y="38290"/>
                </a:lnTo>
                <a:close/>
              </a:path>
              <a:path w="97790" h="96520">
                <a:moveTo>
                  <a:pt x="51816" y="38861"/>
                </a:moveTo>
                <a:lnTo>
                  <a:pt x="49530" y="38290"/>
                </a:lnTo>
                <a:lnTo>
                  <a:pt x="50292" y="38099"/>
                </a:lnTo>
                <a:lnTo>
                  <a:pt x="51816" y="38861"/>
                </a:lnTo>
                <a:close/>
              </a:path>
              <a:path w="97790" h="96520">
                <a:moveTo>
                  <a:pt x="54864" y="39623"/>
                </a:moveTo>
                <a:lnTo>
                  <a:pt x="51816" y="38861"/>
                </a:lnTo>
                <a:lnTo>
                  <a:pt x="50292" y="38099"/>
                </a:lnTo>
                <a:lnTo>
                  <a:pt x="54864" y="39623"/>
                </a:lnTo>
                <a:close/>
              </a:path>
              <a:path w="97790" h="96520">
                <a:moveTo>
                  <a:pt x="59218" y="46590"/>
                </a:moveTo>
                <a:lnTo>
                  <a:pt x="57912" y="42671"/>
                </a:lnTo>
                <a:lnTo>
                  <a:pt x="54864" y="39623"/>
                </a:lnTo>
                <a:lnTo>
                  <a:pt x="50292" y="38099"/>
                </a:lnTo>
                <a:lnTo>
                  <a:pt x="96012" y="38099"/>
                </a:lnTo>
                <a:lnTo>
                  <a:pt x="96012" y="39623"/>
                </a:lnTo>
                <a:lnTo>
                  <a:pt x="97536" y="45719"/>
                </a:lnTo>
                <a:lnTo>
                  <a:pt x="59436" y="45719"/>
                </a:lnTo>
                <a:lnTo>
                  <a:pt x="59218" y="46590"/>
                </a:lnTo>
                <a:close/>
              </a:path>
              <a:path w="97790" h="96520">
                <a:moveTo>
                  <a:pt x="44195" y="39623"/>
                </a:moveTo>
                <a:lnTo>
                  <a:pt x="48114" y="38317"/>
                </a:lnTo>
                <a:lnTo>
                  <a:pt x="48768" y="38480"/>
                </a:lnTo>
                <a:lnTo>
                  <a:pt x="44195" y="39623"/>
                </a:lnTo>
                <a:close/>
              </a:path>
              <a:path w="97790" h="96520">
                <a:moveTo>
                  <a:pt x="53339" y="39623"/>
                </a:moveTo>
                <a:lnTo>
                  <a:pt x="48768" y="38480"/>
                </a:lnTo>
                <a:lnTo>
                  <a:pt x="49421" y="38317"/>
                </a:lnTo>
                <a:lnTo>
                  <a:pt x="53339" y="39623"/>
                </a:lnTo>
                <a:close/>
              </a:path>
              <a:path w="97790" h="96520">
                <a:moveTo>
                  <a:pt x="55626" y="40766"/>
                </a:moveTo>
                <a:lnTo>
                  <a:pt x="51816" y="38861"/>
                </a:lnTo>
                <a:lnTo>
                  <a:pt x="54864" y="39623"/>
                </a:lnTo>
                <a:lnTo>
                  <a:pt x="55626" y="40766"/>
                </a:lnTo>
                <a:close/>
              </a:path>
              <a:path w="97790" h="96520">
                <a:moveTo>
                  <a:pt x="82296" y="82295"/>
                </a:moveTo>
                <a:lnTo>
                  <a:pt x="15240" y="82295"/>
                </a:lnTo>
                <a:lnTo>
                  <a:pt x="9144" y="76199"/>
                </a:lnTo>
                <a:lnTo>
                  <a:pt x="9144" y="74675"/>
                </a:lnTo>
                <a:lnTo>
                  <a:pt x="7620" y="74675"/>
                </a:lnTo>
                <a:lnTo>
                  <a:pt x="7620" y="73151"/>
                </a:lnTo>
                <a:lnTo>
                  <a:pt x="4572" y="68579"/>
                </a:lnTo>
                <a:lnTo>
                  <a:pt x="4572" y="67055"/>
                </a:lnTo>
                <a:lnTo>
                  <a:pt x="3048" y="65531"/>
                </a:lnTo>
                <a:lnTo>
                  <a:pt x="1524" y="59435"/>
                </a:lnTo>
                <a:lnTo>
                  <a:pt x="1524" y="56387"/>
                </a:lnTo>
                <a:lnTo>
                  <a:pt x="0" y="54863"/>
                </a:lnTo>
                <a:lnTo>
                  <a:pt x="0" y="39623"/>
                </a:lnTo>
                <a:lnTo>
                  <a:pt x="42672" y="39623"/>
                </a:lnTo>
                <a:lnTo>
                  <a:pt x="43891" y="39319"/>
                </a:lnTo>
                <a:lnTo>
                  <a:pt x="41148" y="41147"/>
                </a:lnTo>
                <a:lnTo>
                  <a:pt x="38100" y="44195"/>
                </a:lnTo>
                <a:lnTo>
                  <a:pt x="38100" y="51815"/>
                </a:lnTo>
                <a:lnTo>
                  <a:pt x="41148" y="54863"/>
                </a:lnTo>
                <a:lnTo>
                  <a:pt x="44195" y="56387"/>
                </a:lnTo>
                <a:lnTo>
                  <a:pt x="42672" y="56387"/>
                </a:lnTo>
                <a:lnTo>
                  <a:pt x="48006" y="57721"/>
                </a:lnTo>
                <a:lnTo>
                  <a:pt x="47244" y="57911"/>
                </a:lnTo>
                <a:lnTo>
                  <a:pt x="96012" y="57911"/>
                </a:lnTo>
                <a:lnTo>
                  <a:pt x="96012" y="59435"/>
                </a:lnTo>
                <a:lnTo>
                  <a:pt x="92964" y="65531"/>
                </a:lnTo>
                <a:lnTo>
                  <a:pt x="92964" y="67055"/>
                </a:lnTo>
                <a:lnTo>
                  <a:pt x="91439" y="68579"/>
                </a:lnTo>
                <a:lnTo>
                  <a:pt x="89916" y="73151"/>
                </a:lnTo>
                <a:lnTo>
                  <a:pt x="86868" y="76199"/>
                </a:lnTo>
                <a:lnTo>
                  <a:pt x="83820" y="80771"/>
                </a:lnTo>
                <a:lnTo>
                  <a:pt x="82296" y="80771"/>
                </a:lnTo>
                <a:lnTo>
                  <a:pt x="82296" y="82295"/>
                </a:lnTo>
                <a:close/>
              </a:path>
              <a:path w="97790" h="96520">
                <a:moveTo>
                  <a:pt x="40767" y="41909"/>
                </a:moveTo>
                <a:lnTo>
                  <a:pt x="41148" y="41147"/>
                </a:lnTo>
                <a:lnTo>
                  <a:pt x="44195" y="39623"/>
                </a:lnTo>
                <a:lnTo>
                  <a:pt x="40767" y="41909"/>
                </a:lnTo>
                <a:close/>
              </a:path>
              <a:path w="97790" h="96520">
                <a:moveTo>
                  <a:pt x="56083" y="41452"/>
                </a:moveTo>
                <a:lnTo>
                  <a:pt x="53339" y="39623"/>
                </a:lnTo>
                <a:lnTo>
                  <a:pt x="55626" y="40766"/>
                </a:lnTo>
                <a:lnTo>
                  <a:pt x="56083" y="41452"/>
                </a:lnTo>
                <a:close/>
              </a:path>
              <a:path w="97790" h="96520">
                <a:moveTo>
                  <a:pt x="56387" y="41147"/>
                </a:moveTo>
                <a:lnTo>
                  <a:pt x="55626" y="40766"/>
                </a:lnTo>
                <a:lnTo>
                  <a:pt x="54864" y="39623"/>
                </a:lnTo>
                <a:lnTo>
                  <a:pt x="56387" y="41147"/>
                </a:lnTo>
                <a:close/>
              </a:path>
              <a:path w="97790" h="96520">
                <a:moveTo>
                  <a:pt x="56769" y="41909"/>
                </a:moveTo>
                <a:lnTo>
                  <a:pt x="56083" y="41452"/>
                </a:lnTo>
                <a:lnTo>
                  <a:pt x="55626" y="40766"/>
                </a:lnTo>
                <a:lnTo>
                  <a:pt x="56387" y="41147"/>
                </a:lnTo>
                <a:lnTo>
                  <a:pt x="56769" y="41909"/>
                </a:lnTo>
                <a:close/>
              </a:path>
              <a:path w="97790" h="96520">
                <a:moveTo>
                  <a:pt x="39624" y="42671"/>
                </a:moveTo>
                <a:lnTo>
                  <a:pt x="41148" y="41147"/>
                </a:lnTo>
                <a:lnTo>
                  <a:pt x="40767" y="41909"/>
                </a:lnTo>
                <a:lnTo>
                  <a:pt x="39624" y="42671"/>
                </a:lnTo>
                <a:close/>
              </a:path>
              <a:path w="97790" h="96520">
                <a:moveTo>
                  <a:pt x="40386" y="42671"/>
                </a:moveTo>
                <a:lnTo>
                  <a:pt x="40640" y="42163"/>
                </a:lnTo>
                <a:lnTo>
                  <a:pt x="42672" y="41147"/>
                </a:lnTo>
                <a:lnTo>
                  <a:pt x="40386" y="42671"/>
                </a:lnTo>
                <a:close/>
              </a:path>
              <a:path w="97790" h="96520">
                <a:moveTo>
                  <a:pt x="57912" y="42671"/>
                </a:moveTo>
                <a:lnTo>
                  <a:pt x="56769" y="41909"/>
                </a:lnTo>
                <a:lnTo>
                  <a:pt x="56387" y="41147"/>
                </a:lnTo>
                <a:lnTo>
                  <a:pt x="57912" y="42671"/>
                </a:lnTo>
                <a:close/>
              </a:path>
              <a:path w="97790" h="96520">
                <a:moveTo>
                  <a:pt x="57912" y="44195"/>
                </a:moveTo>
                <a:lnTo>
                  <a:pt x="56083" y="41452"/>
                </a:lnTo>
                <a:lnTo>
                  <a:pt x="56769" y="41909"/>
                </a:lnTo>
                <a:lnTo>
                  <a:pt x="57912" y="44195"/>
                </a:lnTo>
                <a:close/>
              </a:path>
              <a:path w="97790" h="96520">
                <a:moveTo>
                  <a:pt x="39624" y="42671"/>
                </a:moveTo>
                <a:lnTo>
                  <a:pt x="40767" y="41909"/>
                </a:lnTo>
                <a:lnTo>
                  <a:pt x="40640" y="42163"/>
                </a:lnTo>
                <a:lnTo>
                  <a:pt x="39624" y="42671"/>
                </a:lnTo>
                <a:close/>
              </a:path>
              <a:path w="97790" h="96520">
                <a:moveTo>
                  <a:pt x="58674" y="45719"/>
                </a:moveTo>
                <a:lnTo>
                  <a:pt x="56769" y="41909"/>
                </a:lnTo>
                <a:lnTo>
                  <a:pt x="57912" y="42671"/>
                </a:lnTo>
                <a:lnTo>
                  <a:pt x="58674" y="45719"/>
                </a:lnTo>
                <a:close/>
              </a:path>
              <a:path w="97790" h="96520">
                <a:moveTo>
                  <a:pt x="39471" y="43281"/>
                </a:moveTo>
                <a:lnTo>
                  <a:pt x="39624" y="42671"/>
                </a:lnTo>
                <a:lnTo>
                  <a:pt x="40640" y="42163"/>
                </a:lnTo>
                <a:lnTo>
                  <a:pt x="40386" y="42671"/>
                </a:lnTo>
                <a:lnTo>
                  <a:pt x="39471" y="43281"/>
                </a:lnTo>
                <a:close/>
              </a:path>
              <a:path w="97790" h="96520">
                <a:moveTo>
                  <a:pt x="38100" y="44195"/>
                </a:moveTo>
                <a:lnTo>
                  <a:pt x="39624" y="42671"/>
                </a:lnTo>
                <a:lnTo>
                  <a:pt x="39406" y="43325"/>
                </a:lnTo>
                <a:lnTo>
                  <a:pt x="38100" y="44195"/>
                </a:lnTo>
                <a:close/>
              </a:path>
              <a:path w="97790" h="96520">
                <a:moveTo>
                  <a:pt x="39406" y="43325"/>
                </a:moveTo>
                <a:lnTo>
                  <a:pt x="39624" y="42671"/>
                </a:lnTo>
                <a:lnTo>
                  <a:pt x="39471" y="43281"/>
                </a:lnTo>
                <a:close/>
              </a:path>
              <a:path w="97790" h="96520">
                <a:moveTo>
                  <a:pt x="38862" y="45719"/>
                </a:moveTo>
                <a:lnTo>
                  <a:pt x="39471" y="43281"/>
                </a:lnTo>
                <a:lnTo>
                  <a:pt x="40386" y="42671"/>
                </a:lnTo>
                <a:lnTo>
                  <a:pt x="38862" y="45719"/>
                </a:lnTo>
                <a:close/>
              </a:path>
              <a:path w="97790" h="96520">
                <a:moveTo>
                  <a:pt x="59182" y="46735"/>
                </a:moveTo>
                <a:lnTo>
                  <a:pt x="58674" y="45719"/>
                </a:lnTo>
                <a:lnTo>
                  <a:pt x="57912" y="42671"/>
                </a:lnTo>
                <a:lnTo>
                  <a:pt x="59218" y="46590"/>
                </a:lnTo>
                <a:lnTo>
                  <a:pt x="59182" y="46735"/>
                </a:lnTo>
                <a:close/>
              </a:path>
              <a:path w="97790" h="96520">
                <a:moveTo>
                  <a:pt x="38100" y="47243"/>
                </a:moveTo>
                <a:lnTo>
                  <a:pt x="39406" y="43325"/>
                </a:lnTo>
                <a:lnTo>
                  <a:pt x="38862" y="45719"/>
                </a:lnTo>
                <a:lnTo>
                  <a:pt x="38100" y="47243"/>
                </a:lnTo>
                <a:close/>
              </a:path>
              <a:path w="97790" h="96520">
                <a:moveTo>
                  <a:pt x="38100" y="47243"/>
                </a:moveTo>
                <a:lnTo>
                  <a:pt x="38100" y="44195"/>
                </a:lnTo>
                <a:lnTo>
                  <a:pt x="39406" y="43325"/>
                </a:lnTo>
                <a:lnTo>
                  <a:pt x="38100" y="47243"/>
                </a:lnTo>
                <a:close/>
              </a:path>
              <a:path w="97790" h="96520">
                <a:moveTo>
                  <a:pt x="58864" y="48005"/>
                </a:moveTo>
                <a:lnTo>
                  <a:pt x="57912" y="44195"/>
                </a:lnTo>
                <a:lnTo>
                  <a:pt x="59000" y="47461"/>
                </a:lnTo>
                <a:lnTo>
                  <a:pt x="58864" y="48005"/>
                </a:lnTo>
                <a:close/>
              </a:path>
              <a:path w="97790" h="96520">
                <a:moveTo>
                  <a:pt x="38290" y="48005"/>
                </a:moveTo>
                <a:lnTo>
                  <a:pt x="38100" y="47243"/>
                </a:lnTo>
                <a:lnTo>
                  <a:pt x="38862" y="45719"/>
                </a:lnTo>
                <a:lnTo>
                  <a:pt x="38290" y="48005"/>
                </a:lnTo>
                <a:close/>
              </a:path>
              <a:path w="97790" h="96520">
                <a:moveTo>
                  <a:pt x="59055" y="47243"/>
                </a:moveTo>
                <a:lnTo>
                  <a:pt x="58674" y="45719"/>
                </a:lnTo>
                <a:lnTo>
                  <a:pt x="59182" y="46735"/>
                </a:lnTo>
                <a:lnTo>
                  <a:pt x="59055" y="47243"/>
                </a:lnTo>
                <a:close/>
              </a:path>
              <a:path w="97790" h="96520">
                <a:moveTo>
                  <a:pt x="59436" y="47243"/>
                </a:moveTo>
                <a:lnTo>
                  <a:pt x="59218" y="46590"/>
                </a:lnTo>
                <a:lnTo>
                  <a:pt x="59436" y="45719"/>
                </a:lnTo>
                <a:lnTo>
                  <a:pt x="59436" y="47243"/>
                </a:lnTo>
                <a:close/>
              </a:path>
              <a:path w="97790" h="96520">
                <a:moveTo>
                  <a:pt x="96012" y="57911"/>
                </a:moveTo>
                <a:lnTo>
                  <a:pt x="50292" y="57911"/>
                </a:lnTo>
                <a:lnTo>
                  <a:pt x="49530" y="57721"/>
                </a:lnTo>
                <a:lnTo>
                  <a:pt x="54864" y="56387"/>
                </a:lnTo>
                <a:lnTo>
                  <a:pt x="57912" y="53339"/>
                </a:lnTo>
                <a:lnTo>
                  <a:pt x="59436" y="50291"/>
                </a:lnTo>
                <a:lnTo>
                  <a:pt x="59436" y="45719"/>
                </a:lnTo>
                <a:lnTo>
                  <a:pt x="97536" y="45719"/>
                </a:lnTo>
                <a:lnTo>
                  <a:pt x="97536" y="50291"/>
                </a:lnTo>
                <a:lnTo>
                  <a:pt x="96012" y="54863"/>
                </a:lnTo>
                <a:lnTo>
                  <a:pt x="96012" y="57911"/>
                </a:lnTo>
                <a:close/>
              </a:path>
              <a:path w="97790" h="96520">
                <a:moveTo>
                  <a:pt x="59436" y="47243"/>
                </a:moveTo>
                <a:lnTo>
                  <a:pt x="59182" y="46735"/>
                </a:lnTo>
                <a:lnTo>
                  <a:pt x="59218" y="46590"/>
                </a:lnTo>
                <a:lnTo>
                  <a:pt x="59436" y="47243"/>
                </a:lnTo>
                <a:close/>
              </a:path>
              <a:path w="97790" h="96520">
                <a:moveTo>
                  <a:pt x="59218" y="47897"/>
                </a:moveTo>
                <a:lnTo>
                  <a:pt x="59055" y="47243"/>
                </a:lnTo>
                <a:lnTo>
                  <a:pt x="59182" y="46735"/>
                </a:lnTo>
                <a:lnTo>
                  <a:pt x="59436" y="47243"/>
                </a:lnTo>
                <a:lnTo>
                  <a:pt x="59218" y="47897"/>
                </a:lnTo>
                <a:close/>
              </a:path>
              <a:path w="97790" h="96520">
                <a:moveTo>
                  <a:pt x="38100" y="48767"/>
                </a:moveTo>
                <a:lnTo>
                  <a:pt x="38100" y="47243"/>
                </a:lnTo>
                <a:lnTo>
                  <a:pt x="38263" y="47897"/>
                </a:lnTo>
                <a:lnTo>
                  <a:pt x="38263" y="48114"/>
                </a:lnTo>
                <a:lnTo>
                  <a:pt x="38100" y="48767"/>
                </a:lnTo>
                <a:close/>
              </a:path>
              <a:path w="97790" h="96520">
                <a:moveTo>
                  <a:pt x="59182" y="48005"/>
                </a:moveTo>
                <a:lnTo>
                  <a:pt x="59055" y="47243"/>
                </a:lnTo>
                <a:lnTo>
                  <a:pt x="59109" y="47461"/>
                </a:lnTo>
                <a:lnTo>
                  <a:pt x="59182" y="48005"/>
                </a:lnTo>
                <a:close/>
              </a:path>
              <a:path w="97790" h="96520">
                <a:moveTo>
                  <a:pt x="59245" y="48005"/>
                </a:moveTo>
                <a:lnTo>
                  <a:pt x="59436" y="47243"/>
                </a:lnTo>
                <a:lnTo>
                  <a:pt x="59245" y="48005"/>
                </a:lnTo>
                <a:close/>
              </a:path>
              <a:path w="97790" h="96520">
                <a:moveTo>
                  <a:pt x="59436" y="48767"/>
                </a:moveTo>
                <a:lnTo>
                  <a:pt x="59272" y="48114"/>
                </a:lnTo>
                <a:lnTo>
                  <a:pt x="59272" y="47897"/>
                </a:lnTo>
                <a:lnTo>
                  <a:pt x="59436" y="47243"/>
                </a:lnTo>
                <a:lnTo>
                  <a:pt x="59436" y="48767"/>
                </a:lnTo>
                <a:close/>
              </a:path>
              <a:path w="97790" h="96520">
                <a:moveTo>
                  <a:pt x="59000" y="48550"/>
                </a:moveTo>
                <a:lnTo>
                  <a:pt x="58891" y="48114"/>
                </a:lnTo>
                <a:lnTo>
                  <a:pt x="58891" y="47897"/>
                </a:lnTo>
                <a:lnTo>
                  <a:pt x="59000" y="47461"/>
                </a:lnTo>
                <a:lnTo>
                  <a:pt x="59145" y="47897"/>
                </a:lnTo>
                <a:lnTo>
                  <a:pt x="59145" y="48114"/>
                </a:lnTo>
                <a:lnTo>
                  <a:pt x="59000" y="48550"/>
                </a:lnTo>
                <a:close/>
              </a:path>
              <a:path w="97790" h="96520">
                <a:moveTo>
                  <a:pt x="39319" y="52120"/>
                </a:moveTo>
                <a:lnTo>
                  <a:pt x="38100" y="50291"/>
                </a:lnTo>
                <a:lnTo>
                  <a:pt x="38154" y="48550"/>
                </a:lnTo>
                <a:lnTo>
                  <a:pt x="38290" y="48005"/>
                </a:lnTo>
                <a:lnTo>
                  <a:pt x="39319" y="52120"/>
                </a:lnTo>
                <a:close/>
              </a:path>
              <a:path w="97790" h="96520">
                <a:moveTo>
                  <a:pt x="57912" y="51815"/>
                </a:moveTo>
                <a:lnTo>
                  <a:pt x="58864" y="48005"/>
                </a:lnTo>
                <a:lnTo>
                  <a:pt x="58928" y="48767"/>
                </a:lnTo>
                <a:lnTo>
                  <a:pt x="57912" y="51815"/>
                </a:lnTo>
                <a:close/>
              </a:path>
              <a:path w="97790" h="96520">
                <a:moveTo>
                  <a:pt x="59055" y="48767"/>
                </a:moveTo>
                <a:lnTo>
                  <a:pt x="59000" y="48550"/>
                </a:lnTo>
                <a:lnTo>
                  <a:pt x="59182" y="48005"/>
                </a:lnTo>
                <a:lnTo>
                  <a:pt x="59055" y="48767"/>
                </a:lnTo>
                <a:close/>
              </a:path>
              <a:path w="97790" h="96520">
                <a:moveTo>
                  <a:pt x="59436" y="48767"/>
                </a:moveTo>
                <a:lnTo>
                  <a:pt x="59218" y="48114"/>
                </a:lnTo>
                <a:lnTo>
                  <a:pt x="59436" y="48767"/>
                </a:lnTo>
                <a:close/>
              </a:path>
              <a:path w="97790" h="96520">
                <a:moveTo>
                  <a:pt x="59436" y="50291"/>
                </a:moveTo>
                <a:lnTo>
                  <a:pt x="59055" y="48767"/>
                </a:lnTo>
                <a:lnTo>
                  <a:pt x="59218" y="48114"/>
                </a:lnTo>
                <a:lnTo>
                  <a:pt x="59363" y="48550"/>
                </a:lnTo>
                <a:lnTo>
                  <a:pt x="59436" y="50291"/>
                </a:lnTo>
                <a:close/>
              </a:path>
              <a:path w="97790" h="96520">
                <a:moveTo>
                  <a:pt x="58216" y="52120"/>
                </a:moveTo>
                <a:lnTo>
                  <a:pt x="59055" y="48767"/>
                </a:lnTo>
                <a:lnTo>
                  <a:pt x="59436" y="50291"/>
                </a:lnTo>
                <a:lnTo>
                  <a:pt x="58216" y="52120"/>
                </a:lnTo>
                <a:close/>
              </a:path>
              <a:path w="97790" h="96520">
                <a:moveTo>
                  <a:pt x="39243" y="52577"/>
                </a:moveTo>
                <a:lnTo>
                  <a:pt x="38100" y="51815"/>
                </a:lnTo>
                <a:lnTo>
                  <a:pt x="38100" y="50291"/>
                </a:lnTo>
                <a:lnTo>
                  <a:pt x="39243" y="52577"/>
                </a:lnTo>
                <a:close/>
              </a:path>
              <a:path w="97790" h="96520">
                <a:moveTo>
                  <a:pt x="39471" y="52730"/>
                </a:moveTo>
                <a:lnTo>
                  <a:pt x="39243" y="52577"/>
                </a:lnTo>
                <a:lnTo>
                  <a:pt x="38100" y="50291"/>
                </a:lnTo>
                <a:lnTo>
                  <a:pt x="39319" y="52120"/>
                </a:lnTo>
                <a:lnTo>
                  <a:pt x="39471" y="52730"/>
                </a:lnTo>
                <a:close/>
              </a:path>
              <a:path w="97790" h="96520">
                <a:moveTo>
                  <a:pt x="57912" y="53339"/>
                </a:moveTo>
                <a:lnTo>
                  <a:pt x="58216" y="52120"/>
                </a:lnTo>
                <a:lnTo>
                  <a:pt x="59436" y="50291"/>
                </a:lnTo>
                <a:lnTo>
                  <a:pt x="57912" y="53339"/>
                </a:lnTo>
                <a:close/>
              </a:path>
              <a:path w="97790" h="96520">
                <a:moveTo>
                  <a:pt x="39624" y="53339"/>
                </a:moveTo>
                <a:lnTo>
                  <a:pt x="38100" y="51815"/>
                </a:lnTo>
                <a:lnTo>
                  <a:pt x="39243" y="52577"/>
                </a:lnTo>
                <a:lnTo>
                  <a:pt x="39624" y="53339"/>
                </a:lnTo>
                <a:close/>
              </a:path>
              <a:path w="97790" h="96520">
                <a:moveTo>
                  <a:pt x="56083" y="54559"/>
                </a:moveTo>
                <a:lnTo>
                  <a:pt x="57912" y="51815"/>
                </a:lnTo>
                <a:lnTo>
                  <a:pt x="56769" y="54101"/>
                </a:lnTo>
                <a:lnTo>
                  <a:pt x="56083" y="54559"/>
                </a:lnTo>
                <a:close/>
              </a:path>
              <a:path w="97790" h="96520">
                <a:moveTo>
                  <a:pt x="39928" y="53035"/>
                </a:moveTo>
                <a:lnTo>
                  <a:pt x="39471" y="52730"/>
                </a:lnTo>
                <a:lnTo>
                  <a:pt x="39319" y="52120"/>
                </a:lnTo>
                <a:lnTo>
                  <a:pt x="39928" y="53035"/>
                </a:lnTo>
                <a:close/>
              </a:path>
              <a:path w="97790" h="96520">
                <a:moveTo>
                  <a:pt x="56997" y="53949"/>
                </a:moveTo>
                <a:lnTo>
                  <a:pt x="58216" y="52120"/>
                </a:lnTo>
                <a:lnTo>
                  <a:pt x="57912" y="53339"/>
                </a:lnTo>
                <a:lnTo>
                  <a:pt x="56997" y="53949"/>
                </a:lnTo>
                <a:close/>
              </a:path>
              <a:path w="97790" h="96520">
                <a:moveTo>
                  <a:pt x="39624" y="53339"/>
                </a:moveTo>
                <a:lnTo>
                  <a:pt x="39243" y="52577"/>
                </a:lnTo>
                <a:lnTo>
                  <a:pt x="39471" y="52730"/>
                </a:lnTo>
                <a:lnTo>
                  <a:pt x="39624" y="53339"/>
                </a:lnTo>
                <a:close/>
              </a:path>
              <a:path w="97790" h="96520">
                <a:moveTo>
                  <a:pt x="40386" y="53720"/>
                </a:moveTo>
                <a:lnTo>
                  <a:pt x="39624" y="53339"/>
                </a:lnTo>
                <a:lnTo>
                  <a:pt x="39471" y="52730"/>
                </a:lnTo>
                <a:lnTo>
                  <a:pt x="39928" y="53035"/>
                </a:lnTo>
                <a:lnTo>
                  <a:pt x="40386" y="53720"/>
                </a:lnTo>
                <a:close/>
              </a:path>
              <a:path w="97790" h="96520">
                <a:moveTo>
                  <a:pt x="42672" y="54863"/>
                </a:moveTo>
                <a:lnTo>
                  <a:pt x="40386" y="53720"/>
                </a:lnTo>
                <a:lnTo>
                  <a:pt x="39928" y="53035"/>
                </a:lnTo>
                <a:lnTo>
                  <a:pt x="42672" y="54863"/>
                </a:lnTo>
                <a:close/>
              </a:path>
              <a:path w="97790" h="96520">
                <a:moveTo>
                  <a:pt x="41148" y="54863"/>
                </a:moveTo>
                <a:lnTo>
                  <a:pt x="39624" y="53339"/>
                </a:lnTo>
                <a:lnTo>
                  <a:pt x="40538" y="53949"/>
                </a:lnTo>
                <a:lnTo>
                  <a:pt x="41148" y="54863"/>
                </a:lnTo>
                <a:close/>
              </a:path>
              <a:path w="97790" h="96520">
                <a:moveTo>
                  <a:pt x="40538" y="53949"/>
                </a:moveTo>
                <a:lnTo>
                  <a:pt x="39624" y="53339"/>
                </a:lnTo>
                <a:lnTo>
                  <a:pt x="40386" y="53720"/>
                </a:lnTo>
                <a:lnTo>
                  <a:pt x="40538" y="53949"/>
                </a:lnTo>
                <a:close/>
              </a:path>
              <a:path w="97790" h="96520">
                <a:moveTo>
                  <a:pt x="56387" y="54863"/>
                </a:moveTo>
                <a:lnTo>
                  <a:pt x="56997" y="53949"/>
                </a:lnTo>
                <a:lnTo>
                  <a:pt x="57912" y="53339"/>
                </a:lnTo>
                <a:lnTo>
                  <a:pt x="56387" y="54863"/>
                </a:lnTo>
                <a:close/>
              </a:path>
              <a:path w="97790" h="96520">
                <a:moveTo>
                  <a:pt x="42671" y="55371"/>
                </a:moveTo>
                <a:lnTo>
                  <a:pt x="41148" y="54863"/>
                </a:lnTo>
                <a:lnTo>
                  <a:pt x="40538" y="53949"/>
                </a:lnTo>
                <a:lnTo>
                  <a:pt x="42671" y="55371"/>
                </a:lnTo>
                <a:close/>
              </a:path>
              <a:path w="97790" h="96520">
                <a:moveTo>
                  <a:pt x="56387" y="54863"/>
                </a:moveTo>
                <a:lnTo>
                  <a:pt x="56769" y="54101"/>
                </a:lnTo>
                <a:lnTo>
                  <a:pt x="56997" y="53949"/>
                </a:lnTo>
                <a:lnTo>
                  <a:pt x="56387" y="54863"/>
                </a:lnTo>
                <a:close/>
              </a:path>
              <a:path w="97790" h="96520">
                <a:moveTo>
                  <a:pt x="55734" y="55081"/>
                </a:moveTo>
                <a:lnTo>
                  <a:pt x="56083" y="54559"/>
                </a:lnTo>
                <a:lnTo>
                  <a:pt x="56769" y="54101"/>
                </a:lnTo>
                <a:lnTo>
                  <a:pt x="56387" y="54863"/>
                </a:lnTo>
                <a:lnTo>
                  <a:pt x="55734" y="55081"/>
                </a:lnTo>
                <a:close/>
              </a:path>
              <a:path w="97790" h="96520">
                <a:moveTo>
                  <a:pt x="54864" y="55371"/>
                </a:moveTo>
                <a:lnTo>
                  <a:pt x="56083" y="54559"/>
                </a:lnTo>
                <a:lnTo>
                  <a:pt x="55734" y="55081"/>
                </a:lnTo>
                <a:lnTo>
                  <a:pt x="54864" y="55371"/>
                </a:lnTo>
                <a:close/>
              </a:path>
              <a:path w="97790" h="96520">
                <a:moveTo>
                  <a:pt x="44195" y="56387"/>
                </a:moveTo>
                <a:lnTo>
                  <a:pt x="41148" y="54863"/>
                </a:lnTo>
                <a:lnTo>
                  <a:pt x="42671" y="55371"/>
                </a:lnTo>
                <a:lnTo>
                  <a:pt x="44195" y="56387"/>
                </a:lnTo>
                <a:close/>
              </a:path>
              <a:path w="97790" h="96520">
                <a:moveTo>
                  <a:pt x="55626" y="55244"/>
                </a:moveTo>
                <a:lnTo>
                  <a:pt x="55734" y="55081"/>
                </a:lnTo>
                <a:lnTo>
                  <a:pt x="56387" y="54863"/>
                </a:lnTo>
                <a:lnTo>
                  <a:pt x="55626" y="55244"/>
                </a:lnTo>
                <a:close/>
              </a:path>
              <a:path w="97790" h="96520">
                <a:moveTo>
                  <a:pt x="54864" y="56387"/>
                </a:moveTo>
                <a:lnTo>
                  <a:pt x="55626" y="55244"/>
                </a:lnTo>
                <a:lnTo>
                  <a:pt x="56387" y="54863"/>
                </a:lnTo>
                <a:lnTo>
                  <a:pt x="54864" y="56387"/>
                </a:lnTo>
                <a:close/>
              </a:path>
              <a:path w="97790" h="96520">
                <a:moveTo>
                  <a:pt x="53339" y="56387"/>
                </a:moveTo>
                <a:lnTo>
                  <a:pt x="54864" y="55371"/>
                </a:lnTo>
                <a:lnTo>
                  <a:pt x="55734" y="55081"/>
                </a:lnTo>
                <a:lnTo>
                  <a:pt x="55626" y="55244"/>
                </a:lnTo>
                <a:lnTo>
                  <a:pt x="53339" y="56387"/>
                </a:lnTo>
                <a:close/>
              </a:path>
              <a:path w="97790" h="96520">
                <a:moveTo>
                  <a:pt x="54864" y="56387"/>
                </a:moveTo>
                <a:lnTo>
                  <a:pt x="53339" y="56387"/>
                </a:lnTo>
                <a:lnTo>
                  <a:pt x="55626" y="55244"/>
                </a:lnTo>
                <a:lnTo>
                  <a:pt x="54864" y="56387"/>
                </a:lnTo>
                <a:close/>
              </a:path>
              <a:path w="97790" h="96520">
                <a:moveTo>
                  <a:pt x="45719" y="56387"/>
                </a:moveTo>
                <a:lnTo>
                  <a:pt x="44195" y="56387"/>
                </a:lnTo>
                <a:lnTo>
                  <a:pt x="42671" y="55371"/>
                </a:lnTo>
                <a:lnTo>
                  <a:pt x="45719" y="56387"/>
                </a:lnTo>
                <a:close/>
              </a:path>
              <a:path w="97790" h="96520">
                <a:moveTo>
                  <a:pt x="53339" y="56387"/>
                </a:moveTo>
                <a:lnTo>
                  <a:pt x="51816" y="56387"/>
                </a:lnTo>
                <a:lnTo>
                  <a:pt x="54864" y="55371"/>
                </a:lnTo>
                <a:lnTo>
                  <a:pt x="53339" y="56387"/>
                </a:lnTo>
                <a:close/>
              </a:path>
              <a:path w="97790" h="96520">
                <a:moveTo>
                  <a:pt x="48114" y="57694"/>
                </a:moveTo>
                <a:lnTo>
                  <a:pt x="44195" y="56387"/>
                </a:lnTo>
                <a:lnTo>
                  <a:pt x="48768" y="57530"/>
                </a:lnTo>
                <a:lnTo>
                  <a:pt x="48114" y="57694"/>
                </a:lnTo>
                <a:close/>
              </a:path>
              <a:path w="97790" h="96520">
                <a:moveTo>
                  <a:pt x="49421" y="57694"/>
                </a:moveTo>
                <a:lnTo>
                  <a:pt x="48768" y="57530"/>
                </a:lnTo>
                <a:lnTo>
                  <a:pt x="53339" y="56387"/>
                </a:lnTo>
                <a:lnTo>
                  <a:pt x="49421" y="57694"/>
                </a:lnTo>
                <a:close/>
              </a:path>
              <a:path w="97790" h="96520">
                <a:moveTo>
                  <a:pt x="48768" y="57911"/>
                </a:moveTo>
                <a:lnTo>
                  <a:pt x="48114" y="57694"/>
                </a:lnTo>
                <a:lnTo>
                  <a:pt x="48768" y="57530"/>
                </a:lnTo>
                <a:lnTo>
                  <a:pt x="49421" y="57694"/>
                </a:lnTo>
                <a:lnTo>
                  <a:pt x="48768" y="57911"/>
                </a:lnTo>
                <a:close/>
              </a:path>
              <a:path w="97790" h="96520">
                <a:moveTo>
                  <a:pt x="48768" y="57911"/>
                </a:moveTo>
                <a:lnTo>
                  <a:pt x="48006" y="57721"/>
                </a:lnTo>
                <a:lnTo>
                  <a:pt x="48768" y="57911"/>
                </a:lnTo>
                <a:close/>
              </a:path>
              <a:path w="97790" h="96520">
                <a:moveTo>
                  <a:pt x="48768" y="57911"/>
                </a:moveTo>
                <a:lnTo>
                  <a:pt x="49421" y="57694"/>
                </a:lnTo>
                <a:lnTo>
                  <a:pt x="48768" y="57911"/>
                </a:lnTo>
                <a:close/>
              </a:path>
              <a:path w="97790" h="96520">
                <a:moveTo>
                  <a:pt x="48768" y="57911"/>
                </a:moveTo>
                <a:lnTo>
                  <a:pt x="47244" y="57911"/>
                </a:lnTo>
                <a:lnTo>
                  <a:pt x="48006" y="57721"/>
                </a:lnTo>
                <a:lnTo>
                  <a:pt x="48768" y="57911"/>
                </a:lnTo>
                <a:close/>
              </a:path>
              <a:path w="97790" h="96520">
                <a:moveTo>
                  <a:pt x="50292" y="57911"/>
                </a:moveTo>
                <a:lnTo>
                  <a:pt x="48768" y="57911"/>
                </a:lnTo>
                <a:lnTo>
                  <a:pt x="49530" y="57721"/>
                </a:lnTo>
                <a:lnTo>
                  <a:pt x="50292" y="57911"/>
                </a:lnTo>
                <a:close/>
              </a:path>
              <a:path w="97790" h="96520">
                <a:moveTo>
                  <a:pt x="68580" y="91439"/>
                </a:moveTo>
                <a:lnTo>
                  <a:pt x="28956" y="91439"/>
                </a:lnTo>
                <a:lnTo>
                  <a:pt x="22859" y="88391"/>
                </a:lnTo>
                <a:lnTo>
                  <a:pt x="21336" y="86867"/>
                </a:lnTo>
                <a:lnTo>
                  <a:pt x="19812" y="86867"/>
                </a:lnTo>
                <a:lnTo>
                  <a:pt x="16764" y="82295"/>
                </a:lnTo>
                <a:lnTo>
                  <a:pt x="80772" y="82295"/>
                </a:lnTo>
                <a:lnTo>
                  <a:pt x="74676" y="88391"/>
                </a:lnTo>
                <a:lnTo>
                  <a:pt x="73152" y="88391"/>
                </a:lnTo>
                <a:lnTo>
                  <a:pt x="68580" y="91439"/>
                </a:lnTo>
                <a:close/>
              </a:path>
              <a:path w="97790" h="96520">
                <a:moveTo>
                  <a:pt x="59436" y="94487"/>
                </a:moveTo>
                <a:lnTo>
                  <a:pt x="36576" y="94487"/>
                </a:lnTo>
                <a:lnTo>
                  <a:pt x="32004" y="92963"/>
                </a:lnTo>
                <a:lnTo>
                  <a:pt x="30480" y="91439"/>
                </a:lnTo>
                <a:lnTo>
                  <a:pt x="67056" y="91439"/>
                </a:lnTo>
                <a:lnTo>
                  <a:pt x="65532" y="92963"/>
                </a:lnTo>
                <a:lnTo>
                  <a:pt x="59436" y="94487"/>
                </a:lnTo>
                <a:close/>
              </a:path>
              <a:path w="97790" h="96520">
                <a:moveTo>
                  <a:pt x="48768" y="96011"/>
                </a:moveTo>
                <a:lnTo>
                  <a:pt x="47244" y="96011"/>
                </a:lnTo>
                <a:lnTo>
                  <a:pt x="47244" y="94487"/>
                </a:lnTo>
                <a:lnTo>
                  <a:pt x="50292" y="94487"/>
                </a:lnTo>
                <a:lnTo>
                  <a:pt x="48768" y="96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725155" y="225856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56387"/>
                </a:moveTo>
                <a:lnTo>
                  <a:pt x="18002" y="54244"/>
                </a:lnTo>
                <a:lnTo>
                  <a:pt x="8762" y="48386"/>
                </a:lnTo>
                <a:lnTo>
                  <a:pt x="2381" y="39671"/>
                </a:lnTo>
                <a:lnTo>
                  <a:pt x="0" y="28955"/>
                </a:lnTo>
                <a:lnTo>
                  <a:pt x="2381" y="18002"/>
                </a:lnTo>
                <a:lnTo>
                  <a:pt x="8763" y="8762"/>
                </a:lnTo>
                <a:lnTo>
                  <a:pt x="18002" y="2381"/>
                </a:lnTo>
                <a:lnTo>
                  <a:pt x="28956" y="0"/>
                </a:lnTo>
                <a:lnTo>
                  <a:pt x="40552" y="2381"/>
                </a:lnTo>
                <a:lnTo>
                  <a:pt x="49720" y="8762"/>
                </a:lnTo>
                <a:lnTo>
                  <a:pt x="55745" y="18002"/>
                </a:lnTo>
                <a:lnTo>
                  <a:pt x="57912" y="28955"/>
                </a:lnTo>
                <a:lnTo>
                  <a:pt x="55745" y="39671"/>
                </a:lnTo>
                <a:lnTo>
                  <a:pt x="49720" y="48386"/>
                </a:lnTo>
                <a:lnTo>
                  <a:pt x="40552" y="54244"/>
                </a:lnTo>
                <a:lnTo>
                  <a:pt x="28956" y="56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705344" y="2240280"/>
            <a:ext cx="97790" cy="94615"/>
          </a:xfrm>
          <a:custGeom>
            <a:avLst/>
            <a:gdLst/>
            <a:ahLst/>
            <a:cxnLst/>
            <a:rect l="l" t="t" r="r" b="b"/>
            <a:pathLst>
              <a:path w="97790" h="94614">
                <a:moveTo>
                  <a:pt x="59436" y="1523"/>
                </a:moveTo>
                <a:lnTo>
                  <a:pt x="39624" y="1523"/>
                </a:lnTo>
                <a:lnTo>
                  <a:pt x="39624" y="0"/>
                </a:lnTo>
                <a:lnTo>
                  <a:pt x="57912" y="0"/>
                </a:lnTo>
                <a:lnTo>
                  <a:pt x="59436" y="1523"/>
                </a:lnTo>
                <a:close/>
              </a:path>
              <a:path w="97790" h="94614">
                <a:moveTo>
                  <a:pt x="65532" y="3047"/>
                </a:moveTo>
                <a:lnTo>
                  <a:pt x="32004" y="3047"/>
                </a:lnTo>
                <a:lnTo>
                  <a:pt x="38100" y="1523"/>
                </a:lnTo>
                <a:lnTo>
                  <a:pt x="60960" y="1523"/>
                </a:lnTo>
                <a:lnTo>
                  <a:pt x="65532" y="3047"/>
                </a:lnTo>
                <a:close/>
              </a:path>
              <a:path w="97790" h="94614">
                <a:moveTo>
                  <a:pt x="74676" y="7619"/>
                </a:moveTo>
                <a:lnTo>
                  <a:pt x="24384" y="7619"/>
                </a:lnTo>
                <a:lnTo>
                  <a:pt x="28956" y="4571"/>
                </a:lnTo>
                <a:lnTo>
                  <a:pt x="30480" y="3047"/>
                </a:lnTo>
                <a:lnTo>
                  <a:pt x="68580" y="3047"/>
                </a:lnTo>
                <a:lnTo>
                  <a:pt x="70104" y="4571"/>
                </a:lnTo>
                <a:lnTo>
                  <a:pt x="74676" y="7619"/>
                </a:lnTo>
                <a:close/>
              </a:path>
              <a:path w="97790" h="94614">
                <a:moveTo>
                  <a:pt x="76200" y="86867"/>
                </a:moveTo>
                <a:lnTo>
                  <a:pt x="21336" y="86867"/>
                </a:lnTo>
                <a:lnTo>
                  <a:pt x="21336" y="85343"/>
                </a:lnTo>
                <a:lnTo>
                  <a:pt x="16764" y="82295"/>
                </a:lnTo>
                <a:lnTo>
                  <a:pt x="9144" y="74675"/>
                </a:lnTo>
                <a:lnTo>
                  <a:pt x="9144" y="73151"/>
                </a:lnTo>
                <a:lnTo>
                  <a:pt x="7620" y="73151"/>
                </a:lnTo>
                <a:lnTo>
                  <a:pt x="6096" y="67055"/>
                </a:lnTo>
                <a:lnTo>
                  <a:pt x="4572" y="67055"/>
                </a:lnTo>
                <a:lnTo>
                  <a:pt x="4572" y="64007"/>
                </a:lnTo>
                <a:lnTo>
                  <a:pt x="1524" y="59435"/>
                </a:lnTo>
                <a:lnTo>
                  <a:pt x="1524" y="54863"/>
                </a:lnTo>
                <a:lnTo>
                  <a:pt x="0" y="48767"/>
                </a:lnTo>
                <a:lnTo>
                  <a:pt x="0" y="45719"/>
                </a:lnTo>
                <a:lnTo>
                  <a:pt x="1524" y="39623"/>
                </a:lnTo>
                <a:lnTo>
                  <a:pt x="1524" y="35051"/>
                </a:lnTo>
                <a:lnTo>
                  <a:pt x="4572" y="30479"/>
                </a:lnTo>
                <a:lnTo>
                  <a:pt x="4572" y="27431"/>
                </a:lnTo>
                <a:lnTo>
                  <a:pt x="6096" y="27431"/>
                </a:lnTo>
                <a:lnTo>
                  <a:pt x="7620" y="21335"/>
                </a:lnTo>
                <a:lnTo>
                  <a:pt x="9144" y="21335"/>
                </a:lnTo>
                <a:lnTo>
                  <a:pt x="9144" y="19811"/>
                </a:lnTo>
                <a:lnTo>
                  <a:pt x="16764" y="12191"/>
                </a:lnTo>
                <a:lnTo>
                  <a:pt x="21336" y="9143"/>
                </a:lnTo>
                <a:lnTo>
                  <a:pt x="21336" y="7619"/>
                </a:lnTo>
                <a:lnTo>
                  <a:pt x="76200" y="7619"/>
                </a:lnTo>
                <a:lnTo>
                  <a:pt x="77724" y="9143"/>
                </a:lnTo>
                <a:lnTo>
                  <a:pt x="82296" y="12191"/>
                </a:lnTo>
                <a:lnTo>
                  <a:pt x="82296" y="13715"/>
                </a:lnTo>
                <a:lnTo>
                  <a:pt x="83820" y="13715"/>
                </a:lnTo>
                <a:lnTo>
                  <a:pt x="83820" y="15239"/>
                </a:lnTo>
                <a:lnTo>
                  <a:pt x="89916" y="21335"/>
                </a:lnTo>
                <a:lnTo>
                  <a:pt x="92964" y="27431"/>
                </a:lnTo>
                <a:lnTo>
                  <a:pt x="94488" y="28955"/>
                </a:lnTo>
                <a:lnTo>
                  <a:pt x="94488" y="30479"/>
                </a:lnTo>
                <a:lnTo>
                  <a:pt x="96012" y="35051"/>
                </a:lnTo>
                <a:lnTo>
                  <a:pt x="96012" y="38099"/>
                </a:lnTo>
                <a:lnTo>
                  <a:pt x="44195" y="38099"/>
                </a:lnTo>
                <a:lnTo>
                  <a:pt x="39624" y="42671"/>
                </a:lnTo>
                <a:lnTo>
                  <a:pt x="38100" y="45719"/>
                </a:lnTo>
                <a:lnTo>
                  <a:pt x="38100" y="48767"/>
                </a:lnTo>
                <a:lnTo>
                  <a:pt x="39624" y="51815"/>
                </a:lnTo>
                <a:lnTo>
                  <a:pt x="42672" y="54863"/>
                </a:lnTo>
                <a:lnTo>
                  <a:pt x="45719" y="56387"/>
                </a:lnTo>
                <a:lnTo>
                  <a:pt x="96012" y="56387"/>
                </a:lnTo>
                <a:lnTo>
                  <a:pt x="96012" y="59435"/>
                </a:lnTo>
                <a:lnTo>
                  <a:pt x="94488" y="64007"/>
                </a:lnTo>
                <a:lnTo>
                  <a:pt x="94488" y="65531"/>
                </a:lnTo>
                <a:lnTo>
                  <a:pt x="92964" y="67055"/>
                </a:lnTo>
                <a:lnTo>
                  <a:pt x="89916" y="73151"/>
                </a:lnTo>
                <a:lnTo>
                  <a:pt x="83820" y="79247"/>
                </a:lnTo>
                <a:lnTo>
                  <a:pt x="83820" y="80771"/>
                </a:lnTo>
                <a:lnTo>
                  <a:pt x="82296" y="80771"/>
                </a:lnTo>
                <a:lnTo>
                  <a:pt x="82296" y="82295"/>
                </a:lnTo>
                <a:lnTo>
                  <a:pt x="77724" y="85343"/>
                </a:lnTo>
                <a:lnTo>
                  <a:pt x="76200" y="86867"/>
                </a:lnTo>
                <a:close/>
              </a:path>
              <a:path w="97790" h="94614">
                <a:moveTo>
                  <a:pt x="42672" y="39623"/>
                </a:moveTo>
                <a:lnTo>
                  <a:pt x="44195" y="38099"/>
                </a:lnTo>
                <a:lnTo>
                  <a:pt x="47244" y="38099"/>
                </a:lnTo>
                <a:lnTo>
                  <a:pt x="42672" y="39623"/>
                </a:lnTo>
                <a:close/>
              </a:path>
              <a:path w="97790" h="94614">
                <a:moveTo>
                  <a:pt x="42672" y="39623"/>
                </a:moveTo>
                <a:lnTo>
                  <a:pt x="47244" y="38099"/>
                </a:lnTo>
                <a:lnTo>
                  <a:pt x="45719" y="38861"/>
                </a:lnTo>
                <a:lnTo>
                  <a:pt x="42672" y="39623"/>
                </a:lnTo>
                <a:close/>
              </a:path>
              <a:path w="97790" h="94614">
                <a:moveTo>
                  <a:pt x="45719" y="38861"/>
                </a:moveTo>
                <a:lnTo>
                  <a:pt x="47244" y="38099"/>
                </a:lnTo>
                <a:lnTo>
                  <a:pt x="48768" y="38099"/>
                </a:lnTo>
                <a:lnTo>
                  <a:pt x="45719" y="38861"/>
                </a:lnTo>
                <a:close/>
              </a:path>
              <a:path w="97790" h="94614">
                <a:moveTo>
                  <a:pt x="53340" y="39115"/>
                </a:moveTo>
                <a:lnTo>
                  <a:pt x="50292" y="38099"/>
                </a:lnTo>
                <a:lnTo>
                  <a:pt x="51816" y="38099"/>
                </a:lnTo>
                <a:lnTo>
                  <a:pt x="53340" y="39115"/>
                </a:lnTo>
                <a:close/>
              </a:path>
              <a:path w="97790" h="94614">
                <a:moveTo>
                  <a:pt x="54864" y="39623"/>
                </a:moveTo>
                <a:lnTo>
                  <a:pt x="53340" y="39115"/>
                </a:lnTo>
                <a:lnTo>
                  <a:pt x="51816" y="38099"/>
                </a:lnTo>
                <a:lnTo>
                  <a:pt x="54864" y="39623"/>
                </a:lnTo>
                <a:close/>
              </a:path>
              <a:path w="97790" h="94614">
                <a:moveTo>
                  <a:pt x="54863" y="39623"/>
                </a:moveTo>
                <a:lnTo>
                  <a:pt x="51816" y="38099"/>
                </a:lnTo>
                <a:lnTo>
                  <a:pt x="53339" y="38099"/>
                </a:lnTo>
                <a:lnTo>
                  <a:pt x="54863" y="39623"/>
                </a:lnTo>
                <a:close/>
              </a:path>
              <a:path w="97790" h="94614">
                <a:moveTo>
                  <a:pt x="59436" y="44195"/>
                </a:moveTo>
                <a:lnTo>
                  <a:pt x="53339" y="38099"/>
                </a:lnTo>
                <a:lnTo>
                  <a:pt x="96012" y="38099"/>
                </a:lnTo>
                <a:lnTo>
                  <a:pt x="97536" y="39623"/>
                </a:lnTo>
                <a:lnTo>
                  <a:pt x="97536" y="42671"/>
                </a:lnTo>
                <a:lnTo>
                  <a:pt x="59436" y="42671"/>
                </a:lnTo>
                <a:lnTo>
                  <a:pt x="59436" y="44195"/>
                </a:lnTo>
                <a:close/>
              </a:path>
              <a:path w="97790" h="94614">
                <a:moveTo>
                  <a:pt x="41910" y="40766"/>
                </a:moveTo>
                <a:lnTo>
                  <a:pt x="42672" y="39623"/>
                </a:lnTo>
                <a:lnTo>
                  <a:pt x="45719" y="38861"/>
                </a:lnTo>
                <a:lnTo>
                  <a:pt x="41910" y="40766"/>
                </a:lnTo>
                <a:close/>
              </a:path>
              <a:path w="97790" h="94614">
                <a:moveTo>
                  <a:pt x="56387" y="41147"/>
                </a:moveTo>
                <a:lnTo>
                  <a:pt x="53340" y="39115"/>
                </a:lnTo>
                <a:lnTo>
                  <a:pt x="54864" y="39623"/>
                </a:lnTo>
                <a:lnTo>
                  <a:pt x="56387" y="41147"/>
                </a:lnTo>
                <a:close/>
              </a:path>
              <a:path w="97790" h="94614">
                <a:moveTo>
                  <a:pt x="41148" y="41147"/>
                </a:moveTo>
                <a:lnTo>
                  <a:pt x="42672" y="39623"/>
                </a:lnTo>
                <a:lnTo>
                  <a:pt x="41910" y="40766"/>
                </a:lnTo>
                <a:lnTo>
                  <a:pt x="41148" y="41147"/>
                </a:lnTo>
                <a:close/>
              </a:path>
              <a:path w="97790" h="94614">
                <a:moveTo>
                  <a:pt x="39624" y="44195"/>
                </a:moveTo>
                <a:lnTo>
                  <a:pt x="41148" y="41147"/>
                </a:lnTo>
                <a:lnTo>
                  <a:pt x="41910" y="40766"/>
                </a:lnTo>
                <a:lnTo>
                  <a:pt x="39624" y="44195"/>
                </a:lnTo>
                <a:close/>
              </a:path>
              <a:path w="97790" h="94614">
                <a:moveTo>
                  <a:pt x="39319" y="43891"/>
                </a:moveTo>
                <a:lnTo>
                  <a:pt x="39624" y="42671"/>
                </a:lnTo>
                <a:lnTo>
                  <a:pt x="41148" y="41147"/>
                </a:lnTo>
                <a:lnTo>
                  <a:pt x="39319" y="43891"/>
                </a:lnTo>
                <a:close/>
              </a:path>
              <a:path w="97790" h="94614">
                <a:moveTo>
                  <a:pt x="58420" y="44195"/>
                </a:moveTo>
                <a:lnTo>
                  <a:pt x="56387" y="41147"/>
                </a:lnTo>
                <a:lnTo>
                  <a:pt x="57912" y="42671"/>
                </a:lnTo>
                <a:lnTo>
                  <a:pt x="58420" y="44195"/>
                </a:lnTo>
                <a:close/>
              </a:path>
              <a:path w="97790" h="94614">
                <a:moveTo>
                  <a:pt x="38100" y="45719"/>
                </a:moveTo>
                <a:lnTo>
                  <a:pt x="39624" y="42671"/>
                </a:lnTo>
                <a:lnTo>
                  <a:pt x="39116" y="44195"/>
                </a:lnTo>
                <a:lnTo>
                  <a:pt x="38100" y="45719"/>
                </a:lnTo>
                <a:close/>
              </a:path>
              <a:path w="97790" h="94614">
                <a:moveTo>
                  <a:pt x="39116" y="44195"/>
                </a:moveTo>
                <a:lnTo>
                  <a:pt x="39624" y="42671"/>
                </a:lnTo>
                <a:lnTo>
                  <a:pt x="39319" y="43891"/>
                </a:lnTo>
                <a:lnTo>
                  <a:pt x="39116" y="44195"/>
                </a:lnTo>
                <a:close/>
              </a:path>
              <a:path w="97790" h="94614">
                <a:moveTo>
                  <a:pt x="59436" y="45719"/>
                </a:moveTo>
                <a:lnTo>
                  <a:pt x="58420" y="44195"/>
                </a:lnTo>
                <a:lnTo>
                  <a:pt x="57912" y="42671"/>
                </a:lnTo>
                <a:lnTo>
                  <a:pt x="59436" y="45719"/>
                </a:lnTo>
                <a:close/>
              </a:path>
              <a:path w="97790" h="94614">
                <a:moveTo>
                  <a:pt x="59436" y="45719"/>
                </a:moveTo>
                <a:lnTo>
                  <a:pt x="57912" y="42671"/>
                </a:lnTo>
                <a:lnTo>
                  <a:pt x="59436" y="44195"/>
                </a:lnTo>
                <a:lnTo>
                  <a:pt x="59436" y="45719"/>
                </a:lnTo>
                <a:close/>
              </a:path>
              <a:path w="97790" h="94614">
                <a:moveTo>
                  <a:pt x="96012" y="56387"/>
                </a:moveTo>
                <a:lnTo>
                  <a:pt x="51816" y="56387"/>
                </a:lnTo>
                <a:lnTo>
                  <a:pt x="54864" y="54863"/>
                </a:lnTo>
                <a:lnTo>
                  <a:pt x="59436" y="50291"/>
                </a:lnTo>
                <a:lnTo>
                  <a:pt x="59436" y="42671"/>
                </a:lnTo>
                <a:lnTo>
                  <a:pt x="97536" y="42671"/>
                </a:lnTo>
                <a:lnTo>
                  <a:pt x="97536" y="54863"/>
                </a:lnTo>
                <a:lnTo>
                  <a:pt x="96012" y="56387"/>
                </a:lnTo>
                <a:close/>
              </a:path>
              <a:path w="97790" h="94614">
                <a:moveTo>
                  <a:pt x="38535" y="47026"/>
                </a:moveTo>
                <a:lnTo>
                  <a:pt x="38353" y="46481"/>
                </a:lnTo>
                <a:lnTo>
                  <a:pt x="39116" y="44195"/>
                </a:lnTo>
                <a:lnTo>
                  <a:pt x="39319" y="43891"/>
                </a:lnTo>
                <a:lnTo>
                  <a:pt x="38535" y="47026"/>
                </a:lnTo>
                <a:close/>
              </a:path>
              <a:path w="97790" h="94614">
                <a:moveTo>
                  <a:pt x="38353" y="46481"/>
                </a:moveTo>
                <a:lnTo>
                  <a:pt x="38100" y="45719"/>
                </a:lnTo>
                <a:lnTo>
                  <a:pt x="39116" y="44195"/>
                </a:lnTo>
                <a:lnTo>
                  <a:pt x="38353" y="46481"/>
                </a:lnTo>
                <a:close/>
              </a:path>
              <a:path w="97790" h="94614">
                <a:moveTo>
                  <a:pt x="59436" y="47243"/>
                </a:moveTo>
                <a:lnTo>
                  <a:pt x="58420" y="44195"/>
                </a:lnTo>
                <a:lnTo>
                  <a:pt x="59436" y="45719"/>
                </a:lnTo>
                <a:lnTo>
                  <a:pt x="59436" y="47243"/>
                </a:lnTo>
                <a:close/>
              </a:path>
              <a:path w="97790" h="94614">
                <a:moveTo>
                  <a:pt x="38100" y="47243"/>
                </a:moveTo>
                <a:lnTo>
                  <a:pt x="38100" y="45719"/>
                </a:lnTo>
                <a:lnTo>
                  <a:pt x="38353" y="46481"/>
                </a:lnTo>
                <a:lnTo>
                  <a:pt x="38100" y="47243"/>
                </a:lnTo>
                <a:close/>
              </a:path>
              <a:path w="97790" h="94614">
                <a:moveTo>
                  <a:pt x="38353" y="47751"/>
                </a:moveTo>
                <a:lnTo>
                  <a:pt x="38100" y="47243"/>
                </a:lnTo>
                <a:lnTo>
                  <a:pt x="38353" y="46481"/>
                </a:lnTo>
                <a:lnTo>
                  <a:pt x="38535" y="47026"/>
                </a:lnTo>
                <a:lnTo>
                  <a:pt x="38353" y="47751"/>
                </a:lnTo>
                <a:close/>
              </a:path>
              <a:path w="97790" h="94614">
                <a:moveTo>
                  <a:pt x="39624" y="50291"/>
                </a:moveTo>
                <a:lnTo>
                  <a:pt x="38353" y="47751"/>
                </a:lnTo>
                <a:lnTo>
                  <a:pt x="38535" y="47026"/>
                </a:lnTo>
                <a:lnTo>
                  <a:pt x="39624" y="50291"/>
                </a:lnTo>
                <a:close/>
              </a:path>
              <a:path w="97790" h="94614">
                <a:moveTo>
                  <a:pt x="38100" y="48767"/>
                </a:moveTo>
                <a:lnTo>
                  <a:pt x="38100" y="47243"/>
                </a:lnTo>
                <a:lnTo>
                  <a:pt x="38317" y="47897"/>
                </a:lnTo>
                <a:lnTo>
                  <a:pt x="38100" y="48767"/>
                </a:lnTo>
                <a:close/>
              </a:path>
              <a:path w="97790" h="94614">
                <a:moveTo>
                  <a:pt x="38317" y="47897"/>
                </a:moveTo>
                <a:lnTo>
                  <a:pt x="38100" y="47243"/>
                </a:lnTo>
                <a:lnTo>
                  <a:pt x="38353" y="47751"/>
                </a:lnTo>
                <a:lnTo>
                  <a:pt x="38317" y="47897"/>
                </a:lnTo>
                <a:close/>
              </a:path>
              <a:path w="97790" h="94614">
                <a:moveTo>
                  <a:pt x="58420" y="50291"/>
                </a:moveTo>
                <a:lnTo>
                  <a:pt x="59436" y="47243"/>
                </a:lnTo>
                <a:lnTo>
                  <a:pt x="59436" y="48767"/>
                </a:lnTo>
                <a:lnTo>
                  <a:pt x="58420" y="50291"/>
                </a:lnTo>
                <a:close/>
              </a:path>
              <a:path w="97790" h="94614">
                <a:moveTo>
                  <a:pt x="39116" y="50291"/>
                </a:moveTo>
                <a:lnTo>
                  <a:pt x="38100" y="48767"/>
                </a:lnTo>
                <a:lnTo>
                  <a:pt x="38317" y="47897"/>
                </a:lnTo>
                <a:lnTo>
                  <a:pt x="39116" y="50291"/>
                </a:lnTo>
                <a:close/>
              </a:path>
              <a:path w="97790" h="94614">
                <a:moveTo>
                  <a:pt x="39624" y="51815"/>
                </a:moveTo>
                <a:lnTo>
                  <a:pt x="38100" y="48767"/>
                </a:lnTo>
                <a:lnTo>
                  <a:pt x="39116" y="50291"/>
                </a:lnTo>
                <a:lnTo>
                  <a:pt x="39624" y="51815"/>
                </a:lnTo>
                <a:close/>
              </a:path>
              <a:path w="97790" h="94614">
                <a:moveTo>
                  <a:pt x="57912" y="51815"/>
                </a:moveTo>
                <a:lnTo>
                  <a:pt x="58420" y="50291"/>
                </a:lnTo>
                <a:lnTo>
                  <a:pt x="59436" y="48767"/>
                </a:lnTo>
                <a:lnTo>
                  <a:pt x="57912" y="51815"/>
                </a:lnTo>
                <a:close/>
              </a:path>
              <a:path w="97790" h="94614">
                <a:moveTo>
                  <a:pt x="57912" y="51815"/>
                </a:moveTo>
                <a:lnTo>
                  <a:pt x="59436" y="48767"/>
                </a:lnTo>
                <a:lnTo>
                  <a:pt x="59436" y="50291"/>
                </a:lnTo>
                <a:lnTo>
                  <a:pt x="57912" y="51815"/>
                </a:lnTo>
                <a:close/>
              </a:path>
              <a:path w="97790" h="94614">
                <a:moveTo>
                  <a:pt x="40538" y="52425"/>
                </a:moveTo>
                <a:lnTo>
                  <a:pt x="39624" y="51815"/>
                </a:lnTo>
                <a:lnTo>
                  <a:pt x="39116" y="50291"/>
                </a:lnTo>
                <a:lnTo>
                  <a:pt x="40538" y="52425"/>
                </a:lnTo>
                <a:close/>
              </a:path>
              <a:path w="97790" h="94614">
                <a:moveTo>
                  <a:pt x="41452" y="53035"/>
                </a:moveTo>
                <a:lnTo>
                  <a:pt x="40767" y="52577"/>
                </a:lnTo>
                <a:lnTo>
                  <a:pt x="39624" y="50291"/>
                </a:lnTo>
                <a:lnTo>
                  <a:pt x="41452" y="53035"/>
                </a:lnTo>
                <a:close/>
              </a:path>
              <a:path w="97790" h="94614">
                <a:moveTo>
                  <a:pt x="56997" y="52425"/>
                </a:moveTo>
                <a:lnTo>
                  <a:pt x="58420" y="50291"/>
                </a:lnTo>
                <a:lnTo>
                  <a:pt x="57912" y="51815"/>
                </a:lnTo>
                <a:lnTo>
                  <a:pt x="56997" y="52425"/>
                </a:lnTo>
                <a:close/>
              </a:path>
              <a:path w="97790" h="94614">
                <a:moveTo>
                  <a:pt x="41148" y="53339"/>
                </a:moveTo>
                <a:lnTo>
                  <a:pt x="39624" y="51815"/>
                </a:lnTo>
                <a:lnTo>
                  <a:pt x="40538" y="52425"/>
                </a:lnTo>
                <a:lnTo>
                  <a:pt x="41148" y="53339"/>
                </a:lnTo>
                <a:close/>
              </a:path>
              <a:path w="97790" h="94614">
                <a:moveTo>
                  <a:pt x="56387" y="53339"/>
                </a:moveTo>
                <a:lnTo>
                  <a:pt x="56997" y="52425"/>
                </a:lnTo>
                <a:lnTo>
                  <a:pt x="57912" y="51815"/>
                </a:lnTo>
                <a:lnTo>
                  <a:pt x="56387" y="53339"/>
                </a:lnTo>
                <a:close/>
              </a:path>
              <a:path w="97790" h="94614">
                <a:moveTo>
                  <a:pt x="41148" y="53339"/>
                </a:moveTo>
                <a:lnTo>
                  <a:pt x="40538" y="52425"/>
                </a:lnTo>
                <a:lnTo>
                  <a:pt x="40767" y="52577"/>
                </a:lnTo>
                <a:lnTo>
                  <a:pt x="41148" y="53339"/>
                </a:lnTo>
                <a:close/>
              </a:path>
              <a:path w="97790" h="94614">
                <a:moveTo>
                  <a:pt x="53339" y="54863"/>
                </a:moveTo>
                <a:lnTo>
                  <a:pt x="56997" y="52425"/>
                </a:lnTo>
                <a:lnTo>
                  <a:pt x="56387" y="53339"/>
                </a:lnTo>
                <a:lnTo>
                  <a:pt x="53339" y="54863"/>
                </a:lnTo>
                <a:close/>
              </a:path>
              <a:path w="97790" h="94614">
                <a:moveTo>
                  <a:pt x="41910" y="53720"/>
                </a:moveTo>
                <a:lnTo>
                  <a:pt x="41148" y="53339"/>
                </a:lnTo>
                <a:lnTo>
                  <a:pt x="40767" y="52577"/>
                </a:lnTo>
                <a:lnTo>
                  <a:pt x="41452" y="53035"/>
                </a:lnTo>
                <a:lnTo>
                  <a:pt x="41910" y="53720"/>
                </a:lnTo>
                <a:close/>
              </a:path>
              <a:path w="97790" h="94614">
                <a:moveTo>
                  <a:pt x="44195" y="54863"/>
                </a:moveTo>
                <a:lnTo>
                  <a:pt x="41910" y="53720"/>
                </a:lnTo>
                <a:lnTo>
                  <a:pt x="41452" y="53035"/>
                </a:lnTo>
                <a:lnTo>
                  <a:pt x="44195" y="54863"/>
                </a:lnTo>
                <a:close/>
              </a:path>
              <a:path w="97790" h="94614">
                <a:moveTo>
                  <a:pt x="42672" y="54863"/>
                </a:moveTo>
                <a:lnTo>
                  <a:pt x="41148" y="53339"/>
                </a:lnTo>
                <a:lnTo>
                  <a:pt x="42062" y="53949"/>
                </a:lnTo>
                <a:lnTo>
                  <a:pt x="42672" y="54863"/>
                </a:lnTo>
                <a:close/>
              </a:path>
              <a:path w="97790" h="94614">
                <a:moveTo>
                  <a:pt x="42062" y="53949"/>
                </a:moveTo>
                <a:lnTo>
                  <a:pt x="41148" y="53339"/>
                </a:lnTo>
                <a:lnTo>
                  <a:pt x="41910" y="53720"/>
                </a:lnTo>
                <a:lnTo>
                  <a:pt x="42062" y="53949"/>
                </a:lnTo>
                <a:close/>
              </a:path>
              <a:path w="97790" h="94614">
                <a:moveTo>
                  <a:pt x="53340" y="55371"/>
                </a:moveTo>
                <a:lnTo>
                  <a:pt x="56387" y="53339"/>
                </a:lnTo>
                <a:lnTo>
                  <a:pt x="54864" y="54863"/>
                </a:lnTo>
                <a:lnTo>
                  <a:pt x="53340" y="55371"/>
                </a:lnTo>
                <a:close/>
              </a:path>
              <a:path w="97790" h="94614">
                <a:moveTo>
                  <a:pt x="43891" y="55168"/>
                </a:moveTo>
                <a:lnTo>
                  <a:pt x="42672" y="54863"/>
                </a:lnTo>
                <a:lnTo>
                  <a:pt x="42062" y="53949"/>
                </a:lnTo>
                <a:lnTo>
                  <a:pt x="43891" y="55168"/>
                </a:lnTo>
                <a:close/>
              </a:path>
              <a:path w="97790" h="94614">
                <a:moveTo>
                  <a:pt x="45719" y="56387"/>
                </a:moveTo>
                <a:lnTo>
                  <a:pt x="42672" y="54863"/>
                </a:lnTo>
                <a:lnTo>
                  <a:pt x="43891" y="55168"/>
                </a:lnTo>
                <a:lnTo>
                  <a:pt x="45719" y="56387"/>
                </a:lnTo>
                <a:close/>
              </a:path>
              <a:path w="97790" h="94614">
                <a:moveTo>
                  <a:pt x="51816" y="56387"/>
                </a:moveTo>
                <a:lnTo>
                  <a:pt x="53340" y="55371"/>
                </a:lnTo>
                <a:lnTo>
                  <a:pt x="54864" y="54863"/>
                </a:lnTo>
                <a:lnTo>
                  <a:pt x="51816" y="56387"/>
                </a:lnTo>
                <a:close/>
              </a:path>
              <a:path w="97790" h="94614">
                <a:moveTo>
                  <a:pt x="48768" y="56387"/>
                </a:moveTo>
                <a:lnTo>
                  <a:pt x="45719" y="56387"/>
                </a:lnTo>
                <a:lnTo>
                  <a:pt x="43891" y="55168"/>
                </a:lnTo>
                <a:lnTo>
                  <a:pt x="48768" y="56387"/>
                </a:lnTo>
                <a:close/>
              </a:path>
              <a:path w="97790" h="94614">
                <a:moveTo>
                  <a:pt x="51816" y="56387"/>
                </a:moveTo>
                <a:lnTo>
                  <a:pt x="50292" y="56387"/>
                </a:lnTo>
                <a:lnTo>
                  <a:pt x="53340" y="55371"/>
                </a:lnTo>
                <a:lnTo>
                  <a:pt x="51816" y="56387"/>
                </a:lnTo>
                <a:close/>
              </a:path>
              <a:path w="97790" h="94614">
                <a:moveTo>
                  <a:pt x="67056" y="91439"/>
                </a:moveTo>
                <a:lnTo>
                  <a:pt x="30480" y="91439"/>
                </a:lnTo>
                <a:lnTo>
                  <a:pt x="30480" y="89915"/>
                </a:lnTo>
                <a:lnTo>
                  <a:pt x="28956" y="89915"/>
                </a:lnTo>
                <a:lnTo>
                  <a:pt x="24384" y="86867"/>
                </a:lnTo>
                <a:lnTo>
                  <a:pt x="74676" y="86867"/>
                </a:lnTo>
                <a:lnTo>
                  <a:pt x="68580" y="89915"/>
                </a:lnTo>
                <a:lnTo>
                  <a:pt x="67056" y="91439"/>
                </a:lnTo>
                <a:close/>
              </a:path>
              <a:path w="97790" h="94614">
                <a:moveTo>
                  <a:pt x="60960" y="92963"/>
                </a:moveTo>
                <a:lnTo>
                  <a:pt x="38100" y="92963"/>
                </a:lnTo>
                <a:lnTo>
                  <a:pt x="32004" y="91439"/>
                </a:lnTo>
                <a:lnTo>
                  <a:pt x="65532" y="91439"/>
                </a:lnTo>
                <a:lnTo>
                  <a:pt x="60960" y="92963"/>
                </a:lnTo>
                <a:close/>
              </a:path>
              <a:path w="97790" h="94614">
                <a:moveTo>
                  <a:pt x="56387" y="94487"/>
                </a:moveTo>
                <a:lnTo>
                  <a:pt x="41148" y="94487"/>
                </a:lnTo>
                <a:lnTo>
                  <a:pt x="39624" y="92963"/>
                </a:lnTo>
                <a:lnTo>
                  <a:pt x="57912" y="92963"/>
                </a:lnTo>
                <a:lnTo>
                  <a:pt x="56387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921496" y="3316223"/>
            <a:ext cx="59690" cy="56515"/>
          </a:xfrm>
          <a:custGeom>
            <a:avLst/>
            <a:gdLst/>
            <a:ahLst/>
            <a:cxnLst/>
            <a:rect l="l" t="t" r="r" b="b"/>
            <a:pathLst>
              <a:path w="59690" h="56514">
                <a:moveTo>
                  <a:pt x="30480" y="56388"/>
                </a:moveTo>
                <a:lnTo>
                  <a:pt x="18645" y="54006"/>
                </a:lnTo>
                <a:lnTo>
                  <a:pt x="8953" y="47625"/>
                </a:lnTo>
                <a:lnTo>
                  <a:pt x="2405" y="38385"/>
                </a:lnTo>
                <a:lnTo>
                  <a:pt x="0" y="27432"/>
                </a:lnTo>
                <a:lnTo>
                  <a:pt x="2405" y="16716"/>
                </a:lnTo>
                <a:lnTo>
                  <a:pt x="8953" y="8001"/>
                </a:lnTo>
                <a:lnTo>
                  <a:pt x="18645" y="2143"/>
                </a:lnTo>
                <a:lnTo>
                  <a:pt x="30480" y="0"/>
                </a:lnTo>
                <a:lnTo>
                  <a:pt x="41433" y="2143"/>
                </a:lnTo>
                <a:lnTo>
                  <a:pt x="50672" y="8001"/>
                </a:lnTo>
                <a:lnTo>
                  <a:pt x="57054" y="16716"/>
                </a:lnTo>
                <a:lnTo>
                  <a:pt x="59436" y="27432"/>
                </a:lnTo>
                <a:lnTo>
                  <a:pt x="57054" y="38385"/>
                </a:lnTo>
                <a:lnTo>
                  <a:pt x="50673" y="47625"/>
                </a:lnTo>
                <a:lnTo>
                  <a:pt x="41433" y="54006"/>
                </a:lnTo>
                <a:lnTo>
                  <a:pt x="3048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903207" y="3296411"/>
            <a:ext cx="96520" cy="94615"/>
          </a:xfrm>
          <a:custGeom>
            <a:avLst/>
            <a:gdLst/>
            <a:ahLst/>
            <a:cxnLst/>
            <a:rect l="l" t="t" r="r" b="b"/>
            <a:pathLst>
              <a:path w="96520" h="94614">
                <a:moveTo>
                  <a:pt x="56387" y="1523"/>
                </a:moveTo>
                <a:lnTo>
                  <a:pt x="41148" y="1523"/>
                </a:lnTo>
                <a:lnTo>
                  <a:pt x="45719" y="0"/>
                </a:lnTo>
                <a:lnTo>
                  <a:pt x="50292" y="0"/>
                </a:lnTo>
                <a:lnTo>
                  <a:pt x="56387" y="1523"/>
                </a:lnTo>
                <a:close/>
              </a:path>
              <a:path w="96520" h="94614">
                <a:moveTo>
                  <a:pt x="65532" y="3047"/>
                </a:moveTo>
                <a:lnTo>
                  <a:pt x="32004" y="3047"/>
                </a:lnTo>
                <a:lnTo>
                  <a:pt x="36576" y="1523"/>
                </a:lnTo>
                <a:lnTo>
                  <a:pt x="59436" y="1523"/>
                </a:lnTo>
                <a:lnTo>
                  <a:pt x="65532" y="3047"/>
                </a:lnTo>
                <a:close/>
              </a:path>
              <a:path w="96520" h="94614">
                <a:moveTo>
                  <a:pt x="67056" y="4571"/>
                </a:moveTo>
                <a:lnTo>
                  <a:pt x="28956" y="4571"/>
                </a:lnTo>
                <a:lnTo>
                  <a:pt x="30480" y="3047"/>
                </a:lnTo>
                <a:lnTo>
                  <a:pt x="67056" y="3047"/>
                </a:lnTo>
                <a:lnTo>
                  <a:pt x="67056" y="4571"/>
                </a:lnTo>
                <a:close/>
              </a:path>
              <a:path w="96520" h="94614">
                <a:moveTo>
                  <a:pt x="73152" y="7619"/>
                </a:moveTo>
                <a:lnTo>
                  <a:pt x="22859" y="7619"/>
                </a:lnTo>
                <a:lnTo>
                  <a:pt x="27432" y="4571"/>
                </a:lnTo>
                <a:lnTo>
                  <a:pt x="68580" y="4571"/>
                </a:lnTo>
                <a:lnTo>
                  <a:pt x="73152" y="7619"/>
                </a:lnTo>
                <a:close/>
              </a:path>
              <a:path w="96520" h="94614">
                <a:moveTo>
                  <a:pt x="67056" y="91439"/>
                </a:moveTo>
                <a:lnTo>
                  <a:pt x="28956" y="91439"/>
                </a:lnTo>
                <a:lnTo>
                  <a:pt x="27432" y="89915"/>
                </a:lnTo>
                <a:lnTo>
                  <a:pt x="22859" y="88391"/>
                </a:lnTo>
                <a:lnTo>
                  <a:pt x="19812" y="85343"/>
                </a:lnTo>
                <a:lnTo>
                  <a:pt x="15240" y="82295"/>
                </a:lnTo>
                <a:lnTo>
                  <a:pt x="9144" y="76199"/>
                </a:lnTo>
                <a:lnTo>
                  <a:pt x="9144" y="74675"/>
                </a:lnTo>
                <a:lnTo>
                  <a:pt x="7620" y="74675"/>
                </a:lnTo>
                <a:lnTo>
                  <a:pt x="7620" y="73151"/>
                </a:lnTo>
                <a:lnTo>
                  <a:pt x="4572" y="68579"/>
                </a:lnTo>
                <a:lnTo>
                  <a:pt x="4572" y="67055"/>
                </a:lnTo>
                <a:lnTo>
                  <a:pt x="3048" y="65531"/>
                </a:lnTo>
                <a:lnTo>
                  <a:pt x="3048" y="64007"/>
                </a:lnTo>
                <a:lnTo>
                  <a:pt x="1524" y="59435"/>
                </a:lnTo>
                <a:lnTo>
                  <a:pt x="1524" y="57911"/>
                </a:lnTo>
                <a:lnTo>
                  <a:pt x="0" y="56387"/>
                </a:lnTo>
                <a:lnTo>
                  <a:pt x="0" y="38099"/>
                </a:lnTo>
                <a:lnTo>
                  <a:pt x="1524" y="36575"/>
                </a:lnTo>
                <a:lnTo>
                  <a:pt x="3048" y="30479"/>
                </a:lnTo>
                <a:lnTo>
                  <a:pt x="3048" y="28955"/>
                </a:lnTo>
                <a:lnTo>
                  <a:pt x="4572" y="28955"/>
                </a:lnTo>
                <a:lnTo>
                  <a:pt x="4572" y="27431"/>
                </a:lnTo>
                <a:lnTo>
                  <a:pt x="7620" y="22859"/>
                </a:lnTo>
                <a:lnTo>
                  <a:pt x="7620" y="21335"/>
                </a:lnTo>
                <a:lnTo>
                  <a:pt x="13716" y="15239"/>
                </a:lnTo>
                <a:lnTo>
                  <a:pt x="13716" y="13715"/>
                </a:lnTo>
                <a:lnTo>
                  <a:pt x="15240" y="13715"/>
                </a:lnTo>
                <a:lnTo>
                  <a:pt x="15240" y="12191"/>
                </a:lnTo>
                <a:lnTo>
                  <a:pt x="19812" y="9143"/>
                </a:lnTo>
                <a:lnTo>
                  <a:pt x="21336" y="9143"/>
                </a:lnTo>
                <a:lnTo>
                  <a:pt x="21336" y="7619"/>
                </a:lnTo>
                <a:lnTo>
                  <a:pt x="74676" y="7619"/>
                </a:lnTo>
                <a:lnTo>
                  <a:pt x="76200" y="9143"/>
                </a:lnTo>
                <a:lnTo>
                  <a:pt x="80772" y="12191"/>
                </a:lnTo>
                <a:lnTo>
                  <a:pt x="83820" y="15239"/>
                </a:lnTo>
                <a:lnTo>
                  <a:pt x="86868" y="19811"/>
                </a:lnTo>
                <a:lnTo>
                  <a:pt x="88391" y="19811"/>
                </a:lnTo>
                <a:lnTo>
                  <a:pt x="88391" y="22859"/>
                </a:lnTo>
                <a:lnTo>
                  <a:pt x="91439" y="27431"/>
                </a:lnTo>
                <a:lnTo>
                  <a:pt x="92964" y="28955"/>
                </a:lnTo>
                <a:lnTo>
                  <a:pt x="92964" y="30479"/>
                </a:lnTo>
                <a:lnTo>
                  <a:pt x="94488" y="36575"/>
                </a:lnTo>
                <a:lnTo>
                  <a:pt x="96012" y="36575"/>
                </a:lnTo>
                <a:lnTo>
                  <a:pt x="96012" y="38099"/>
                </a:lnTo>
                <a:lnTo>
                  <a:pt x="45719" y="38099"/>
                </a:lnTo>
                <a:lnTo>
                  <a:pt x="42672" y="39623"/>
                </a:lnTo>
                <a:lnTo>
                  <a:pt x="41148" y="39623"/>
                </a:lnTo>
                <a:lnTo>
                  <a:pt x="40132" y="41147"/>
                </a:lnTo>
                <a:lnTo>
                  <a:pt x="39624" y="41147"/>
                </a:lnTo>
                <a:lnTo>
                  <a:pt x="38100" y="44195"/>
                </a:lnTo>
                <a:lnTo>
                  <a:pt x="38100" y="51815"/>
                </a:lnTo>
                <a:lnTo>
                  <a:pt x="39116" y="51815"/>
                </a:lnTo>
                <a:lnTo>
                  <a:pt x="39624" y="53339"/>
                </a:lnTo>
                <a:lnTo>
                  <a:pt x="41148" y="54863"/>
                </a:lnTo>
                <a:lnTo>
                  <a:pt x="44195" y="56387"/>
                </a:lnTo>
                <a:lnTo>
                  <a:pt x="96012" y="56387"/>
                </a:lnTo>
                <a:lnTo>
                  <a:pt x="96012" y="57911"/>
                </a:lnTo>
                <a:lnTo>
                  <a:pt x="94488" y="59435"/>
                </a:lnTo>
                <a:lnTo>
                  <a:pt x="92964" y="64007"/>
                </a:lnTo>
                <a:lnTo>
                  <a:pt x="92964" y="67055"/>
                </a:lnTo>
                <a:lnTo>
                  <a:pt x="91439" y="68579"/>
                </a:lnTo>
                <a:lnTo>
                  <a:pt x="88391" y="73151"/>
                </a:lnTo>
                <a:lnTo>
                  <a:pt x="88391" y="74675"/>
                </a:lnTo>
                <a:lnTo>
                  <a:pt x="82296" y="80771"/>
                </a:lnTo>
                <a:lnTo>
                  <a:pt x="82296" y="82295"/>
                </a:lnTo>
                <a:lnTo>
                  <a:pt x="80772" y="82295"/>
                </a:lnTo>
                <a:lnTo>
                  <a:pt x="76200" y="85343"/>
                </a:lnTo>
                <a:lnTo>
                  <a:pt x="76200" y="86867"/>
                </a:lnTo>
                <a:lnTo>
                  <a:pt x="74676" y="86867"/>
                </a:lnTo>
                <a:lnTo>
                  <a:pt x="73152" y="88391"/>
                </a:lnTo>
                <a:lnTo>
                  <a:pt x="68580" y="89915"/>
                </a:lnTo>
                <a:lnTo>
                  <a:pt x="67056" y="91439"/>
                </a:lnTo>
                <a:close/>
              </a:path>
              <a:path w="96520" h="94614">
                <a:moveTo>
                  <a:pt x="42672" y="39623"/>
                </a:moveTo>
                <a:lnTo>
                  <a:pt x="45719" y="38099"/>
                </a:lnTo>
                <a:lnTo>
                  <a:pt x="44195" y="39115"/>
                </a:lnTo>
                <a:lnTo>
                  <a:pt x="42672" y="39623"/>
                </a:lnTo>
                <a:close/>
              </a:path>
              <a:path w="96520" h="94614">
                <a:moveTo>
                  <a:pt x="44195" y="39115"/>
                </a:moveTo>
                <a:lnTo>
                  <a:pt x="45719" y="38099"/>
                </a:lnTo>
                <a:lnTo>
                  <a:pt x="46590" y="38317"/>
                </a:lnTo>
                <a:lnTo>
                  <a:pt x="44195" y="39115"/>
                </a:lnTo>
                <a:close/>
              </a:path>
              <a:path w="96520" h="94614">
                <a:moveTo>
                  <a:pt x="46590" y="38317"/>
                </a:moveTo>
                <a:lnTo>
                  <a:pt x="45719" y="38099"/>
                </a:lnTo>
                <a:lnTo>
                  <a:pt x="47244" y="38099"/>
                </a:lnTo>
                <a:lnTo>
                  <a:pt x="46590" y="38317"/>
                </a:lnTo>
                <a:close/>
              </a:path>
              <a:path w="96520" h="94614">
                <a:moveTo>
                  <a:pt x="46736" y="38353"/>
                </a:moveTo>
                <a:lnTo>
                  <a:pt x="47244" y="38099"/>
                </a:lnTo>
                <a:lnTo>
                  <a:pt x="46736" y="38353"/>
                </a:lnTo>
                <a:close/>
              </a:path>
              <a:path w="96520" h="94614">
                <a:moveTo>
                  <a:pt x="48006" y="38671"/>
                </a:moveTo>
                <a:lnTo>
                  <a:pt x="46736" y="38353"/>
                </a:lnTo>
                <a:lnTo>
                  <a:pt x="47244" y="38099"/>
                </a:lnTo>
                <a:lnTo>
                  <a:pt x="48768" y="38099"/>
                </a:lnTo>
                <a:lnTo>
                  <a:pt x="49276" y="38353"/>
                </a:lnTo>
                <a:lnTo>
                  <a:pt x="48006" y="38671"/>
                </a:lnTo>
                <a:close/>
              </a:path>
              <a:path w="96520" h="94614">
                <a:moveTo>
                  <a:pt x="49276" y="38353"/>
                </a:moveTo>
                <a:lnTo>
                  <a:pt x="48768" y="38099"/>
                </a:lnTo>
                <a:lnTo>
                  <a:pt x="49530" y="38290"/>
                </a:lnTo>
                <a:lnTo>
                  <a:pt x="49276" y="38353"/>
                </a:lnTo>
                <a:close/>
              </a:path>
              <a:path w="96520" h="94614">
                <a:moveTo>
                  <a:pt x="49530" y="38290"/>
                </a:moveTo>
                <a:lnTo>
                  <a:pt x="48768" y="38099"/>
                </a:lnTo>
                <a:lnTo>
                  <a:pt x="50292" y="38099"/>
                </a:lnTo>
                <a:lnTo>
                  <a:pt x="49530" y="38290"/>
                </a:lnTo>
                <a:close/>
              </a:path>
              <a:path w="96520" h="94614">
                <a:moveTo>
                  <a:pt x="51206" y="38709"/>
                </a:moveTo>
                <a:lnTo>
                  <a:pt x="49530" y="38290"/>
                </a:lnTo>
                <a:lnTo>
                  <a:pt x="50292" y="38099"/>
                </a:lnTo>
                <a:lnTo>
                  <a:pt x="51206" y="38709"/>
                </a:lnTo>
                <a:close/>
              </a:path>
              <a:path w="96520" h="94614">
                <a:moveTo>
                  <a:pt x="54864" y="39623"/>
                </a:moveTo>
                <a:lnTo>
                  <a:pt x="51206" y="38709"/>
                </a:lnTo>
                <a:lnTo>
                  <a:pt x="50292" y="38099"/>
                </a:lnTo>
                <a:lnTo>
                  <a:pt x="54864" y="39623"/>
                </a:lnTo>
                <a:close/>
              </a:path>
              <a:path w="96520" h="94614">
                <a:moveTo>
                  <a:pt x="96012" y="45719"/>
                </a:moveTo>
                <a:lnTo>
                  <a:pt x="59436" y="45719"/>
                </a:lnTo>
                <a:lnTo>
                  <a:pt x="57912" y="42671"/>
                </a:lnTo>
                <a:lnTo>
                  <a:pt x="54864" y="39623"/>
                </a:lnTo>
                <a:lnTo>
                  <a:pt x="50292" y="38099"/>
                </a:lnTo>
                <a:lnTo>
                  <a:pt x="96012" y="38099"/>
                </a:lnTo>
                <a:lnTo>
                  <a:pt x="96012" y="45719"/>
                </a:lnTo>
                <a:close/>
              </a:path>
              <a:path w="96520" h="94614">
                <a:moveTo>
                  <a:pt x="44195" y="39623"/>
                </a:moveTo>
                <a:lnTo>
                  <a:pt x="46736" y="38353"/>
                </a:lnTo>
                <a:lnTo>
                  <a:pt x="48006" y="38671"/>
                </a:lnTo>
                <a:lnTo>
                  <a:pt x="44195" y="39623"/>
                </a:lnTo>
                <a:close/>
              </a:path>
              <a:path w="96520" h="94614">
                <a:moveTo>
                  <a:pt x="51816" y="39623"/>
                </a:moveTo>
                <a:lnTo>
                  <a:pt x="48006" y="38671"/>
                </a:lnTo>
                <a:lnTo>
                  <a:pt x="49276" y="38353"/>
                </a:lnTo>
                <a:lnTo>
                  <a:pt x="51816" y="39623"/>
                </a:lnTo>
                <a:close/>
              </a:path>
              <a:path w="96520" h="94614">
                <a:moveTo>
                  <a:pt x="54864" y="41147"/>
                </a:moveTo>
                <a:lnTo>
                  <a:pt x="51206" y="38709"/>
                </a:lnTo>
                <a:lnTo>
                  <a:pt x="54864" y="39623"/>
                </a:lnTo>
                <a:lnTo>
                  <a:pt x="53339" y="39623"/>
                </a:lnTo>
                <a:lnTo>
                  <a:pt x="54864" y="41147"/>
                </a:lnTo>
                <a:close/>
              </a:path>
              <a:path w="96520" h="94614">
                <a:moveTo>
                  <a:pt x="39624" y="42671"/>
                </a:moveTo>
                <a:lnTo>
                  <a:pt x="41148" y="39623"/>
                </a:lnTo>
                <a:lnTo>
                  <a:pt x="42672" y="39623"/>
                </a:lnTo>
                <a:lnTo>
                  <a:pt x="44195" y="39115"/>
                </a:lnTo>
                <a:lnTo>
                  <a:pt x="41148" y="41147"/>
                </a:lnTo>
                <a:lnTo>
                  <a:pt x="41910" y="41147"/>
                </a:lnTo>
                <a:lnTo>
                  <a:pt x="39624" y="42671"/>
                </a:lnTo>
                <a:close/>
              </a:path>
              <a:path w="96520" h="94614">
                <a:moveTo>
                  <a:pt x="41910" y="41147"/>
                </a:moveTo>
                <a:lnTo>
                  <a:pt x="41148" y="41147"/>
                </a:lnTo>
                <a:lnTo>
                  <a:pt x="44195" y="39623"/>
                </a:lnTo>
                <a:lnTo>
                  <a:pt x="41910" y="41147"/>
                </a:lnTo>
                <a:close/>
              </a:path>
              <a:path w="96520" h="94614">
                <a:moveTo>
                  <a:pt x="56083" y="41452"/>
                </a:moveTo>
                <a:lnTo>
                  <a:pt x="53339" y="39623"/>
                </a:lnTo>
                <a:lnTo>
                  <a:pt x="54864" y="39623"/>
                </a:lnTo>
                <a:lnTo>
                  <a:pt x="56083" y="41452"/>
                </a:lnTo>
                <a:close/>
              </a:path>
              <a:path w="96520" h="94614">
                <a:moveTo>
                  <a:pt x="56769" y="41909"/>
                </a:moveTo>
                <a:lnTo>
                  <a:pt x="56083" y="41452"/>
                </a:lnTo>
                <a:lnTo>
                  <a:pt x="54864" y="39623"/>
                </a:lnTo>
                <a:lnTo>
                  <a:pt x="56387" y="41147"/>
                </a:lnTo>
                <a:lnTo>
                  <a:pt x="56769" y="41909"/>
                </a:lnTo>
                <a:close/>
              </a:path>
              <a:path w="96520" h="94614">
                <a:moveTo>
                  <a:pt x="38100" y="44195"/>
                </a:moveTo>
                <a:lnTo>
                  <a:pt x="39624" y="41147"/>
                </a:lnTo>
                <a:lnTo>
                  <a:pt x="39116" y="42671"/>
                </a:lnTo>
                <a:lnTo>
                  <a:pt x="38100" y="44195"/>
                </a:lnTo>
                <a:close/>
              </a:path>
              <a:path w="96520" h="94614">
                <a:moveTo>
                  <a:pt x="39116" y="42671"/>
                </a:moveTo>
                <a:lnTo>
                  <a:pt x="39624" y="41147"/>
                </a:lnTo>
                <a:lnTo>
                  <a:pt x="40132" y="41147"/>
                </a:lnTo>
                <a:lnTo>
                  <a:pt x="39116" y="42671"/>
                </a:lnTo>
                <a:close/>
              </a:path>
              <a:path w="96520" h="94614">
                <a:moveTo>
                  <a:pt x="56997" y="42062"/>
                </a:moveTo>
                <a:lnTo>
                  <a:pt x="56769" y="41909"/>
                </a:lnTo>
                <a:lnTo>
                  <a:pt x="56387" y="41147"/>
                </a:lnTo>
                <a:lnTo>
                  <a:pt x="56997" y="42062"/>
                </a:lnTo>
                <a:close/>
              </a:path>
              <a:path w="96520" h="94614">
                <a:moveTo>
                  <a:pt x="57912" y="42671"/>
                </a:moveTo>
                <a:lnTo>
                  <a:pt x="56997" y="42062"/>
                </a:lnTo>
                <a:lnTo>
                  <a:pt x="56387" y="41147"/>
                </a:lnTo>
                <a:lnTo>
                  <a:pt x="57912" y="42671"/>
                </a:lnTo>
                <a:close/>
              </a:path>
              <a:path w="96520" h="94614">
                <a:moveTo>
                  <a:pt x="57912" y="44195"/>
                </a:moveTo>
                <a:lnTo>
                  <a:pt x="56083" y="41452"/>
                </a:lnTo>
                <a:lnTo>
                  <a:pt x="56769" y="41909"/>
                </a:lnTo>
                <a:lnTo>
                  <a:pt x="57912" y="44195"/>
                </a:lnTo>
                <a:close/>
              </a:path>
              <a:path w="96520" h="94614">
                <a:moveTo>
                  <a:pt x="58420" y="44195"/>
                </a:moveTo>
                <a:lnTo>
                  <a:pt x="56997" y="42062"/>
                </a:lnTo>
                <a:lnTo>
                  <a:pt x="57912" y="42671"/>
                </a:lnTo>
                <a:lnTo>
                  <a:pt x="58420" y="44195"/>
                </a:lnTo>
                <a:close/>
              </a:path>
              <a:path w="96520" h="94614">
                <a:moveTo>
                  <a:pt x="38100" y="45719"/>
                </a:moveTo>
                <a:lnTo>
                  <a:pt x="38100" y="44195"/>
                </a:lnTo>
                <a:lnTo>
                  <a:pt x="39116" y="42671"/>
                </a:lnTo>
                <a:lnTo>
                  <a:pt x="38100" y="45719"/>
                </a:lnTo>
                <a:close/>
              </a:path>
              <a:path w="96520" h="94614">
                <a:moveTo>
                  <a:pt x="38100" y="47243"/>
                </a:moveTo>
                <a:lnTo>
                  <a:pt x="38100" y="45719"/>
                </a:lnTo>
                <a:lnTo>
                  <a:pt x="39624" y="42671"/>
                </a:lnTo>
                <a:lnTo>
                  <a:pt x="38100" y="47243"/>
                </a:lnTo>
                <a:close/>
              </a:path>
              <a:path w="96520" h="94614">
                <a:moveTo>
                  <a:pt x="59436" y="45719"/>
                </a:moveTo>
                <a:lnTo>
                  <a:pt x="58420" y="44195"/>
                </a:lnTo>
                <a:lnTo>
                  <a:pt x="57912" y="42671"/>
                </a:lnTo>
                <a:lnTo>
                  <a:pt x="59436" y="45719"/>
                </a:lnTo>
                <a:close/>
              </a:path>
              <a:path w="96520" h="94614">
                <a:moveTo>
                  <a:pt x="57912" y="51053"/>
                </a:moveTo>
                <a:lnTo>
                  <a:pt x="57912" y="44195"/>
                </a:lnTo>
                <a:lnTo>
                  <a:pt x="59436" y="47243"/>
                </a:lnTo>
                <a:lnTo>
                  <a:pt x="58420" y="50291"/>
                </a:lnTo>
                <a:lnTo>
                  <a:pt x="57912" y="51053"/>
                </a:lnTo>
                <a:close/>
              </a:path>
              <a:path w="96520" h="94614">
                <a:moveTo>
                  <a:pt x="58826" y="49682"/>
                </a:moveTo>
                <a:lnTo>
                  <a:pt x="59436" y="47243"/>
                </a:lnTo>
                <a:lnTo>
                  <a:pt x="58420" y="44195"/>
                </a:lnTo>
                <a:lnTo>
                  <a:pt x="59436" y="45719"/>
                </a:lnTo>
                <a:lnTo>
                  <a:pt x="96012" y="45719"/>
                </a:lnTo>
                <a:lnTo>
                  <a:pt x="96012" y="48767"/>
                </a:lnTo>
                <a:lnTo>
                  <a:pt x="59436" y="48767"/>
                </a:lnTo>
                <a:lnTo>
                  <a:pt x="58826" y="49682"/>
                </a:lnTo>
                <a:close/>
              </a:path>
              <a:path w="96520" h="94614">
                <a:moveTo>
                  <a:pt x="38709" y="49682"/>
                </a:moveTo>
                <a:lnTo>
                  <a:pt x="38100" y="48767"/>
                </a:lnTo>
                <a:lnTo>
                  <a:pt x="38100" y="47243"/>
                </a:lnTo>
                <a:lnTo>
                  <a:pt x="38709" y="49682"/>
                </a:lnTo>
                <a:close/>
              </a:path>
              <a:path w="96520" h="94614">
                <a:moveTo>
                  <a:pt x="38862" y="51053"/>
                </a:moveTo>
                <a:lnTo>
                  <a:pt x="38100" y="50291"/>
                </a:lnTo>
                <a:lnTo>
                  <a:pt x="38100" y="48767"/>
                </a:lnTo>
                <a:lnTo>
                  <a:pt x="38862" y="51053"/>
                </a:lnTo>
                <a:close/>
              </a:path>
              <a:path w="96520" h="94614">
                <a:moveTo>
                  <a:pt x="39116" y="51307"/>
                </a:moveTo>
                <a:lnTo>
                  <a:pt x="38862" y="51053"/>
                </a:lnTo>
                <a:lnTo>
                  <a:pt x="38100" y="48767"/>
                </a:lnTo>
                <a:lnTo>
                  <a:pt x="38709" y="49682"/>
                </a:lnTo>
                <a:lnTo>
                  <a:pt x="39116" y="51307"/>
                </a:lnTo>
                <a:close/>
              </a:path>
              <a:path w="96520" h="94614">
                <a:moveTo>
                  <a:pt x="57912" y="53339"/>
                </a:moveTo>
                <a:lnTo>
                  <a:pt x="58826" y="49682"/>
                </a:lnTo>
                <a:lnTo>
                  <a:pt x="59436" y="48767"/>
                </a:lnTo>
                <a:lnTo>
                  <a:pt x="57912" y="53339"/>
                </a:lnTo>
                <a:close/>
              </a:path>
              <a:path w="96520" h="94614">
                <a:moveTo>
                  <a:pt x="55168" y="55168"/>
                </a:moveTo>
                <a:lnTo>
                  <a:pt x="57912" y="53339"/>
                </a:lnTo>
                <a:lnTo>
                  <a:pt x="59436" y="48767"/>
                </a:lnTo>
                <a:lnTo>
                  <a:pt x="96012" y="48767"/>
                </a:lnTo>
                <a:lnTo>
                  <a:pt x="96012" y="54863"/>
                </a:lnTo>
                <a:lnTo>
                  <a:pt x="56387" y="54863"/>
                </a:lnTo>
                <a:lnTo>
                  <a:pt x="55168" y="55168"/>
                </a:lnTo>
                <a:close/>
              </a:path>
              <a:path w="96520" h="94614">
                <a:moveTo>
                  <a:pt x="41148" y="53339"/>
                </a:moveTo>
                <a:lnTo>
                  <a:pt x="39116" y="51307"/>
                </a:lnTo>
                <a:lnTo>
                  <a:pt x="38709" y="49682"/>
                </a:lnTo>
                <a:lnTo>
                  <a:pt x="41148" y="53339"/>
                </a:lnTo>
                <a:close/>
              </a:path>
              <a:path w="96520" h="94614">
                <a:moveTo>
                  <a:pt x="54864" y="54863"/>
                </a:moveTo>
                <a:lnTo>
                  <a:pt x="57912" y="51815"/>
                </a:lnTo>
                <a:lnTo>
                  <a:pt x="58420" y="50291"/>
                </a:lnTo>
                <a:lnTo>
                  <a:pt x="58826" y="49682"/>
                </a:lnTo>
                <a:lnTo>
                  <a:pt x="57912" y="53339"/>
                </a:lnTo>
                <a:lnTo>
                  <a:pt x="54864" y="54863"/>
                </a:lnTo>
                <a:close/>
              </a:path>
              <a:path w="96520" h="94614">
                <a:moveTo>
                  <a:pt x="39116" y="51815"/>
                </a:moveTo>
                <a:lnTo>
                  <a:pt x="38100" y="51815"/>
                </a:lnTo>
                <a:lnTo>
                  <a:pt x="38100" y="50291"/>
                </a:lnTo>
                <a:lnTo>
                  <a:pt x="39116" y="51815"/>
                </a:lnTo>
                <a:close/>
              </a:path>
              <a:path w="96520" h="94614">
                <a:moveTo>
                  <a:pt x="57912" y="51815"/>
                </a:moveTo>
                <a:lnTo>
                  <a:pt x="57912" y="51053"/>
                </a:lnTo>
                <a:lnTo>
                  <a:pt x="58420" y="50291"/>
                </a:lnTo>
                <a:lnTo>
                  <a:pt x="57912" y="51815"/>
                </a:lnTo>
                <a:close/>
              </a:path>
              <a:path w="96520" h="94614">
                <a:moveTo>
                  <a:pt x="39319" y="52120"/>
                </a:moveTo>
                <a:lnTo>
                  <a:pt x="39116" y="51815"/>
                </a:lnTo>
                <a:lnTo>
                  <a:pt x="38862" y="51053"/>
                </a:lnTo>
                <a:lnTo>
                  <a:pt x="39116" y="51307"/>
                </a:lnTo>
                <a:lnTo>
                  <a:pt x="39319" y="52120"/>
                </a:lnTo>
                <a:close/>
              </a:path>
              <a:path w="96520" h="94614">
                <a:moveTo>
                  <a:pt x="56387" y="53339"/>
                </a:moveTo>
                <a:lnTo>
                  <a:pt x="57912" y="51053"/>
                </a:lnTo>
                <a:lnTo>
                  <a:pt x="57912" y="51815"/>
                </a:lnTo>
                <a:lnTo>
                  <a:pt x="56387" y="53339"/>
                </a:lnTo>
                <a:close/>
              </a:path>
              <a:path w="96520" h="94614">
                <a:moveTo>
                  <a:pt x="39624" y="53339"/>
                </a:moveTo>
                <a:lnTo>
                  <a:pt x="39116" y="51815"/>
                </a:lnTo>
                <a:lnTo>
                  <a:pt x="39319" y="52120"/>
                </a:lnTo>
                <a:lnTo>
                  <a:pt x="39624" y="53339"/>
                </a:lnTo>
                <a:close/>
              </a:path>
              <a:path w="96520" h="94614">
                <a:moveTo>
                  <a:pt x="40538" y="53949"/>
                </a:moveTo>
                <a:lnTo>
                  <a:pt x="39624" y="53339"/>
                </a:lnTo>
                <a:lnTo>
                  <a:pt x="39319" y="52120"/>
                </a:lnTo>
                <a:lnTo>
                  <a:pt x="40538" y="53949"/>
                </a:lnTo>
                <a:close/>
              </a:path>
              <a:path w="96520" h="94614">
                <a:moveTo>
                  <a:pt x="41148" y="54863"/>
                </a:moveTo>
                <a:lnTo>
                  <a:pt x="39624" y="53339"/>
                </a:lnTo>
                <a:lnTo>
                  <a:pt x="40538" y="53949"/>
                </a:lnTo>
                <a:lnTo>
                  <a:pt x="41148" y="54863"/>
                </a:lnTo>
                <a:close/>
              </a:path>
              <a:path w="96520" h="94614">
                <a:moveTo>
                  <a:pt x="42671" y="55371"/>
                </a:moveTo>
                <a:lnTo>
                  <a:pt x="41148" y="54863"/>
                </a:lnTo>
                <a:lnTo>
                  <a:pt x="40538" y="53949"/>
                </a:lnTo>
                <a:lnTo>
                  <a:pt x="42671" y="55371"/>
                </a:lnTo>
                <a:close/>
              </a:path>
              <a:path w="96520" h="94614">
                <a:moveTo>
                  <a:pt x="44195" y="56387"/>
                </a:moveTo>
                <a:lnTo>
                  <a:pt x="41148" y="54863"/>
                </a:lnTo>
                <a:lnTo>
                  <a:pt x="42671" y="55371"/>
                </a:lnTo>
                <a:lnTo>
                  <a:pt x="44195" y="56387"/>
                </a:lnTo>
                <a:close/>
              </a:path>
              <a:path w="96520" h="94614">
                <a:moveTo>
                  <a:pt x="47244" y="56387"/>
                </a:moveTo>
                <a:lnTo>
                  <a:pt x="45719" y="56387"/>
                </a:lnTo>
                <a:lnTo>
                  <a:pt x="42672" y="54863"/>
                </a:lnTo>
                <a:lnTo>
                  <a:pt x="47244" y="56387"/>
                </a:lnTo>
                <a:close/>
              </a:path>
              <a:path w="96520" h="94614">
                <a:moveTo>
                  <a:pt x="50292" y="56387"/>
                </a:moveTo>
                <a:lnTo>
                  <a:pt x="48768" y="56387"/>
                </a:lnTo>
                <a:lnTo>
                  <a:pt x="54864" y="54863"/>
                </a:lnTo>
                <a:lnTo>
                  <a:pt x="50292" y="56387"/>
                </a:lnTo>
                <a:close/>
              </a:path>
              <a:path w="96520" h="94614">
                <a:moveTo>
                  <a:pt x="53339" y="56387"/>
                </a:moveTo>
                <a:lnTo>
                  <a:pt x="55168" y="55168"/>
                </a:lnTo>
                <a:lnTo>
                  <a:pt x="56387" y="54863"/>
                </a:lnTo>
                <a:lnTo>
                  <a:pt x="53339" y="56387"/>
                </a:lnTo>
                <a:close/>
              </a:path>
              <a:path w="96520" h="94614">
                <a:moveTo>
                  <a:pt x="96012" y="56387"/>
                </a:moveTo>
                <a:lnTo>
                  <a:pt x="53339" y="56387"/>
                </a:lnTo>
                <a:lnTo>
                  <a:pt x="56387" y="54863"/>
                </a:lnTo>
                <a:lnTo>
                  <a:pt x="96012" y="54863"/>
                </a:lnTo>
                <a:lnTo>
                  <a:pt x="96012" y="56387"/>
                </a:lnTo>
                <a:close/>
              </a:path>
              <a:path w="96520" h="94614">
                <a:moveTo>
                  <a:pt x="53339" y="56387"/>
                </a:moveTo>
                <a:lnTo>
                  <a:pt x="50292" y="56387"/>
                </a:lnTo>
                <a:lnTo>
                  <a:pt x="55168" y="55168"/>
                </a:lnTo>
                <a:lnTo>
                  <a:pt x="53339" y="56387"/>
                </a:lnTo>
                <a:close/>
              </a:path>
              <a:path w="96520" h="94614">
                <a:moveTo>
                  <a:pt x="45719" y="56387"/>
                </a:moveTo>
                <a:lnTo>
                  <a:pt x="44195" y="56387"/>
                </a:lnTo>
                <a:lnTo>
                  <a:pt x="42671" y="55371"/>
                </a:lnTo>
                <a:lnTo>
                  <a:pt x="45719" y="56387"/>
                </a:lnTo>
                <a:close/>
              </a:path>
              <a:path w="96520" h="94614">
                <a:moveTo>
                  <a:pt x="57912" y="94487"/>
                </a:moveTo>
                <a:lnTo>
                  <a:pt x="38100" y="94487"/>
                </a:lnTo>
                <a:lnTo>
                  <a:pt x="36576" y="92963"/>
                </a:lnTo>
                <a:lnTo>
                  <a:pt x="32004" y="91439"/>
                </a:lnTo>
                <a:lnTo>
                  <a:pt x="65532" y="91439"/>
                </a:lnTo>
                <a:lnTo>
                  <a:pt x="59436" y="92963"/>
                </a:lnTo>
                <a:lnTo>
                  <a:pt x="57912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725155" y="4567427"/>
            <a:ext cx="58419" cy="55244"/>
          </a:xfrm>
          <a:custGeom>
            <a:avLst/>
            <a:gdLst/>
            <a:ahLst/>
            <a:cxnLst/>
            <a:rect l="l" t="t" r="r" b="b"/>
            <a:pathLst>
              <a:path w="58420" h="55245">
                <a:moveTo>
                  <a:pt x="28956" y="54863"/>
                </a:moveTo>
                <a:lnTo>
                  <a:pt x="18002" y="52720"/>
                </a:lnTo>
                <a:lnTo>
                  <a:pt x="8762" y="46862"/>
                </a:lnTo>
                <a:lnTo>
                  <a:pt x="2381" y="38147"/>
                </a:lnTo>
                <a:lnTo>
                  <a:pt x="0" y="27431"/>
                </a:lnTo>
                <a:lnTo>
                  <a:pt x="2381" y="16716"/>
                </a:lnTo>
                <a:lnTo>
                  <a:pt x="8763" y="8000"/>
                </a:lnTo>
                <a:lnTo>
                  <a:pt x="18002" y="2143"/>
                </a:lnTo>
                <a:lnTo>
                  <a:pt x="28956" y="0"/>
                </a:lnTo>
                <a:lnTo>
                  <a:pt x="40552" y="2143"/>
                </a:lnTo>
                <a:lnTo>
                  <a:pt x="49720" y="8000"/>
                </a:lnTo>
                <a:lnTo>
                  <a:pt x="55745" y="16716"/>
                </a:lnTo>
                <a:lnTo>
                  <a:pt x="57912" y="27431"/>
                </a:lnTo>
                <a:lnTo>
                  <a:pt x="55745" y="38147"/>
                </a:lnTo>
                <a:lnTo>
                  <a:pt x="49720" y="46862"/>
                </a:lnTo>
                <a:lnTo>
                  <a:pt x="40552" y="52720"/>
                </a:lnTo>
                <a:lnTo>
                  <a:pt x="28956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705344" y="4549140"/>
            <a:ext cx="97790" cy="93345"/>
          </a:xfrm>
          <a:custGeom>
            <a:avLst/>
            <a:gdLst/>
            <a:ahLst/>
            <a:cxnLst/>
            <a:rect l="l" t="t" r="r" b="b"/>
            <a:pathLst>
              <a:path w="97790" h="93345">
                <a:moveTo>
                  <a:pt x="59436" y="1524"/>
                </a:moveTo>
                <a:lnTo>
                  <a:pt x="39624" y="1524"/>
                </a:lnTo>
                <a:lnTo>
                  <a:pt x="39624" y="0"/>
                </a:lnTo>
                <a:lnTo>
                  <a:pt x="57912" y="0"/>
                </a:lnTo>
                <a:lnTo>
                  <a:pt x="59436" y="1524"/>
                </a:lnTo>
                <a:close/>
              </a:path>
              <a:path w="97790" h="93345">
                <a:moveTo>
                  <a:pt x="65532" y="3048"/>
                </a:moveTo>
                <a:lnTo>
                  <a:pt x="32004" y="3048"/>
                </a:lnTo>
                <a:lnTo>
                  <a:pt x="38100" y="1524"/>
                </a:lnTo>
                <a:lnTo>
                  <a:pt x="60960" y="1524"/>
                </a:lnTo>
                <a:lnTo>
                  <a:pt x="65532" y="3048"/>
                </a:lnTo>
                <a:close/>
              </a:path>
              <a:path w="97790" h="93345">
                <a:moveTo>
                  <a:pt x="80772" y="12192"/>
                </a:moveTo>
                <a:lnTo>
                  <a:pt x="16764" y="12192"/>
                </a:lnTo>
                <a:lnTo>
                  <a:pt x="21336" y="9144"/>
                </a:lnTo>
                <a:lnTo>
                  <a:pt x="24384" y="6096"/>
                </a:lnTo>
                <a:lnTo>
                  <a:pt x="28956" y="4572"/>
                </a:lnTo>
                <a:lnTo>
                  <a:pt x="30480" y="3048"/>
                </a:lnTo>
                <a:lnTo>
                  <a:pt x="68580" y="3048"/>
                </a:lnTo>
                <a:lnTo>
                  <a:pt x="68580" y="4572"/>
                </a:lnTo>
                <a:lnTo>
                  <a:pt x="74676" y="6096"/>
                </a:lnTo>
                <a:lnTo>
                  <a:pt x="74676" y="7620"/>
                </a:lnTo>
                <a:lnTo>
                  <a:pt x="76200" y="7620"/>
                </a:lnTo>
                <a:lnTo>
                  <a:pt x="80772" y="12192"/>
                </a:lnTo>
                <a:close/>
              </a:path>
              <a:path w="97790" h="93345">
                <a:moveTo>
                  <a:pt x="82296" y="80772"/>
                </a:moveTo>
                <a:lnTo>
                  <a:pt x="15240" y="80772"/>
                </a:lnTo>
                <a:lnTo>
                  <a:pt x="15240" y="79248"/>
                </a:lnTo>
                <a:lnTo>
                  <a:pt x="7620" y="71628"/>
                </a:lnTo>
                <a:lnTo>
                  <a:pt x="6096" y="67056"/>
                </a:lnTo>
                <a:lnTo>
                  <a:pt x="4572" y="65532"/>
                </a:lnTo>
                <a:lnTo>
                  <a:pt x="4572" y="62484"/>
                </a:lnTo>
                <a:lnTo>
                  <a:pt x="1524" y="57912"/>
                </a:lnTo>
                <a:lnTo>
                  <a:pt x="1524" y="53340"/>
                </a:lnTo>
                <a:lnTo>
                  <a:pt x="0" y="48768"/>
                </a:lnTo>
                <a:lnTo>
                  <a:pt x="0" y="44196"/>
                </a:lnTo>
                <a:lnTo>
                  <a:pt x="1524" y="39624"/>
                </a:lnTo>
                <a:lnTo>
                  <a:pt x="1524" y="35052"/>
                </a:lnTo>
                <a:lnTo>
                  <a:pt x="4572" y="28956"/>
                </a:lnTo>
                <a:lnTo>
                  <a:pt x="4572" y="27432"/>
                </a:lnTo>
                <a:lnTo>
                  <a:pt x="6096" y="25908"/>
                </a:lnTo>
                <a:lnTo>
                  <a:pt x="7620" y="21336"/>
                </a:lnTo>
                <a:lnTo>
                  <a:pt x="10668" y="18288"/>
                </a:lnTo>
                <a:lnTo>
                  <a:pt x="13716" y="13716"/>
                </a:lnTo>
                <a:lnTo>
                  <a:pt x="15240" y="13716"/>
                </a:lnTo>
                <a:lnTo>
                  <a:pt x="15240" y="12192"/>
                </a:lnTo>
                <a:lnTo>
                  <a:pt x="82296" y="12192"/>
                </a:lnTo>
                <a:lnTo>
                  <a:pt x="83820" y="13716"/>
                </a:lnTo>
                <a:lnTo>
                  <a:pt x="83820" y="15240"/>
                </a:lnTo>
                <a:lnTo>
                  <a:pt x="88391" y="18288"/>
                </a:lnTo>
                <a:lnTo>
                  <a:pt x="88391" y="19812"/>
                </a:lnTo>
                <a:lnTo>
                  <a:pt x="89916" y="19812"/>
                </a:lnTo>
                <a:lnTo>
                  <a:pt x="89916" y="21336"/>
                </a:lnTo>
                <a:lnTo>
                  <a:pt x="92964" y="25908"/>
                </a:lnTo>
                <a:lnTo>
                  <a:pt x="92964" y="27432"/>
                </a:lnTo>
                <a:lnTo>
                  <a:pt x="94488" y="28956"/>
                </a:lnTo>
                <a:lnTo>
                  <a:pt x="96012" y="35052"/>
                </a:lnTo>
                <a:lnTo>
                  <a:pt x="96012" y="38100"/>
                </a:lnTo>
                <a:lnTo>
                  <a:pt x="44195" y="38100"/>
                </a:lnTo>
                <a:lnTo>
                  <a:pt x="41148" y="41148"/>
                </a:lnTo>
                <a:lnTo>
                  <a:pt x="39624" y="41148"/>
                </a:lnTo>
                <a:lnTo>
                  <a:pt x="38608" y="44196"/>
                </a:lnTo>
                <a:lnTo>
                  <a:pt x="38100" y="44196"/>
                </a:lnTo>
                <a:lnTo>
                  <a:pt x="38100" y="48768"/>
                </a:lnTo>
                <a:lnTo>
                  <a:pt x="38862" y="48768"/>
                </a:lnTo>
                <a:lnTo>
                  <a:pt x="39624" y="50292"/>
                </a:lnTo>
                <a:lnTo>
                  <a:pt x="42672" y="53340"/>
                </a:lnTo>
                <a:lnTo>
                  <a:pt x="45719" y="54864"/>
                </a:lnTo>
                <a:lnTo>
                  <a:pt x="96012" y="54864"/>
                </a:lnTo>
                <a:lnTo>
                  <a:pt x="96012" y="57912"/>
                </a:lnTo>
                <a:lnTo>
                  <a:pt x="94488" y="62484"/>
                </a:lnTo>
                <a:lnTo>
                  <a:pt x="94488" y="64008"/>
                </a:lnTo>
                <a:lnTo>
                  <a:pt x="92964" y="65532"/>
                </a:lnTo>
                <a:lnTo>
                  <a:pt x="92964" y="67056"/>
                </a:lnTo>
                <a:lnTo>
                  <a:pt x="89916" y="71628"/>
                </a:lnTo>
                <a:lnTo>
                  <a:pt x="88391" y="73152"/>
                </a:lnTo>
                <a:lnTo>
                  <a:pt x="88391" y="74676"/>
                </a:lnTo>
                <a:lnTo>
                  <a:pt x="83820" y="77724"/>
                </a:lnTo>
                <a:lnTo>
                  <a:pt x="83820" y="79248"/>
                </a:lnTo>
                <a:lnTo>
                  <a:pt x="82296" y="80772"/>
                </a:lnTo>
                <a:close/>
              </a:path>
              <a:path w="97790" h="93345">
                <a:moveTo>
                  <a:pt x="42672" y="39624"/>
                </a:moveTo>
                <a:lnTo>
                  <a:pt x="44195" y="38100"/>
                </a:lnTo>
                <a:lnTo>
                  <a:pt x="45719" y="38100"/>
                </a:lnTo>
                <a:lnTo>
                  <a:pt x="42672" y="39624"/>
                </a:lnTo>
                <a:close/>
              </a:path>
              <a:path w="97790" h="93345">
                <a:moveTo>
                  <a:pt x="42672" y="39624"/>
                </a:moveTo>
                <a:lnTo>
                  <a:pt x="45719" y="38100"/>
                </a:lnTo>
                <a:lnTo>
                  <a:pt x="43891" y="39319"/>
                </a:lnTo>
                <a:lnTo>
                  <a:pt x="42672" y="39624"/>
                </a:lnTo>
                <a:close/>
              </a:path>
              <a:path w="97790" h="93345">
                <a:moveTo>
                  <a:pt x="43891" y="39319"/>
                </a:moveTo>
                <a:lnTo>
                  <a:pt x="45719" y="38100"/>
                </a:lnTo>
                <a:lnTo>
                  <a:pt x="48768" y="38100"/>
                </a:lnTo>
                <a:lnTo>
                  <a:pt x="43891" y="39319"/>
                </a:lnTo>
                <a:close/>
              </a:path>
              <a:path w="97790" h="93345">
                <a:moveTo>
                  <a:pt x="53340" y="39116"/>
                </a:moveTo>
                <a:lnTo>
                  <a:pt x="50292" y="38100"/>
                </a:lnTo>
                <a:lnTo>
                  <a:pt x="51816" y="38100"/>
                </a:lnTo>
                <a:lnTo>
                  <a:pt x="53340" y="39116"/>
                </a:lnTo>
                <a:close/>
              </a:path>
              <a:path w="97790" h="93345">
                <a:moveTo>
                  <a:pt x="54864" y="39624"/>
                </a:moveTo>
                <a:lnTo>
                  <a:pt x="53340" y="39116"/>
                </a:lnTo>
                <a:lnTo>
                  <a:pt x="51816" y="38100"/>
                </a:lnTo>
                <a:lnTo>
                  <a:pt x="54864" y="39624"/>
                </a:lnTo>
                <a:close/>
              </a:path>
              <a:path w="97790" h="93345">
                <a:moveTo>
                  <a:pt x="54863" y="39624"/>
                </a:moveTo>
                <a:lnTo>
                  <a:pt x="51816" y="38100"/>
                </a:lnTo>
                <a:lnTo>
                  <a:pt x="53339" y="38100"/>
                </a:lnTo>
                <a:lnTo>
                  <a:pt x="54863" y="39624"/>
                </a:lnTo>
                <a:close/>
              </a:path>
              <a:path w="97790" h="93345">
                <a:moveTo>
                  <a:pt x="58420" y="43180"/>
                </a:moveTo>
                <a:lnTo>
                  <a:pt x="53339" y="38100"/>
                </a:lnTo>
                <a:lnTo>
                  <a:pt x="96012" y="38100"/>
                </a:lnTo>
                <a:lnTo>
                  <a:pt x="97536" y="39624"/>
                </a:lnTo>
                <a:lnTo>
                  <a:pt x="97536" y="41148"/>
                </a:lnTo>
                <a:lnTo>
                  <a:pt x="57912" y="41148"/>
                </a:lnTo>
                <a:lnTo>
                  <a:pt x="58420" y="43180"/>
                </a:lnTo>
                <a:close/>
              </a:path>
              <a:path w="97790" h="93345">
                <a:moveTo>
                  <a:pt x="56387" y="41148"/>
                </a:moveTo>
                <a:lnTo>
                  <a:pt x="53340" y="39116"/>
                </a:lnTo>
                <a:lnTo>
                  <a:pt x="54864" y="39624"/>
                </a:lnTo>
                <a:lnTo>
                  <a:pt x="56387" y="41148"/>
                </a:lnTo>
                <a:close/>
              </a:path>
              <a:path w="97790" h="93345">
                <a:moveTo>
                  <a:pt x="42062" y="40538"/>
                </a:moveTo>
                <a:lnTo>
                  <a:pt x="42672" y="39624"/>
                </a:lnTo>
                <a:lnTo>
                  <a:pt x="43891" y="39319"/>
                </a:lnTo>
                <a:lnTo>
                  <a:pt x="42062" y="40538"/>
                </a:lnTo>
                <a:close/>
              </a:path>
              <a:path w="97790" h="93345">
                <a:moveTo>
                  <a:pt x="41148" y="41148"/>
                </a:moveTo>
                <a:lnTo>
                  <a:pt x="42672" y="39624"/>
                </a:lnTo>
                <a:lnTo>
                  <a:pt x="42062" y="40538"/>
                </a:lnTo>
                <a:lnTo>
                  <a:pt x="41148" y="41148"/>
                </a:lnTo>
                <a:close/>
              </a:path>
              <a:path w="97790" h="93345">
                <a:moveTo>
                  <a:pt x="39624" y="44196"/>
                </a:moveTo>
                <a:lnTo>
                  <a:pt x="41148" y="41148"/>
                </a:lnTo>
                <a:lnTo>
                  <a:pt x="42062" y="40538"/>
                </a:lnTo>
                <a:lnTo>
                  <a:pt x="39624" y="44196"/>
                </a:lnTo>
                <a:close/>
              </a:path>
              <a:path w="97790" h="93345">
                <a:moveTo>
                  <a:pt x="38377" y="45304"/>
                </a:moveTo>
                <a:lnTo>
                  <a:pt x="38404" y="44805"/>
                </a:lnTo>
                <a:lnTo>
                  <a:pt x="39624" y="41148"/>
                </a:lnTo>
                <a:lnTo>
                  <a:pt x="38709" y="44805"/>
                </a:lnTo>
                <a:lnTo>
                  <a:pt x="38377" y="45304"/>
                </a:lnTo>
                <a:close/>
              </a:path>
              <a:path w="97790" h="93345">
                <a:moveTo>
                  <a:pt x="38709" y="44805"/>
                </a:moveTo>
                <a:lnTo>
                  <a:pt x="39624" y="41148"/>
                </a:lnTo>
                <a:lnTo>
                  <a:pt x="41147" y="41148"/>
                </a:lnTo>
                <a:lnTo>
                  <a:pt x="39624" y="42672"/>
                </a:lnTo>
                <a:lnTo>
                  <a:pt x="39116" y="44196"/>
                </a:lnTo>
                <a:lnTo>
                  <a:pt x="38709" y="44805"/>
                </a:lnTo>
                <a:close/>
              </a:path>
              <a:path w="97790" h="93345">
                <a:moveTo>
                  <a:pt x="39319" y="43891"/>
                </a:moveTo>
                <a:lnTo>
                  <a:pt x="39624" y="42672"/>
                </a:lnTo>
                <a:lnTo>
                  <a:pt x="41148" y="41148"/>
                </a:lnTo>
                <a:lnTo>
                  <a:pt x="39319" y="43891"/>
                </a:lnTo>
                <a:close/>
              </a:path>
              <a:path w="97790" h="93345">
                <a:moveTo>
                  <a:pt x="58826" y="44805"/>
                </a:moveTo>
                <a:lnTo>
                  <a:pt x="56387" y="41148"/>
                </a:lnTo>
                <a:lnTo>
                  <a:pt x="58420" y="43180"/>
                </a:lnTo>
                <a:lnTo>
                  <a:pt x="58826" y="44805"/>
                </a:lnTo>
                <a:close/>
              </a:path>
              <a:path w="97790" h="93345">
                <a:moveTo>
                  <a:pt x="58674" y="43434"/>
                </a:moveTo>
                <a:lnTo>
                  <a:pt x="58420" y="43180"/>
                </a:lnTo>
                <a:lnTo>
                  <a:pt x="57912" y="41148"/>
                </a:lnTo>
                <a:lnTo>
                  <a:pt x="58674" y="43434"/>
                </a:lnTo>
                <a:close/>
              </a:path>
              <a:path w="97790" h="93345">
                <a:moveTo>
                  <a:pt x="59436" y="44196"/>
                </a:moveTo>
                <a:lnTo>
                  <a:pt x="58674" y="43434"/>
                </a:lnTo>
                <a:lnTo>
                  <a:pt x="57912" y="41148"/>
                </a:lnTo>
                <a:lnTo>
                  <a:pt x="97536" y="41148"/>
                </a:lnTo>
                <a:lnTo>
                  <a:pt x="97536" y="42672"/>
                </a:lnTo>
                <a:lnTo>
                  <a:pt x="59436" y="42672"/>
                </a:lnTo>
                <a:lnTo>
                  <a:pt x="59436" y="44196"/>
                </a:lnTo>
                <a:close/>
              </a:path>
              <a:path w="97790" h="93345">
                <a:moveTo>
                  <a:pt x="39116" y="44196"/>
                </a:moveTo>
                <a:lnTo>
                  <a:pt x="39624" y="42672"/>
                </a:lnTo>
                <a:lnTo>
                  <a:pt x="39319" y="43891"/>
                </a:lnTo>
                <a:lnTo>
                  <a:pt x="39116" y="44196"/>
                </a:lnTo>
                <a:close/>
              </a:path>
              <a:path w="97790" h="93345">
                <a:moveTo>
                  <a:pt x="97536" y="50292"/>
                </a:moveTo>
                <a:lnTo>
                  <a:pt x="59436" y="50292"/>
                </a:lnTo>
                <a:lnTo>
                  <a:pt x="59436" y="42672"/>
                </a:lnTo>
                <a:lnTo>
                  <a:pt x="97536" y="42672"/>
                </a:lnTo>
                <a:lnTo>
                  <a:pt x="97536" y="50292"/>
                </a:lnTo>
                <a:close/>
              </a:path>
              <a:path w="97790" h="93345">
                <a:moveTo>
                  <a:pt x="59436" y="45720"/>
                </a:moveTo>
                <a:lnTo>
                  <a:pt x="58826" y="44805"/>
                </a:lnTo>
                <a:lnTo>
                  <a:pt x="58420" y="43180"/>
                </a:lnTo>
                <a:lnTo>
                  <a:pt x="58674" y="43434"/>
                </a:lnTo>
                <a:lnTo>
                  <a:pt x="59436" y="45720"/>
                </a:lnTo>
                <a:close/>
              </a:path>
              <a:path w="97790" h="93345">
                <a:moveTo>
                  <a:pt x="59436" y="45720"/>
                </a:moveTo>
                <a:lnTo>
                  <a:pt x="58674" y="43434"/>
                </a:lnTo>
                <a:lnTo>
                  <a:pt x="59436" y="44196"/>
                </a:lnTo>
                <a:lnTo>
                  <a:pt x="59436" y="45720"/>
                </a:lnTo>
                <a:close/>
              </a:path>
              <a:path w="97790" h="93345">
                <a:moveTo>
                  <a:pt x="38671" y="46482"/>
                </a:moveTo>
                <a:lnTo>
                  <a:pt x="38607" y="45720"/>
                </a:lnTo>
                <a:lnTo>
                  <a:pt x="39116" y="44196"/>
                </a:lnTo>
                <a:lnTo>
                  <a:pt x="39319" y="43891"/>
                </a:lnTo>
                <a:lnTo>
                  <a:pt x="38671" y="46482"/>
                </a:lnTo>
                <a:close/>
              </a:path>
              <a:path w="97790" h="93345">
                <a:moveTo>
                  <a:pt x="38100" y="45720"/>
                </a:moveTo>
                <a:lnTo>
                  <a:pt x="38100" y="44196"/>
                </a:lnTo>
                <a:lnTo>
                  <a:pt x="38252" y="44805"/>
                </a:lnTo>
                <a:lnTo>
                  <a:pt x="38238" y="45304"/>
                </a:lnTo>
                <a:lnTo>
                  <a:pt x="38100" y="45720"/>
                </a:lnTo>
                <a:close/>
              </a:path>
              <a:path w="97790" h="93345">
                <a:moveTo>
                  <a:pt x="38317" y="45066"/>
                </a:moveTo>
                <a:lnTo>
                  <a:pt x="38100" y="44196"/>
                </a:lnTo>
                <a:lnTo>
                  <a:pt x="38608" y="44196"/>
                </a:lnTo>
                <a:lnTo>
                  <a:pt x="38317" y="45066"/>
                </a:lnTo>
                <a:close/>
              </a:path>
              <a:path w="97790" h="93345">
                <a:moveTo>
                  <a:pt x="38481" y="45720"/>
                </a:moveTo>
                <a:lnTo>
                  <a:pt x="38377" y="45304"/>
                </a:lnTo>
                <a:lnTo>
                  <a:pt x="38709" y="44805"/>
                </a:lnTo>
                <a:lnTo>
                  <a:pt x="38481" y="45720"/>
                </a:lnTo>
                <a:close/>
              </a:path>
              <a:path w="97790" h="93345">
                <a:moveTo>
                  <a:pt x="59218" y="46373"/>
                </a:moveTo>
                <a:lnTo>
                  <a:pt x="58826" y="44805"/>
                </a:lnTo>
                <a:lnTo>
                  <a:pt x="59436" y="45720"/>
                </a:lnTo>
                <a:lnTo>
                  <a:pt x="59218" y="46373"/>
                </a:lnTo>
                <a:close/>
              </a:path>
              <a:path w="97790" h="93345">
                <a:moveTo>
                  <a:pt x="38100" y="45720"/>
                </a:moveTo>
                <a:lnTo>
                  <a:pt x="38317" y="45066"/>
                </a:lnTo>
                <a:lnTo>
                  <a:pt x="38377" y="45304"/>
                </a:lnTo>
                <a:lnTo>
                  <a:pt x="38100" y="45720"/>
                </a:lnTo>
                <a:close/>
              </a:path>
              <a:path w="97790" h="93345">
                <a:moveTo>
                  <a:pt x="38317" y="46373"/>
                </a:moveTo>
                <a:lnTo>
                  <a:pt x="38100" y="45720"/>
                </a:lnTo>
                <a:lnTo>
                  <a:pt x="38377" y="45304"/>
                </a:lnTo>
                <a:lnTo>
                  <a:pt x="38426" y="45937"/>
                </a:lnTo>
                <a:lnTo>
                  <a:pt x="38317" y="46373"/>
                </a:lnTo>
                <a:close/>
              </a:path>
              <a:path w="97790" h="93345">
                <a:moveTo>
                  <a:pt x="38100" y="47244"/>
                </a:moveTo>
                <a:lnTo>
                  <a:pt x="38100" y="45720"/>
                </a:lnTo>
                <a:lnTo>
                  <a:pt x="38317" y="46373"/>
                </a:lnTo>
                <a:lnTo>
                  <a:pt x="38100" y="47244"/>
                </a:lnTo>
                <a:close/>
              </a:path>
              <a:path w="97790" h="93345">
                <a:moveTo>
                  <a:pt x="38353" y="46482"/>
                </a:moveTo>
                <a:lnTo>
                  <a:pt x="38481" y="45720"/>
                </a:lnTo>
                <a:lnTo>
                  <a:pt x="38535" y="45937"/>
                </a:lnTo>
                <a:lnTo>
                  <a:pt x="38353" y="46482"/>
                </a:lnTo>
                <a:close/>
              </a:path>
              <a:path w="97790" h="93345">
                <a:moveTo>
                  <a:pt x="59436" y="47244"/>
                </a:moveTo>
                <a:lnTo>
                  <a:pt x="59218" y="46373"/>
                </a:lnTo>
                <a:lnTo>
                  <a:pt x="59436" y="45720"/>
                </a:lnTo>
                <a:lnTo>
                  <a:pt x="59436" y="47244"/>
                </a:lnTo>
                <a:close/>
              </a:path>
              <a:path w="97790" h="93345">
                <a:moveTo>
                  <a:pt x="38535" y="47026"/>
                </a:moveTo>
                <a:lnTo>
                  <a:pt x="38353" y="46482"/>
                </a:lnTo>
                <a:lnTo>
                  <a:pt x="38535" y="45937"/>
                </a:lnTo>
                <a:lnTo>
                  <a:pt x="38671" y="46482"/>
                </a:lnTo>
                <a:lnTo>
                  <a:pt x="38535" y="47026"/>
                </a:lnTo>
                <a:close/>
              </a:path>
              <a:path w="97790" h="93345">
                <a:moveTo>
                  <a:pt x="38100" y="47244"/>
                </a:moveTo>
                <a:lnTo>
                  <a:pt x="38317" y="46373"/>
                </a:lnTo>
                <a:lnTo>
                  <a:pt x="38100" y="47244"/>
                </a:lnTo>
                <a:close/>
              </a:path>
              <a:path w="97790" h="93345">
                <a:moveTo>
                  <a:pt x="58420" y="48768"/>
                </a:moveTo>
                <a:lnTo>
                  <a:pt x="59218" y="46373"/>
                </a:lnTo>
                <a:lnTo>
                  <a:pt x="59436" y="47244"/>
                </a:lnTo>
                <a:lnTo>
                  <a:pt x="58420" y="48768"/>
                </a:lnTo>
                <a:close/>
              </a:path>
              <a:path w="97790" h="93345">
                <a:moveTo>
                  <a:pt x="38377" y="47659"/>
                </a:moveTo>
                <a:lnTo>
                  <a:pt x="38100" y="47244"/>
                </a:lnTo>
                <a:lnTo>
                  <a:pt x="38353" y="46482"/>
                </a:lnTo>
                <a:lnTo>
                  <a:pt x="38535" y="47026"/>
                </a:lnTo>
                <a:lnTo>
                  <a:pt x="38377" y="47659"/>
                </a:lnTo>
                <a:close/>
              </a:path>
              <a:path w="97790" h="93345">
                <a:moveTo>
                  <a:pt x="39319" y="49072"/>
                </a:moveTo>
                <a:lnTo>
                  <a:pt x="39116" y="48768"/>
                </a:lnTo>
                <a:lnTo>
                  <a:pt x="38535" y="47026"/>
                </a:lnTo>
                <a:lnTo>
                  <a:pt x="38671" y="46482"/>
                </a:lnTo>
                <a:lnTo>
                  <a:pt x="39319" y="49072"/>
                </a:lnTo>
                <a:close/>
              </a:path>
              <a:path w="97790" h="93345">
                <a:moveTo>
                  <a:pt x="39116" y="48768"/>
                </a:moveTo>
                <a:lnTo>
                  <a:pt x="38377" y="47659"/>
                </a:lnTo>
                <a:lnTo>
                  <a:pt x="38535" y="47026"/>
                </a:lnTo>
                <a:lnTo>
                  <a:pt x="39116" y="48768"/>
                </a:lnTo>
                <a:close/>
              </a:path>
              <a:path w="97790" h="93345">
                <a:moveTo>
                  <a:pt x="38100" y="48768"/>
                </a:moveTo>
                <a:lnTo>
                  <a:pt x="38100" y="47244"/>
                </a:lnTo>
                <a:lnTo>
                  <a:pt x="38353" y="47752"/>
                </a:lnTo>
                <a:lnTo>
                  <a:pt x="38100" y="48768"/>
                </a:lnTo>
                <a:close/>
              </a:path>
              <a:path w="97790" h="93345">
                <a:moveTo>
                  <a:pt x="38353" y="47752"/>
                </a:moveTo>
                <a:lnTo>
                  <a:pt x="38100" y="47244"/>
                </a:lnTo>
                <a:lnTo>
                  <a:pt x="38377" y="47659"/>
                </a:lnTo>
                <a:close/>
              </a:path>
              <a:path w="97790" h="93345">
                <a:moveTo>
                  <a:pt x="57912" y="50292"/>
                </a:moveTo>
                <a:lnTo>
                  <a:pt x="58420" y="48768"/>
                </a:lnTo>
                <a:lnTo>
                  <a:pt x="59436" y="47244"/>
                </a:lnTo>
                <a:lnTo>
                  <a:pt x="57912" y="50292"/>
                </a:lnTo>
                <a:close/>
              </a:path>
              <a:path w="97790" h="93345">
                <a:moveTo>
                  <a:pt x="57912" y="50292"/>
                </a:moveTo>
                <a:lnTo>
                  <a:pt x="59436" y="47244"/>
                </a:lnTo>
                <a:lnTo>
                  <a:pt x="59436" y="48768"/>
                </a:lnTo>
                <a:lnTo>
                  <a:pt x="57912" y="50292"/>
                </a:lnTo>
                <a:close/>
              </a:path>
              <a:path w="97790" h="93345">
                <a:moveTo>
                  <a:pt x="39624" y="50292"/>
                </a:moveTo>
                <a:lnTo>
                  <a:pt x="38353" y="47752"/>
                </a:lnTo>
                <a:lnTo>
                  <a:pt x="39116" y="48768"/>
                </a:lnTo>
                <a:lnTo>
                  <a:pt x="39624" y="50292"/>
                </a:lnTo>
                <a:close/>
              </a:path>
              <a:path w="97790" h="93345">
                <a:moveTo>
                  <a:pt x="38862" y="48768"/>
                </a:moveTo>
                <a:lnTo>
                  <a:pt x="38100" y="48768"/>
                </a:lnTo>
                <a:lnTo>
                  <a:pt x="38353" y="47752"/>
                </a:lnTo>
                <a:lnTo>
                  <a:pt x="38862" y="48768"/>
                </a:lnTo>
                <a:close/>
              </a:path>
              <a:path w="97790" h="93345">
                <a:moveTo>
                  <a:pt x="39624" y="50292"/>
                </a:moveTo>
                <a:lnTo>
                  <a:pt x="39116" y="48768"/>
                </a:lnTo>
                <a:lnTo>
                  <a:pt x="39319" y="49072"/>
                </a:lnTo>
                <a:lnTo>
                  <a:pt x="39624" y="50292"/>
                </a:lnTo>
                <a:close/>
              </a:path>
              <a:path w="97790" h="93345">
                <a:moveTo>
                  <a:pt x="41452" y="51511"/>
                </a:moveTo>
                <a:lnTo>
                  <a:pt x="40767" y="51054"/>
                </a:lnTo>
                <a:lnTo>
                  <a:pt x="39624" y="48768"/>
                </a:lnTo>
                <a:lnTo>
                  <a:pt x="41452" y="51511"/>
                </a:lnTo>
                <a:close/>
              </a:path>
              <a:path w="97790" h="93345">
                <a:moveTo>
                  <a:pt x="56997" y="50901"/>
                </a:moveTo>
                <a:lnTo>
                  <a:pt x="58420" y="48768"/>
                </a:lnTo>
                <a:lnTo>
                  <a:pt x="57912" y="50292"/>
                </a:lnTo>
                <a:lnTo>
                  <a:pt x="56997" y="50901"/>
                </a:lnTo>
                <a:close/>
              </a:path>
              <a:path w="97790" h="93345">
                <a:moveTo>
                  <a:pt x="96012" y="54864"/>
                </a:moveTo>
                <a:lnTo>
                  <a:pt x="51816" y="54864"/>
                </a:lnTo>
                <a:lnTo>
                  <a:pt x="54864" y="53340"/>
                </a:lnTo>
                <a:lnTo>
                  <a:pt x="59436" y="48768"/>
                </a:lnTo>
                <a:lnTo>
                  <a:pt x="59436" y="50292"/>
                </a:lnTo>
                <a:lnTo>
                  <a:pt x="97536" y="50292"/>
                </a:lnTo>
                <a:lnTo>
                  <a:pt x="97536" y="53340"/>
                </a:lnTo>
                <a:lnTo>
                  <a:pt x="96012" y="54864"/>
                </a:lnTo>
                <a:close/>
              </a:path>
              <a:path w="97790" h="93345">
                <a:moveTo>
                  <a:pt x="40538" y="50901"/>
                </a:moveTo>
                <a:lnTo>
                  <a:pt x="39624" y="50292"/>
                </a:lnTo>
                <a:lnTo>
                  <a:pt x="39319" y="49072"/>
                </a:lnTo>
                <a:lnTo>
                  <a:pt x="40538" y="50901"/>
                </a:lnTo>
                <a:close/>
              </a:path>
              <a:path w="97790" h="93345">
                <a:moveTo>
                  <a:pt x="41148" y="51816"/>
                </a:moveTo>
                <a:lnTo>
                  <a:pt x="39624" y="50292"/>
                </a:lnTo>
                <a:lnTo>
                  <a:pt x="40538" y="50901"/>
                </a:lnTo>
                <a:lnTo>
                  <a:pt x="41148" y="51816"/>
                </a:lnTo>
                <a:close/>
              </a:path>
              <a:path w="97790" h="93345">
                <a:moveTo>
                  <a:pt x="56387" y="51816"/>
                </a:moveTo>
                <a:lnTo>
                  <a:pt x="56997" y="50901"/>
                </a:lnTo>
                <a:lnTo>
                  <a:pt x="57912" y="50292"/>
                </a:lnTo>
                <a:lnTo>
                  <a:pt x="56387" y="51816"/>
                </a:lnTo>
                <a:close/>
              </a:path>
              <a:path w="97790" h="93345">
                <a:moveTo>
                  <a:pt x="41148" y="51816"/>
                </a:moveTo>
                <a:lnTo>
                  <a:pt x="40538" y="50901"/>
                </a:lnTo>
                <a:lnTo>
                  <a:pt x="40767" y="51054"/>
                </a:lnTo>
                <a:lnTo>
                  <a:pt x="41148" y="51816"/>
                </a:lnTo>
                <a:close/>
              </a:path>
              <a:path w="97790" h="93345">
                <a:moveTo>
                  <a:pt x="53339" y="53340"/>
                </a:moveTo>
                <a:lnTo>
                  <a:pt x="56997" y="50901"/>
                </a:lnTo>
                <a:lnTo>
                  <a:pt x="56387" y="51816"/>
                </a:lnTo>
                <a:lnTo>
                  <a:pt x="53339" y="53340"/>
                </a:lnTo>
                <a:close/>
              </a:path>
              <a:path w="97790" h="93345">
                <a:moveTo>
                  <a:pt x="41910" y="52197"/>
                </a:moveTo>
                <a:lnTo>
                  <a:pt x="41148" y="51816"/>
                </a:lnTo>
                <a:lnTo>
                  <a:pt x="40767" y="51054"/>
                </a:lnTo>
                <a:lnTo>
                  <a:pt x="41452" y="51511"/>
                </a:lnTo>
                <a:lnTo>
                  <a:pt x="41910" y="52197"/>
                </a:lnTo>
                <a:close/>
              </a:path>
              <a:path w="97790" h="93345">
                <a:moveTo>
                  <a:pt x="44195" y="53340"/>
                </a:moveTo>
                <a:lnTo>
                  <a:pt x="41910" y="52197"/>
                </a:lnTo>
                <a:lnTo>
                  <a:pt x="41452" y="51511"/>
                </a:lnTo>
                <a:lnTo>
                  <a:pt x="44195" y="53340"/>
                </a:lnTo>
                <a:close/>
              </a:path>
              <a:path w="97790" h="93345">
                <a:moveTo>
                  <a:pt x="42672" y="53340"/>
                </a:moveTo>
                <a:lnTo>
                  <a:pt x="41148" y="51816"/>
                </a:lnTo>
                <a:lnTo>
                  <a:pt x="42062" y="52425"/>
                </a:lnTo>
                <a:lnTo>
                  <a:pt x="42672" y="53340"/>
                </a:lnTo>
                <a:close/>
              </a:path>
              <a:path w="97790" h="93345">
                <a:moveTo>
                  <a:pt x="42062" y="52425"/>
                </a:moveTo>
                <a:lnTo>
                  <a:pt x="41148" y="51816"/>
                </a:lnTo>
                <a:lnTo>
                  <a:pt x="41910" y="52197"/>
                </a:lnTo>
                <a:lnTo>
                  <a:pt x="42062" y="52425"/>
                </a:lnTo>
                <a:close/>
              </a:path>
              <a:path w="97790" h="93345">
                <a:moveTo>
                  <a:pt x="53340" y="53848"/>
                </a:moveTo>
                <a:lnTo>
                  <a:pt x="56387" y="51816"/>
                </a:lnTo>
                <a:lnTo>
                  <a:pt x="54864" y="53340"/>
                </a:lnTo>
                <a:lnTo>
                  <a:pt x="53340" y="53848"/>
                </a:lnTo>
                <a:close/>
              </a:path>
              <a:path w="97790" h="93345">
                <a:moveTo>
                  <a:pt x="43891" y="53644"/>
                </a:moveTo>
                <a:lnTo>
                  <a:pt x="42672" y="53340"/>
                </a:lnTo>
                <a:lnTo>
                  <a:pt x="42062" y="52425"/>
                </a:lnTo>
                <a:lnTo>
                  <a:pt x="43891" y="53644"/>
                </a:lnTo>
                <a:close/>
              </a:path>
              <a:path w="97790" h="93345">
                <a:moveTo>
                  <a:pt x="45719" y="54864"/>
                </a:moveTo>
                <a:lnTo>
                  <a:pt x="42672" y="53340"/>
                </a:lnTo>
                <a:lnTo>
                  <a:pt x="43891" y="53644"/>
                </a:lnTo>
                <a:lnTo>
                  <a:pt x="45719" y="54864"/>
                </a:lnTo>
                <a:close/>
              </a:path>
              <a:path w="97790" h="93345">
                <a:moveTo>
                  <a:pt x="51816" y="54864"/>
                </a:moveTo>
                <a:lnTo>
                  <a:pt x="53340" y="53848"/>
                </a:lnTo>
                <a:lnTo>
                  <a:pt x="54864" y="53340"/>
                </a:lnTo>
                <a:lnTo>
                  <a:pt x="51816" y="54864"/>
                </a:lnTo>
                <a:close/>
              </a:path>
              <a:path w="97790" h="93345">
                <a:moveTo>
                  <a:pt x="48768" y="54864"/>
                </a:moveTo>
                <a:lnTo>
                  <a:pt x="45719" y="54864"/>
                </a:lnTo>
                <a:lnTo>
                  <a:pt x="43891" y="53644"/>
                </a:lnTo>
                <a:lnTo>
                  <a:pt x="48768" y="54864"/>
                </a:lnTo>
                <a:close/>
              </a:path>
              <a:path w="97790" h="93345">
                <a:moveTo>
                  <a:pt x="51816" y="54864"/>
                </a:moveTo>
                <a:lnTo>
                  <a:pt x="50292" y="54864"/>
                </a:lnTo>
                <a:lnTo>
                  <a:pt x="53340" y="53848"/>
                </a:lnTo>
                <a:lnTo>
                  <a:pt x="51816" y="54864"/>
                </a:lnTo>
                <a:close/>
              </a:path>
              <a:path w="97790" h="93345">
                <a:moveTo>
                  <a:pt x="60960" y="91440"/>
                </a:moveTo>
                <a:lnTo>
                  <a:pt x="38100" y="91440"/>
                </a:lnTo>
                <a:lnTo>
                  <a:pt x="32004" y="89916"/>
                </a:lnTo>
                <a:lnTo>
                  <a:pt x="30480" y="88392"/>
                </a:lnTo>
                <a:lnTo>
                  <a:pt x="28956" y="88392"/>
                </a:lnTo>
                <a:lnTo>
                  <a:pt x="24384" y="86868"/>
                </a:lnTo>
                <a:lnTo>
                  <a:pt x="21336" y="83820"/>
                </a:lnTo>
                <a:lnTo>
                  <a:pt x="16764" y="80772"/>
                </a:lnTo>
                <a:lnTo>
                  <a:pt x="80772" y="80772"/>
                </a:lnTo>
                <a:lnTo>
                  <a:pt x="76200" y="85344"/>
                </a:lnTo>
                <a:lnTo>
                  <a:pt x="74676" y="85344"/>
                </a:lnTo>
                <a:lnTo>
                  <a:pt x="74676" y="86868"/>
                </a:lnTo>
                <a:lnTo>
                  <a:pt x="68580" y="88392"/>
                </a:lnTo>
                <a:lnTo>
                  <a:pt x="67056" y="89916"/>
                </a:lnTo>
                <a:lnTo>
                  <a:pt x="65532" y="89916"/>
                </a:lnTo>
                <a:lnTo>
                  <a:pt x="60960" y="91440"/>
                </a:lnTo>
                <a:close/>
              </a:path>
              <a:path w="97790" h="93345">
                <a:moveTo>
                  <a:pt x="50292" y="92964"/>
                </a:moveTo>
                <a:lnTo>
                  <a:pt x="47244" y="92964"/>
                </a:lnTo>
                <a:lnTo>
                  <a:pt x="41148" y="91440"/>
                </a:lnTo>
                <a:lnTo>
                  <a:pt x="56387" y="91440"/>
                </a:lnTo>
                <a:lnTo>
                  <a:pt x="50292" y="92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78779" y="2285238"/>
            <a:ext cx="1362710" cy="0"/>
          </a:xfrm>
          <a:custGeom>
            <a:avLst/>
            <a:gdLst/>
            <a:ahLst/>
            <a:cxnLst/>
            <a:rect l="l" t="t" r="r" b="b"/>
            <a:pathLst>
              <a:path w="1362709" h="0">
                <a:moveTo>
                  <a:pt x="0" y="0"/>
                </a:moveTo>
                <a:lnTo>
                  <a:pt x="136245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955029" y="2279904"/>
            <a:ext cx="0" cy="129539"/>
          </a:xfrm>
          <a:custGeom>
            <a:avLst/>
            <a:gdLst/>
            <a:ahLst/>
            <a:cxnLst/>
            <a:rect l="l" t="t" r="r" b="b"/>
            <a:pathLst>
              <a:path w="0"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955029" y="2865119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699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11929" y="2479548"/>
            <a:ext cx="0" cy="579120"/>
          </a:xfrm>
          <a:custGeom>
            <a:avLst/>
            <a:gdLst/>
            <a:ahLst/>
            <a:cxnLst/>
            <a:rect l="l" t="t" r="r" b="b"/>
            <a:pathLst>
              <a:path w="0" h="579119">
                <a:moveTo>
                  <a:pt x="0" y="0"/>
                </a:moveTo>
                <a:lnTo>
                  <a:pt x="0" y="5791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92879" y="305181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 h="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011929" y="3777996"/>
            <a:ext cx="0" cy="579120"/>
          </a:xfrm>
          <a:custGeom>
            <a:avLst/>
            <a:gdLst/>
            <a:ahLst/>
            <a:cxnLst/>
            <a:rect l="l" t="t" r="r" b="b"/>
            <a:pathLst>
              <a:path w="0" h="579120">
                <a:moveTo>
                  <a:pt x="0" y="0"/>
                </a:moveTo>
                <a:lnTo>
                  <a:pt x="0" y="5791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992879" y="3778758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 h="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916679" y="3012948"/>
            <a:ext cx="2923793" cy="2081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839967" y="2409444"/>
            <a:ext cx="210820" cy="455930"/>
          </a:xfrm>
          <a:custGeom>
            <a:avLst/>
            <a:gdLst/>
            <a:ahLst/>
            <a:cxnLst/>
            <a:rect l="l" t="t" r="r" b="b"/>
            <a:pathLst>
              <a:path w="210820" h="455930">
                <a:moveTo>
                  <a:pt x="0" y="0"/>
                </a:moveTo>
                <a:lnTo>
                  <a:pt x="210312" y="0"/>
                </a:lnTo>
                <a:lnTo>
                  <a:pt x="210312" y="455675"/>
                </a:lnTo>
                <a:lnTo>
                  <a:pt x="0" y="45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21679" y="2391155"/>
            <a:ext cx="247015" cy="494030"/>
          </a:xfrm>
          <a:custGeom>
            <a:avLst/>
            <a:gdLst/>
            <a:ahLst/>
            <a:cxnLst/>
            <a:rect l="l" t="t" r="r" b="b"/>
            <a:pathLst>
              <a:path w="247014" h="494030">
                <a:moveTo>
                  <a:pt x="246888" y="493776"/>
                </a:moveTo>
                <a:lnTo>
                  <a:pt x="0" y="493776"/>
                </a:lnTo>
                <a:lnTo>
                  <a:pt x="0" y="0"/>
                </a:lnTo>
                <a:lnTo>
                  <a:pt x="246888" y="0"/>
                </a:lnTo>
                <a:lnTo>
                  <a:pt x="246888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455676"/>
                </a:lnTo>
                <a:lnTo>
                  <a:pt x="18288" y="455676"/>
                </a:lnTo>
                <a:lnTo>
                  <a:pt x="38100" y="473963"/>
                </a:lnTo>
                <a:lnTo>
                  <a:pt x="246888" y="473963"/>
                </a:lnTo>
                <a:lnTo>
                  <a:pt x="246888" y="493776"/>
                </a:lnTo>
                <a:close/>
              </a:path>
              <a:path w="247014" h="49403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247014" h="494030">
                <a:moveTo>
                  <a:pt x="208788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208788" y="18288"/>
                </a:lnTo>
                <a:lnTo>
                  <a:pt x="208788" y="38100"/>
                </a:lnTo>
                <a:close/>
              </a:path>
              <a:path w="247014" h="494030">
                <a:moveTo>
                  <a:pt x="208788" y="473963"/>
                </a:moveTo>
                <a:lnTo>
                  <a:pt x="208788" y="18288"/>
                </a:lnTo>
                <a:lnTo>
                  <a:pt x="228600" y="38100"/>
                </a:lnTo>
                <a:lnTo>
                  <a:pt x="246888" y="38100"/>
                </a:lnTo>
                <a:lnTo>
                  <a:pt x="246888" y="455676"/>
                </a:lnTo>
                <a:lnTo>
                  <a:pt x="228600" y="455676"/>
                </a:lnTo>
                <a:lnTo>
                  <a:pt x="208788" y="473963"/>
                </a:lnTo>
                <a:close/>
              </a:path>
              <a:path w="247014" h="494030">
                <a:moveTo>
                  <a:pt x="246888" y="38100"/>
                </a:moveTo>
                <a:lnTo>
                  <a:pt x="228600" y="38100"/>
                </a:lnTo>
                <a:lnTo>
                  <a:pt x="208788" y="18288"/>
                </a:lnTo>
                <a:lnTo>
                  <a:pt x="246888" y="18288"/>
                </a:lnTo>
                <a:lnTo>
                  <a:pt x="246888" y="38100"/>
                </a:lnTo>
                <a:close/>
              </a:path>
              <a:path w="247014" h="494030">
                <a:moveTo>
                  <a:pt x="38100" y="473963"/>
                </a:moveTo>
                <a:lnTo>
                  <a:pt x="18288" y="455676"/>
                </a:lnTo>
                <a:lnTo>
                  <a:pt x="38100" y="455676"/>
                </a:lnTo>
                <a:lnTo>
                  <a:pt x="38100" y="473963"/>
                </a:lnTo>
                <a:close/>
              </a:path>
              <a:path w="247014" h="494030">
                <a:moveTo>
                  <a:pt x="208788" y="473963"/>
                </a:moveTo>
                <a:lnTo>
                  <a:pt x="38100" y="473963"/>
                </a:lnTo>
                <a:lnTo>
                  <a:pt x="38100" y="455676"/>
                </a:lnTo>
                <a:lnTo>
                  <a:pt x="208788" y="455676"/>
                </a:lnTo>
                <a:lnTo>
                  <a:pt x="208788" y="473963"/>
                </a:lnTo>
                <a:close/>
              </a:path>
              <a:path w="247014" h="494030">
                <a:moveTo>
                  <a:pt x="246888" y="473963"/>
                </a:moveTo>
                <a:lnTo>
                  <a:pt x="208788" y="473963"/>
                </a:lnTo>
                <a:lnTo>
                  <a:pt x="228600" y="455676"/>
                </a:lnTo>
                <a:lnTo>
                  <a:pt x="246888" y="455676"/>
                </a:lnTo>
                <a:lnTo>
                  <a:pt x="246888" y="473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16167" y="2257044"/>
            <a:ext cx="76200" cy="56515"/>
          </a:xfrm>
          <a:custGeom>
            <a:avLst/>
            <a:gdLst/>
            <a:ahLst/>
            <a:cxnLst/>
            <a:rect l="l" t="t" r="r" b="b"/>
            <a:pathLst>
              <a:path w="76200" h="56514">
                <a:moveTo>
                  <a:pt x="38100" y="56388"/>
                </a:moveTo>
                <a:lnTo>
                  <a:pt x="23788" y="54006"/>
                </a:lnTo>
                <a:lnTo>
                  <a:pt x="11620" y="47625"/>
                </a:lnTo>
                <a:lnTo>
                  <a:pt x="3167" y="38385"/>
                </a:lnTo>
                <a:lnTo>
                  <a:pt x="0" y="27432"/>
                </a:lnTo>
                <a:lnTo>
                  <a:pt x="3167" y="16716"/>
                </a:lnTo>
                <a:lnTo>
                  <a:pt x="11620" y="8001"/>
                </a:lnTo>
                <a:lnTo>
                  <a:pt x="23788" y="2143"/>
                </a:lnTo>
                <a:lnTo>
                  <a:pt x="38100" y="0"/>
                </a:lnTo>
                <a:lnTo>
                  <a:pt x="53054" y="2143"/>
                </a:lnTo>
                <a:lnTo>
                  <a:pt x="65151" y="8001"/>
                </a:lnTo>
                <a:lnTo>
                  <a:pt x="73247" y="16716"/>
                </a:lnTo>
                <a:lnTo>
                  <a:pt x="76200" y="27432"/>
                </a:lnTo>
                <a:lnTo>
                  <a:pt x="73247" y="38385"/>
                </a:lnTo>
                <a:lnTo>
                  <a:pt x="65151" y="47625"/>
                </a:lnTo>
                <a:lnTo>
                  <a:pt x="53054" y="54006"/>
                </a:lnTo>
                <a:lnTo>
                  <a:pt x="3810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97879" y="2238755"/>
            <a:ext cx="114300" cy="93345"/>
          </a:xfrm>
          <a:custGeom>
            <a:avLst/>
            <a:gdLst/>
            <a:ahLst/>
            <a:cxnLst/>
            <a:rect l="l" t="t" r="r" b="b"/>
            <a:pathLst>
              <a:path w="114300" h="93344">
                <a:moveTo>
                  <a:pt x="77724" y="3047"/>
                </a:moveTo>
                <a:lnTo>
                  <a:pt x="36576" y="3047"/>
                </a:lnTo>
                <a:lnTo>
                  <a:pt x="38100" y="1523"/>
                </a:lnTo>
                <a:lnTo>
                  <a:pt x="45719" y="0"/>
                </a:lnTo>
                <a:lnTo>
                  <a:pt x="68580" y="0"/>
                </a:lnTo>
                <a:lnTo>
                  <a:pt x="76200" y="1523"/>
                </a:lnTo>
                <a:lnTo>
                  <a:pt x="77724" y="3047"/>
                </a:lnTo>
                <a:close/>
              </a:path>
              <a:path w="114300" h="93344">
                <a:moveTo>
                  <a:pt x="85344" y="6095"/>
                </a:moveTo>
                <a:lnTo>
                  <a:pt x="28956" y="6095"/>
                </a:lnTo>
                <a:lnTo>
                  <a:pt x="35052" y="3047"/>
                </a:lnTo>
                <a:lnTo>
                  <a:pt x="79248" y="3047"/>
                </a:lnTo>
                <a:lnTo>
                  <a:pt x="85344" y="6095"/>
                </a:lnTo>
                <a:close/>
              </a:path>
              <a:path w="114300" h="93344">
                <a:moveTo>
                  <a:pt x="100584" y="16763"/>
                </a:moveTo>
                <a:lnTo>
                  <a:pt x="13716" y="16763"/>
                </a:lnTo>
                <a:lnTo>
                  <a:pt x="19812" y="10667"/>
                </a:lnTo>
                <a:lnTo>
                  <a:pt x="25908" y="7619"/>
                </a:lnTo>
                <a:lnTo>
                  <a:pt x="27432" y="6095"/>
                </a:lnTo>
                <a:lnTo>
                  <a:pt x="86868" y="6095"/>
                </a:lnTo>
                <a:lnTo>
                  <a:pt x="88391" y="7619"/>
                </a:lnTo>
                <a:lnTo>
                  <a:pt x="94488" y="10667"/>
                </a:lnTo>
                <a:lnTo>
                  <a:pt x="100584" y="16763"/>
                </a:lnTo>
                <a:close/>
              </a:path>
              <a:path w="114300" h="93344">
                <a:moveTo>
                  <a:pt x="108204" y="25907"/>
                </a:moveTo>
                <a:lnTo>
                  <a:pt x="6096" y="25907"/>
                </a:lnTo>
                <a:lnTo>
                  <a:pt x="6096" y="24383"/>
                </a:lnTo>
                <a:lnTo>
                  <a:pt x="10668" y="19811"/>
                </a:lnTo>
                <a:lnTo>
                  <a:pt x="10668" y="18287"/>
                </a:lnTo>
                <a:lnTo>
                  <a:pt x="12192" y="16763"/>
                </a:lnTo>
                <a:lnTo>
                  <a:pt x="102108" y="16763"/>
                </a:lnTo>
                <a:lnTo>
                  <a:pt x="103632" y="18287"/>
                </a:lnTo>
                <a:lnTo>
                  <a:pt x="103632" y="19811"/>
                </a:lnTo>
                <a:lnTo>
                  <a:pt x="108204" y="24383"/>
                </a:lnTo>
                <a:lnTo>
                  <a:pt x="108204" y="25907"/>
                </a:lnTo>
                <a:close/>
              </a:path>
              <a:path w="114300" h="93344">
                <a:moveTo>
                  <a:pt x="103632" y="74675"/>
                </a:moveTo>
                <a:lnTo>
                  <a:pt x="10668" y="74675"/>
                </a:lnTo>
                <a:lnTo>
                  <a:pt x="10668" y="73151"/>
                </a:lnTo>
                <a:lnTo>
                  <a:pt x="6096" y="68579"/>
                </a:lnTo>
                <a:lnTo>
                  <a:pt x="6096" y="67055"/>
                </a:lnTo>
                <a:lnTo>
                  <a:pt x="4572" y="65531"/>
                </a:lnTo>
                <a:lnTo>
                  <a:pt x="3048" y="59435"/>
                </a:lnTo>
                <a:lnTo>
                  <a:pt x="1524" y="57911"/>
                </a:lnTo>
                <a:lnTo>
                  <a:pt x="1524" y="54863"/>
                </a:lnTo>
                <a:lnTo>
                  <a:pt x="0" y="48767"/>
                </a:lnTo>
                <a:lnTo>
                  <a:pt x="0" y="44195"/>
                </a:lnTo>
                <a:lnTo>
                  <a:pt x="1524" y="38099"/>
                </a:lnTo>
                <a:lnTo>
                  <a:pt x="1524" y="35051"/>
                </a:lnTo>
                <a:lnTo>
                  <a:pt x="3048" y="33527"/>
                </a:lnTo>
                <a:lnTo>
                  <a:pt x="4572" y="27431"/>
                </a:lnTo>
                <a:lnTo>
                  <a:pt x="4572" y="25907"/>
                </a:lnTo>
                <a:lnTo>
                  <a:pt x="109728" y="25907"/>
                </a:lnTo>
                <a:lnTo>
                  <a:pt x="109728" y="27431"/>
                </a:lnTo>
                <a:lnTo>
                  <a:pt x="112775" y="33527"/>
                </a:lnTo>
                <a:lnTo>
                  <a:pt x="112775" y="38099"/>
                </a:lnTo>
                <a:lnTo>
                  <a:pt x="48768" y="38099"/>
                </a:lnTo>
                <a:lnTo>
                  <a:pt x="39624" y="42671"/>
                </a:lnTo>
                <a:lnTo>
                  <a:pt x="38100" y="42671"/>
                </a:lnTo>
                <a:lnTo>
                  <a:pt x="37719" y="44195"/>
                </a:lnTo>
                <a:lnTo>
                  <a:pt x="36576" y="44195"/>
                </a:lnTo>
                <a:lnTo>
                  <a:pt x="37084" y="45719"/>
                </a:lnTo>
                <a:lnTo>
                  <a:pt x="36576" y="45719"/>
                </a:lnTo>
                <a:lnTo>
                  <a:pt x="36982" y="46329"/>
                </a:lnTo>
                <a:lnTo>
                  <a:pt x="36914" y="46735"/>
                </a:lnTo>
                <a:lnTo>
                  <a:pt x="36576" y="47243"/>
                </a:lnTo>
                <a:lnTo>
                  <a:pt x="36957" y="47243"/>
                </a:lnTo>
                <a:lnTo>
                  <a:pt x="36576" y="48767"/>
                </a:lnTo>
                <a:lnTo>
                  <a:pt x="38608" y="48767"/>
                </a:lnTo>
                <a:lnTo>
                  <a:pt x="39624" y="50291"/>
                </a:lnTo>
                <a:lnTo>
                  <a:pt x="48768" y="54863"/>
                </a:lnTo>
                <a:lnTo>
                  <a:pt x="112775" y="54863"/>
                </a:lnTo>
                <a:lnTo>
                  <a:pt x="112775" y="59435"/>
                </a:lnTo>
                <a:lnTo>
                  <a:pt x="109728" y="64007"/>
                </a:lnTo>
                <a:lnTo>
                  <a:pt x="109728" y="65531"/>
                </a:lnTo>
                <a:lnTo>
                  <a:pt x="108204" y="67055"/>
                </a:lnTo>
                <a:lnTo>
                  <a:pt x="108204" y="68579"/>
                </a:lnTo>
                <a:lnTo>
                  <a:pt x="103632" y="73151"/>
                </a:lnTo>
                <a:lnTo>
                  <a:pt x="103632" y="74675"/>
                </a:lnTo>
                <a:close/>
              </a:path>
              <a:path w="114300" h="93344">
                <a:moveTo>
                  <a:pt x="47244" y="39623"/>
                </a:moveTo>
                <a:lnTo>
                  <a:pt x="48768" y="38099"/>
                </a:lnTo>
                <a:lnTo>
                  <a:pt x="53339" y="38099"/>
                </a:lnTo>
                <a:lnTo>
                  <a:pt x="47244" y="39623"/>
                </a:lnTo>
                <a:close/>
              </a:path>
              <a:path w="114300" h="93344">
                <a:moveTo>
                  <a:pt x="67056" y="39623"/>
                </a:moveTo>
                <a:lnTo>
                  <a:pt x="60960" y="38099"/>
                </a:lnTo>
                <a:lnTo>
                  <a:pt x="65532" y="38099"/>
                </a:lnTo>
                <a:lnTo>
                  <a:pt x="67056" y="39623"/>
                </a:lnTo>
                <a:close/>
              </a:path>
              <a:path w="114300" h="93344">
                <a:moveTo>
                  <a:pt x="76061" y="44750"/>
                </a:moveTo>
                <a:lnTo>
                  <a:pt x="74676" y="42671"/>
                </a:lnTo>
                <a:lnTo>
                  <a:pt x="65532" y="38099"/>
                </a:lnTo>
                <a:lnTo>
                  <a:pt x="112775" y="38099"/>
                </a:lnTo>
                <a:lnTo>
                  <a:pt x="113919" y="42671"/>
                </a:lnTo>
                <a:lnTo>
                  <a:pt x="76200" y="42671"/>
                </a:lnTo>
                <a:lnTo>
                  <a:pt x="76200" y="44195"/>
                </a:lnTo>
                <a:lnTo>
                  <a:pt x="76061" y="44750"/>
                </a:lnTo>
                <a:close/>
              </a:path>
              <a:path w="114300" h="93344">
                <a:moveTo>
                  <a:pt x="38100" y="45719"/>
                </a:moveTo>
                <a:lnTo>
                  <a:pt x="39624" y="42671"/>
                </a:lnTo>
                <a:lnTo>
                  <a:pt x="42672" y="41147"/>
                </a:lnTo>
                <a:lnTo>
                  <a:pt x="38100" y="45719"/>
                </a:lnTo>
                <a:close/>
              </a:path>
              <a:path w="114300" h="93344">
                <a:moveTo>
                  <a:pt x="75184" y="44703"/>
                </a:moveTo>
                <a:lnTo>
                  <a:pt x="71628" y="41147"/>
                </a:lnTo>
                <a:lnTo>
                  <a:pt x="74676" y="42671"/>
                </a:lnTo>
                <a:lnTo>
                  <a:pt x="75184" y="44703"/>
                </a:lnTo>
                <a:close/>
              </a:path>
              <a:path w="114300" h="93344">
                <a:moveTo>
                  <a:pt x="37446" y="45937"/>
                </a:moveTo>
                <a:lnTo>
                  <a:pt x="37414" y="45415"/>
                </a:lnTo>
                <a:lnTo>
                  <a:pt x="38100" y="42671"/>
                </a:lnTo>
                <a:lnTo>
                  <a:pt x="38100" y="44957"/>
                </a:lnTo>
                <a:lnTo>
                  <a:pt x="37446" y="45937"/>
                </a:lnTo>
                <a:close/>
              </a:path>
              <a:path w="114300" h="93344">
                <a:moveTo>
                  <a:pt x="38100" y="44957"/>
                </a:moveTo>
                <a:lnTo>
                  <a:pt x="38100" y="42671"/>
                </a:lnTo>
                <a:lnTo>
                  <a:pt x="39624" y="42671"/>
                </a:lnTo>
                <a:lnTo>
                  <a:pt x="38100" y="44957"/>
                </a:lnTo>
                <a:close/>
              </a:path>
              <a:path w="114300" h="93344">
                <a:moveTo>
                  <a:pt x="38100" y="45719"/>
                </a:moveTo>
                <a:lnTo>
                  <a:pt x="38100" y="44957"/>
                </a:lnTo>
                <a:lnTo>
                  <a:pt x="39624" y="42671"/>
                </a:lnTo>
                <a:lnTo>
                  <a:pt x="38100" y="45719"/>
                </a:lnTo>
                <a:close/>
              </a:path>
              <a:path w="114300" h="93344">
                <a:moveTo>
                  <a:pt x="75895" y="45415"/>
                </a:moveTo>
                <a:lnTo>
                  <a:pt x="75184" y="44703"/>
                </a:lnTo>
                <a:lnTo>
                  <a:pt x="74676" y="42671"/>
                </a:lnTo>
                <a:lnTo>
                  <a:pt x="76030" y="44703"/>
                </a:lnTo>
                <a:lnTo>
                  <a:pt x="76009" y="44957"/>
                </a:lnTo>
                <a:lnTo>
                  <a:pt x="75895" y="45415"/>
                </a:lnTo>
                <a:close/>
              </a:path>
              <a:path w="114300" h="93344">
                <a:moveTo>
                  <a:pt x="77114" y="46329"/>
                </a:moveTo>
                <a:lnTo>
                  <a:pt x="76200" y="44957"/>
                </a:lnTo>
                <a:lnTo>
                  <a:pt x="76200" y="42671"/>
                </a:lnTo>
                <a:lnTo>
                  <a:pt x="113919" y="42671"/>
                </a:lnTo>
                <a:lnTo>
                  <a:pt x="114300" y="44195"/>
                </a:lnTo>
                <a:lnTo>
                  <a:pt x="114300" y="45719"/>
                </a:lnTo>
                <a:lnTo>
                  <a:pt x="77724" y="45719"/>
                </a:lnTo>
                <a:lnTo>
                  <a:pt x="77114" y="46329"/>
                </a:lnTo>
                <a:close/>
              </a:path>
              <a:path w="114300" h="93344">
                <a:moveTo>
                  <a:pt x="37229" y="46155"/>
                </a:moveTo>
                <a:lnTo>
                  <a:pt x="36576" y="44195"/>
                </a:lnTo>
                <a:lnTo>
                  <a:pt x="37338" y="45719"/>
                </a:lnTo>
                <a:lnTo>
                  <a:pt x="37229" y="46155"/>
                </a:lnTo>
                <a:close/>
              </a:path>
              <a:path w="114300" h="93344">
                <a:moveTo>
                  <a:pt x="37338" y="45719"/>
                </a:moveTo>
                <a:lnTo>
                  <a:pt x="36576" y="44195"/>
                </a:lnTo>
                <a:lnTo>
                  <a:pt x="37719" y="44195"/>
                </a:lnTo>
                <a:lnTo>
                  <a:pt x="37338" y="45719"/>
                </a:lnTo>
                <a:close/>
              </a:path>
              <a:path w="114300" h="93344">
                <a:moveTo>
                  <a:pt x="76200" y="44957"/>
                </a:moveTo>
                <a:lnTo>
                  <a:pt x="76061" y="44750"/>
                </a:lnTo>
                <a:lnTo>
                  <a:pt x="76200" y="44195"/>
                </a:lnTo>
                <a:lnTo>
                  <a:pt x="76200" y="44957"/>
                </a:lnTo>
                <a:close/>
              </a:path>
              <a:path w="114300" h="93344">
                <a:moveTo>
                  <a:pt x="75628" y="46481"/>
                </a:moveTo>
                <a:lnTo>
                  <a:pt x="75184" y="44703"/>
                </a:lnTo>
                <a:lnTo>
                  <a:pt x="75895" y="45415"/>
                </a:lnTo>
                <a:lnTo>
                  <a:pt x="75628" y="46481"/>
                </a:lnTo>
                <a:close/>
              </a:path>
              <a:path w="114300" h="93344">
                <a:moveTo>
                  <a:pt x="76200" y="45719"/>
                </a:moveTo>
                <a:lnTo>
                  <a:pt x="75895" y="45415"/>
                </a:lnTo>
                <a:lnTo>
                  <a:pt x="76061" y="44750"/>
                </a:lnTo>
                <a:lnTo>
                  <a:pt x="76200" y="44957"/>
                </a:lnTo>
                <a:lnTo>
                  <a:pt x="76200" y="45719"/>
                </a:lnTo>
                <a:close/>
              </a:path>
              <a:path w="114300" h="93344">
                <a:moveTo>
                  <a:pt x="37592" y="46227"/>
                </a:moveTo>
                <a:lnTo>
                  <a:pt x="37446" y="45937"/>
                </a:lnTo>
                <a:lnTo>
                  <a:pt x="38100" y="44957"/>
                </a:lnTo>
                <a:lnTo>
                  <a:pt x="38100" y="45719"/>
                </a:lnTo>
                <a:lnTo>
                  <a:pt x="37592" y="46227"/>
                </a:lnTo>
                <a:close/>
              </a:path>
              <a:path w="114300" h="93344">
                <a:moveTo>
                  <a:pt x="76962" y="46481"/>
                </a:moveTo>
                <a:lnTo>
                  <a:pt x="76200" y="45719"/>
                </a:lnTo>
                <a:lnTo>
                  <a:pt x="76200" y="44957"/>
                </a:lnTo>
                <a:lnTo>
                  <a:pt x="77114" y="46329"/>
                </a:lnTo>
                <a:lnTo>
                  <a:pt x="76962" y="46481"/>
                </a:lnTo>
                <a:close/>
              </a:path>
              <a:path w="114300" h="93344">
                <a:moveTo>
                  <a:pt x="75895" y="47548"/>
                </a:moveTo>
                <a:lnTo>
                  <a:pt x="75764" y="47026"/>
                </a:lnTo>
                <a:lnTo>
                  <a:pt x="75692" y="46227"/>
                </a:lnTo>
                <a:lnTo>
                  <a:pt x="75895" y="45415"/>
                </a:lnTo>
                <a:lnTo>
                  <a:pt x="76200" y="45719"/>
                </a:lnTo>
                <a:lnTo>
                  <a:pt x="76200" y="47243"/>
                </a:lnTo>
                <a:lnTo>
                  <a:pt x="75895" y="47548"/>
                </a:lnTo>
                <a:close/>
              </a:path>
              <a:path w="114300" h="93344">
                <a:moveTo>
                  <a:pt x="37084" y="46481"/>
                </a:moveTo>
                <a:lnTo>
                  <a:pt x="36576" y="45719"/>
                </a:lnTo>
                <a:lnTo>
                  <a:pt x="37185" y="46329"/>
                </a:lnTo>
                <a:lnTo>
                  <a:pt x="37084" y="46481"/>
                </a:lnTo>
                <a:close/>
              </a:path>
              <a:path w="114300" h="93344">
                <a:moveTo>
                  <a:pt x="37185" y="46329"/>
                </a:moveTo>
                <a:lnTo>
                  <a:pt x="36576" y="45719"/>
                </a:lnTo>
                <a:lnTo>
                  <a:pt x="37084" y="45719"/>
                </a:lnTo>
                <a:lnTo>
                  <a:pt x="37156" y="45937"/>
                </a:lnTo>
                <a:lnTo>
                  <a:pt x="37185" y="46329"/>
                </a:lnTo>
                <a:close/>
              </a:path>
              <a:path w="114300" h="93344">
                <a:moveTo>
                  <a:pt x="37253" y="46227"/>
                </a:moveTo>
                <a:lnTo>
                  <a:pt x="37283" y="45937"/>
                </a:lnTo>
                <a:lnTo>
                  <a:pt x="37338" y="45719"/>
                </a:lnTo>
                <a:lnTo>
                  <a:pt x="37446" y="45937"/>
                </a:lnTo>
                <a:lnTo>
                  <a:pt x="37253" y="46227"/>
                </a:lnTo>
                <a:close/>
              </a:path>
              <a:path w="114300" h="93344">
                <a:moveTo>
                  <a:pt x="37719" y="46481"/>
                </a:moveTo>
                <a:lnTo>
                  <a:pt x="37664" y="46155"/>
                </a:lnTo>
                <a:lnTo>
                  <a:pt x="38100" y="45719"/>
                </a:lnTo>
                <a:lnTo>
                  <a:pt x="37719" y="46481"/>
                </a:lnTo>
                <a:close/>
              </a:path>
              <a:path w="114300" h="93344">
                <a:moveTo>
                  <a:pt x="38100" y="47243"/>
                </a:moveTo>
                <a:lnTo>
                  <a:pt x="37846" y="46735"/>
                </a:lnTo>
                <a:lnTo>
                  <a:pt x="37795" y="46329"/>
                </a:lnTo>
                <a:lnTo>
                  <a:pt x="38100" y="45719"/>
                </a:lnTo>
                <a:lnTo>
                  <a:pt x="38100" y="47243"/>
                </a:lnTo>
                <a:close/>
              </a:path>
              <a:path w="114300" h="93344">
                <a:moveTo>
                  <a:pt x="76200" y="47243"/>
                </a:moveTo>
                <a:lnTo>
                  <a:pt x="76200" y="45719"/>
                </a:lnTo>
                <a:lnTo>
                  <a:pt x="76962" y="46481"/>
                </a:lnTo>
                <a:lnTo>
                  <a:pt x="76200" y="47243"/>
                </a:lnTo>
                <a:close/>
              </a:path>
              <a:path w="114300" h="93344">
                <a:moveTo>
                  <a:pt x="77216" y="46481"/>
                </a:moveTo>
                <a:lnTo>
                  <a:pt x="77114" y="46329"/>
                </a:lnTo>
                <a:lnTo>
                  <a:pt x="77724" y="45719"/>
                </a:lnTo>
                <a:lnTo>
                  <a:pt x="77216" y="46481"/>
                </a:lnTo>
                <a:close/>
              </a:path>
              <a:path w="114300" h="93344">
                <a:moveTo>
                  <a:pt x="114300" y="47243"/>
                </a:moveTo>
                <a:lnTo>
                  <a:pt x="77724" y="47243"/>
                </a:lnTo>
                <a:lnTo>
                  <a:pt x="77216" y="46481"/>
                </a:lnTo>
                <a:lnTo>
                  <a:pt x="77724" y="45719"/>
                </a:lnTo>
                <a:lnTo>
                  <a:pt x="114300" y="45719"/>
                </a:lnTo>
                <a:lnTo>
                  <a:pt x="114300" y="47243"/>
                </a:lnTo>
                <a:close/>
              </a:path>
              <a:path w="114300" h="93344">
                <a:moveTo>
                  <a:pt x="37338" y="46481"/>
                </a:moveTo>
                <a:lnTo>
                  <a:pt x="37301" y="46155"/>
                </a:lnTo>
                <a:lnTo>
                  <a:pt x="37446" y="45937"/>
                </a:lnTo>
                <a:lnTo>
                  <a:pt x="37592" y="46227"/>
                </a:lnTo>
                <a:lnTo>
                  <a:pt x="37338" y="46481"/>
                </a:lnTo>
                <a:close/>
              </a:path>
              <a:path w="114300" h="93344">
                <a:moveTo>
                  <a:pt x="37592" y="46735"/>
                </a:moveTo>
                <a:lnTo>
                  <a:pt x="37338" y="46481"/>
                </a:lnTo>
                <a:lnTo>
                  <a:pt x="37592" y="46227"/>
                </a:lnTo>
                <a:lnTo>
                  <a:pt x="37592" y="46735"/>
                </a:lnTo>
                <a:close/>
              </a:path>
              <a:path w="114300" h="93344">
                <a:moveTo>
                  <a:pt x="37130" y="46551"/>
                </a:moveTo>
                <a:lnTo>
                  <a:pt x="37185" y="46329"/>
                </a:lnTo>
                <a:lnTo>
                  <a:pt x="37130" y="46551"/>
                </a:lnTo>
                <a:close/>
              </a:path>
              <a:path w="114300" h="93344">
                <a:moveTo>
                  <a:pt x="77114" y="46634"/>
                </a:moveTo>
                <a:lnTo>
                  <a:pt x="76962" y="46481"/>
                </a:lnTo>
                <a:lnTo>
                  <a:pt x="77114" y="46329"/>
                </a:lnTo>
                <a:lnTo>
                  <a:pt x="77114" y="46634"/>
                </a:lnTo>
                <a:close/>
              </a:path>
              <a:path w="114300" h="93344">
                <a:moveTo>
                  <a:pt x="36576" y="47243"/>
                </a:moveTo>
                <a:lnTo>
                  <a:pt x="37084" y="46481"/>
                </a:lnTo>
                <a:lnTo>
                  <a:pt x="37084" y="46735"/>
                </a:lnTo>
                <a:lnTo>
                  <a:pt x="36576" y="47243"/>
                </a:lnTo>
                <a:close/>
              </a:path>
              <a:path w="114300" h="93344">
                <a:moveTo>
                  <a:pt x="37446" y="47026"/>
                </a:moveTo>
                <a:lnTo>
                  <a:pt x="37253" y="46735"/>
                </a:lnTo>
                <a:lnTo>
                  <a:pt x="37268" y="46551"/>
                </a:lnTo>
                <a:lnTo>
                  <a:pt x="37422" y="46735"/>
                </a:lnTo>
                <a:lnTo>
                  <a:pt x="37446" y="47026"/>
                </a:lnTo>
                <a:close/>
              </a:path>
              <a:path w="114300" h="93344">
                <a:moveTo>
                  <a:pt x="37490" y="46939"/>
                </a:moveTo>
                <a:lnTo>
                  <a:pt x="37338" y="46481"/>
                </a:lnTo>
                <a:lnTo>
                  <a:pt x="37592" y="46735"/>
                </a:lnTo>
                <a:lnTo>
                  <a:pt x="37490" y="46939"/>
                </a:lnTo>
                <a:close/>
              </a:path>
              <a:path w="114300" h="93344">
                <a:moveTo>
                  <a:pt x="38100" y="47243"/>
                </a:moveTo>
                <a:lnTo>
                  <a:pt x="37592" y="46735"/>
                </a:lnTo>
                <a:lnTo>
                  <a:pt x="37719" y="46481"/>
                </a:lnTo>
                <a:lnTo>
                  <a:pt x="38100" y="47243"/>
                </a:lnTo>
                <a:close/>
              </a:path>
              <a:path w="114300" h="93344">
                <a:moveTo>
                  <a:pt x="75184" y="48259"/>
                </a:moveTo>
                <a:lnTo>
                  <a:pt x="75628" y="46481"/>
                </a:lnTo>
                <a:lnTo>
                  <a:pt x="75895" y="47548"/>
                </a:lnTo>
                <a:lnTo>
                  <a:pt x="75184" y="48259"/>
                </a:lnTo>
                <a:close/>
              </a:path>
              <a:path w="114300" h="93344">
                <a:moveTo>
                  <a:pt x="76200" y="48005"/>
                </a:moveTo>
                <a:lnTo>
                  <a:pt x="76200" y="47243"/>
                </a:lnTo>
                <a:lnTo>
                  <a:pt x="76962" y="46481"/>
                </a:lnTo>
                <a:lnTo>
                  <a:pt x="77046" y="46735"/>
                </a:lnTo>
                <a:lnTo>
                  <a:pt x="76200" y="48005"/>
                </a:lnTo>
                <a:close/>
              </a:path>
              <a:path w="114300" h="93344">
                <a:moveTo>
                  <a:pt x="77724" y="47243"/>
                </a:moveTo>
                <a:lnTo>
                  <a:pt x="77216" y="46735"/>
                </a:lnTo>
                <a:lnTo>
                  <a:pt x="77169" y="46551"/>
                </a:lnTo>
                <a:lnTo>
                  <a:pt x="77724" y="47243"/>
                </a:lnTo>
                <a:close/>
              </a:path>
              <a:path w="114300" h="93344">
                <a:moveTo>
                  <a:pt x="37084" y="46735"/>
                </a:moveTo>
                <a:lnTo>
                  <a:pt x="37130" y="46551"/>
                </a:lnTo>
                <a:lnTo>
                  <a:pt x="37084" y="46735"/>
                </a:lnTo>
                <a:close/>
              </a:path>
              <a:path w="114300" h="93344">
                <a:moveTo>
                  <a:pt x="36576" y="48767"/>
                </a:moveTo>
                <a:lnTo>
                  <a:pt x="37084" y="46735"/>
                </a:lnTo>
                <a:lnTo>
                  <a:pt x="37446" y="47026"/>
                </a:lnTo>
                <a:lnTo>
                  <a:pt x="36576" y="48767"/>
                </a:lnTo>
                <a:close/>
              </a:path>
              <a:path w="114300" h="93344">
                <a:moveTo>
                  <a:pt x="114300" y="48767"/>
                </a:moveTo>
                <a:lnTo>
                  <a:pt x="76200" y="48767"/>
                </a:lnTo>
                <a:lnTo>
                  <a:pt x="76200" y="48005"/>
                </a:lnTo>
                <a:lnTo>
                  <a:pt x="77114" y="46634"/>
                </a:lnTo>
                <a:lnTo>
                  <a:pt x="77724" y="47243"/>
                </a:lnTo>
                <a:lnTo>
                  <a:pt x="114300" y="47243"/>
                </a:lnTo>
                <a:lnTo>
                  <a:pt x="114300" y="48767"/>
                </a:lnTo>
                <a:close/>
              </a:path>
              <a:path w="114300" h="93344">
                <a:moveTo>
                  <a:pt x="36957" y="47243"/>
                </a:moveTo>
                <a:lnTo>
                  <a:pt x="36576" y="47243"/>
                </a:lnTo>
                <a:lnTo>
                  <a:pt x="37084" y="46735"/>
                </a:lnTo>
                <a:lnTo>
                  <a:pt x="36957" y="47243"/>
                </a:lnTo>
                <a:close/>
              </a:path>
              <a:path w="114300" h="93344">
                <a:moveTo>
                  <a:pt x="38100" y="48005"/>
                </a:moveTo>
                <a:lnTo>
                  <a:pt x="37592" y="47243"/>
                </a:lnTo>
                <a:lnTo>
                  <a:pt x="37490" y="46939"/>
                </a:lnTo>
                <a:lnTo>
                  <a:pt x="37592" y="46735"/>
                </a:lnTo>
                <a:lnTo>
                  <a:pt x="38100" y="47243"/>
                </a:lnTo>
                <a:lnTo>
                  <a:pt x="38100" y="48005"/>
                </a:lnTo>
                <a:close/>
              </a:path>
              <a:path w="114300" h="93344">
                <a:moveTo>
                  <a:pt x="37592" y="47243"/>
                </a:moveTo>
                <a:lnTo>
                  <a:pt x="37446" y="47026"/>
                </a:lnTo>
                <a:lnTo>
                  <a:pt x="37592" y="47243"/>
                </a:lnTo>
                <a:close/>
              </a:path>
              <a:path w="114300" h="93344">
                <a:moveTo>
                  <a:pt x="38100" y="48767"/>
                </a:moveTo>
                <a:lnTo>
                  <a:pt x="36576" y="48767"/>
                </a:lnTo>
                <a:lnTo>
                  <a:pt x="37446" y="47026"/>
                </a:lnTo>
                <a:lnTo>
                  <a:pt x="37592" y="47243"/>
                </a:lnTo>
                <a:lnTo>
                  <a:pt x="38100" y="48767"/>
                </a:lnTo>
                <a:close/>
              </a:path>
              <a:path w="114300" h="93344">
                <a:moveTo>
                  <a:pt x="38100" y="48767"/>
                </a:moveTo>
                <a:lnTo>
                  <a:pt x="37592" y="47243"/>
                </a:lnTo>
                <a:lnTo>
                  <a:pt x="38100" y="48005"/>
                </a:lnTo>
                <a:lnTo>
                  <a:pt x="38100" y="48767"/>
                </a:lnTo>
                <a:close/>
              </a:path>
              <a:path w="114300" h="93344">
                <a:moveTo>
                  <a:pt x="39624" y="50291"/>
                </a:moveTo>
                <a:lnTo>
                  <a:pt x="38100" y="48005"/>
                </a:lnTo>
                <a:lnTo>
                  <a:pt x="38100" y="47243"/>
                </a:lnTo>
                <a:lnTo>
                  <a:pt x="39624" y="50291"/>
                </a:lnTo>
                <a:close/>
              </a:path>
              <a:path w="114300" h="93344">
                <a:moveTo>
                  <a:pt x="42672" y="51815"/>
                </a:moveTo>
                <a:lnTo>
                  <a:pt x="39624" y="50291"/>
                </a:lnTo>
                <a:lnTo>
                  <a:pt x="38100" y="47243"/>
                </a:lnTo>
                <a:lnTo>
                  <a:pt x="42672" y="51815"/>
                </a:lnTo>
                <a:close/>
              </a:path>
              <a:path w="114300" h="93344">
                <a:moveTo>
                  <a:pt x="76061" y="48213"/>
                </a:moveTo>
                <a:lnTo>
                  <a:pt x="75895" y="47548"/>
                </a:lnTo>
                <a:lnTo>
                  <a:pt x="76200" y="47243"/>
                </a:lnTo>
                <a:lnTo>
                  <a:pt x="76200" y="48005"/>
                </a:lnTo>
                <a:lnTo>
                  <a:pt x="76061" y="48213"/>
                </a:lnTo>
                <a:close/>
              </a:path>
              <a:path w="114300" h="93344">
                <a:moveTo>
                  <a:pt x="74676" y="50291"/>
                </a:moveTo>
                <a:lnTo>
                  <a:pt x="75184" y="48259"/>
                </a:lnTo>
                <a:lnTo>
                  <a:pt x="75895" y="47548"/>
                </a:lnTo>
                <a:lnTo>
                  <a:pt x="76009" y="48005"/>
                </a:lnTo>
                <a:lnTo>
                  <a:pt x="76030" y="48259"/>
                </a:lnTo>
                <a:lnTo>
                  <a:pt x="74676" y="50291"/>
                </a:lnTo>
                <a:close/>
              </a:path>
              <a:path w="114300" h="93344">
                <a:moveTo>
                  <a:pt x="38608" y="48767"/>
                </a:moveTo>
                <a:lnTo>
                  <a:pt x="38100" y="48767"/>
                </a:lnTo>
                <a:lnTo>
                  <a:pt x="38100" y="48005"/>
                </a:lnTo>
                <a:lnTo>
                  <a:pt x="38608" y="48767"/>
                </a:lnTo>
                <a:close/>
              </a:path>
              <a:path w="114300" h="93344">
                <a:moveTo>
                  <a:pt x="76200" y="48767"/>
                </a:moveTo>
                <a:lnTo>
                  <a:pt x="76061" y="48213"/>
                </a:lnTo>
                <a:lnTo>
                  <a:pt x="76200" y="48005"/>
                </a:lnTo>
                <a:lnTo>
                  <a:pt x="76200" y="48767"/>
                </a:lnTo>
                <a:close/>
              </a:path>
              <a:path w="114300" h="93344">
                <a:moveTo>
                  <a:pt x="112775" y="54863"/>
                </a:moveTo>
                <a:lnTo>
                  <a:pt x="65532" y="54863"/>
                </a:lnTo>
                <a:lnTo>
                  <a:pt x="74676" y="50291"/>
                </a:lnTo>
                <a:lnTo>
                  <a:pt x="76061" y="48213"/>
                </a:lnTo>
                <a:lnTo>
                  <a:pt x="76200" y="48767"/>
                </a:lnTo>
                <a:lnTo>
                  <a:pt x="114300" y="48767"/>
                </a:lnTo>
                <a:lnTo>
                  <a:pt x="112775" y="54863"/>
                </a:lnTo>
                <a:close/>
              </a:path>
              <a:path w="114300" h="93344">
                <a:moveTo>
                  <a:pt x="71628" y="51815"/>
                </a:moveTo>
                <a:lnTo>
                  <a:pt x="75184" y="48259"/>
                </a:lnTo>
                <a:lnTo>
                  <a:pt x="74676" y="50291"/>
                </a:lnTo>
                <a:lnTo>
                  <a:pt x="71628" y="51815"/>
                </a:lnTo>
                <a:close/>
              </a:path>
              <a:path w="114300" h="93344">
                <a:moveTo>
                  <a:pt x="53339" y="54863"/>
                </a:moveTo>
                <a:lnTo>
                  <a:pt x="48768" y="54863"/>
                </a:lnTo>
                <a:lnTo>
                  <a:pt x="47244" y="53339"/>
                </a:lnTo>
                <a:lnTo>
                  <a:pt x="53339" y="54863"/>
                </a:lnTo>
                <a:close/>
              </a:path>
              <a:path w="114300" h="93344">
                <a:moveTo>
                  <a:pt x="65532" y="54863"/>
                </a:moveTo>
                <a:lnTo>
                  <a:pt x="60960" y="54863"/>
                </a:lnTo>
                <a:lnTo>
                  <a:pt x="67056" y="53339"/>
                </a:lnTo>
                <a:lnTo>
                  <a:pt x="65532" y="54863"/>
                </a:lnTo>
                <a:close/>
              </a:path>
              <a:path w="114300" h="93344">
                <a:moveTo>
                  <a:pt x="86868" y="86867"/>
                </a:moveTo>
                <a:lnTo>
                  <a:pt x="27432" y="86867"/>
                </a:lnTo>
                <a:lnTo>
                  <a:pt x="25908" y="85343"/>
                </a:lnTo>
                <a:lnTo>
                  <a:pt x="19812" y="82295"/>
                </a:lnTo>
                <a:lnTo>
                  <a:pt x="12192" y="74675"/>
                </a:lnTo>
                <a:lnTo>
                  <a:pt x="102108" y="74675"/>
                </a:lnTo>
                <a:lnTo>
                  <a:pt x="94488" y="82295"/>
                </a:lnTo>
                <a:lnTo>
                  <a:pt x="88391" y="85343"/>
                </a:lnTo>
                <a:lnTo>
                  <a:pt x="86868" y="86867"/>
                </a:lnTo>
                <a:close/>
              </a:path>
              <a:path w="114300" h="93344">
                <a:moveTo>
                  <a:pt x="79248" y="89915"/>
                </a:moveTo>
                <a:lnTo>
                  <a:pt x="35052" y="89915"/>
                </a:lnTo>
                <a:lnTo>
                  <a:pt x="28956" y="86867"/>
                </a:lnTo>
                <a:lnTo>
                  <a:pt x="85344" y="86867"/>
                </a:lnTo>
                <a:lnTo>
                  <a:pt x="79248" y="89915"/>
                </a:lnTo>
                <a:close/>
              </a:path>
              <a:path w="114300" h="93344">
                <a:moveTo>
                  <a:pt x="68580" y="92963"/>
                </a:moveTo>
                <a:lnTo>
                  <a:pt x="45719" y="92963"/>
                </a:lnTo>
                <a:lnTo>
                  <a:pt x="45719" y="91439"/>
                </a:lnTo>
                <a:lnTo>
                  <a:pt x="38100" y="89915"/>
                </a:lnTo>
                <a:lnTo>
                  <a:pt x="76200" y="89915"/>
                </a:lnTo>
                <a:lnTo>
                  <a:pt x="68580" y="91439"/>
                </a:lnTo>
                <a:lnTo>
                  <a:pt x="68580" y="92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896867" y="1990344"/>
            <a:ext cx="116205" cy="94615"/>
          </a:xfrm>
          <a:custGeom>
            <a:avLst/>
            <a:gdLst/>
            <a:ahLst/>
            <a:cxnLst/>
            <a:rect l="l" t="t" r="r" b="b"/>
            <a:pathLst>
              <a:path w="116204" h="94614">
                <a:moveTo>
                  <a:pt x="67056" y="1523"/>
                </a:moveTo>
                <a:lnTo>
                  <a:pt x="48768" y="1523"/>
                </a:lnTo>
                <a:lnTo>
                  <a:pt x="56388" y="0"/>
                </a:lnTo>
                <a:lnTo>
                  <a:pt x="59436" y="0"/>
                </a:lnTo>
                <a:lnTo>
                  <a:pt x="67056" y="1523"/>
                </a:lnTo>
                <a:close/>
              </a:path>
              <a:path w="116204" h="94614">
                <a:moveTo>
                  <a:pt x="76200" y="3047"/>
                </a:moveTo>
                <a:lnTo>
                  <a:pt x="39624" y="3047"/>
                </a:lnTo>
                <a:lnTo>
                  <a:pt x="45720" y="1523"/>
                </a:lnTo>
                <a:lnTo>
                  <a:pt x="70104" y="1523"/>
                </a:lnTo>
                <a:lnTo>
                  <a:pt x="76200" y="3047"/>
                </a:lnTo>
                <a:close/>
              </a:path>
              <a:path w="116204" h="94614">
                <a:moveTo>
                  <a:pt x="103632" y="19811"/>
                </a:moveTo>
                <a:lnTo>
                  <a:pt x="12192" y="19811"/>
                </a:lnTo>
                <a:lnTo>
                  <a:pt x="12192" y="18287"/>
                </a:lnTo>
                <a:lnTo>
                  <a:pt x="13716" y="16763"/>
                </a:lnTo>
                <a:lnTo>
                  <a:pt x="18288" y="13715"/>
                </a:lnTo>
                <a:lnTo>
                  <a:pt x="21336" y="10667"/>
                </a:lnTo>
                <a:lnTo>
                  <a:pt x="27432" y="7619"/>
                </a:lnTo>
                <a:lnTo>
                  <a:pt x="28956" y="6095"/>
                </a:lnTo>
                <a:lnTo>
                  <a:pt x="36576" y="3047"/>
                </a:lnTo>
                <a:lnTo>
                  <a:pt x="79248" y="3047"/>
                </a:lnTo>
                <a:lnTo>
                  <a:pt x="86868" y="6095"/>
                </a:lnTo>
                <a:lnTo>
                  <a:pt x="88392" y="7619"/>
                </a:lnTo>
                <a:lnTo>
                  <a:pt x="94488" y="10667"/>
                </a:lnTo>
                <a:lnTo>
                  <a:pt x="97536" y="13715"/>
                </a:lnTo>
                <a:lnTo>
                  <a:pt x="102108" y="16763"/>
                </a:lnTo>
                <a:lnTo>
                  <a:pt x="103632" y="18287"/>
                </a:lnTo>
                <a:lnTo>
                  <a:pt x="103632" y="19811"/>
                </a:lnTo>
                <a:close/>
              </a:path>
              <a:path w="116204" h="94614">
                <a:moveTo>
                  <a:pt x="105156" y="74675"/>
                </a:moveTo>
                <a:lnTo>
                  <a:pt x="10668" y="74675"/>
                </a:lnTo>
                <a:lnTo>
                  <a:pt x="7620" y="70103"/>
                </a:lnTo>
                <a:lnTo>
                  <a:pt x="6096" y="68579"/>
                </a:lnTo>
                <a:lnTo>
                  <a:pt x="6096" y="65531"/>
                </a:lnTo>
                <a:lnTo>
                  <a:pt x="3048" y="60959"/>
                </a:lnTo>
                <a:lnTo>
                  <a:pt x="3048" y="59435"/>
                </a:lnTo>
                <a:lnTo>
                  <a:pt x="1524" y="56387"/>
                </a:lnTo>
                <a:lnTo>
                  <a:pt x="1524" y="50291"/>
                </a:lnTo>
                <a:lnTo>
                  <a:pt x="0" y="47243"/>
                </a:lnTo>
                <a:lnTo>
                  <a:pt x="0" y="45719"/>
                </a:lnTo>
                <a:lnTo>
                  <a:pt x="1524" y="44195"/>
                </a:lnTo>
                <a:lnTo>
                  <a:pt x="1524" y="36575"/>
                </a:lnTo>
                <a:lnTo>
                  <a:pt x="3048" y="35051"/>
                </a:lnTo>
                <a:lnTo>
                  <a:pt x="3048" y="33527"/>
                </a:lnTo>
                <a:lnTo>
                  <a:pt x="6096" y="28955"/>
                </a:lnTo>
                <a:lnTo>
                  <a:pt x="6096" y="25907"/>
                </a:lnTo>
                <a:lnTo>
                  <a:pt x="7620" y="24383"/>
                </a:lnTo>
                <a:lnTo>
                  <a:pt x="10668" y="19811"/>
                </a:lnTo>
                <a:lnTo>
                  <a:pt x="105156" y="19811"/>
                </a:lnTo>
                <a:lnTo>
                  <a:pt x="108204" y="24383"/>
                </a:lnTo>
                <a:lnTo>
                  <a:pt x="109728" y="25907"/>
                </a:lnTo>
                <a:lnTo>
                  <a:pt x="109728" y="27431"/>
                </a:lnTo>
                <a:lnTo>
                  <a:pt x="111252" y="28955"/>
                </a:lnTo>
                <a:lnTo>
                  <a:pt x="112776" y="33527"/>
                </a:lnTo>
                <a:lnTo>
                  <a:pt x="112776" y="35051"/>
                </a:lnTo>
                <a:lnTo>
                  <a:pt x="114300" y="36575"/>
                </a:lnTo>
                <a:lnTo>
                  <a:pt x="114300" y="38099"/>
                </a:lnTo>
                <a:lnTo>
                  <a:pt x="54864" y="38099"/>
                </a:lnTo>
                <a:lnTo>
                  <a:pt x="47244" y="39623"/>
                </a:lnTo>
                <a:lnTo>
                  <a:pt x="44196" y="41147"/>
                </a:lnTo>
                <a:lnTo>
                  <a:pt x="42672" y="42671"/>
                </a:lnTo>
                <a:lnTo>
                  <a:pt x="41148" y="42671"/>
                </a:lnTo>
                <a:lnTo>
                  <a:pt x="40132" y="44195"/>
                </a:lnTo>
                <a:lnTo>
                  <a:pt x="38100" y="44195"/>
                </a:lnTo>
                <a:lnTo>
                  <a:pt x="38100" y="50291"/>
                </a:lnTo>
                <a:lnTo>
                  <a:pt x="40132" y="50291"/>
                </a:lnTo>
                <a:lnTo>
                  <a:pt x="41148" y="51815"/>
                </a:lnTo>
                <a:lnTo>
                  <a:pt x="44196" y="51815"/>
                </a:lnTo>
                <a:lnTo>
                  <a:pt x="50292" y="54863"/>
                </a:lnTo>
                <a:lnTo>
                  <a:pt x="47244" y="54863"/>
                </a:lnTo>
                <a:lnTo>
                  <a:pt x="54864" y="56387"/>
                </a:lnTo>
                <a:lnTo>
                  <a:pt x="114300" y="56387"/>
                </a:lnTo>
                <a:lnTo>
                  <a:pt x="112776" y="57911"/>
                </a:lnTo>
                <a:lnTo>
                  <a:pt x="112776" y="59435"/>
                </a:lnTo>
                <a:lnTo>
                  <a:pt x="111252" y="65531"/>
                </a:lnTo>
                <a:lnTo>
                  <a:pt x="109728" y="67055"/>
                </a:lnTo>
                <a:lnTo>
                  <a:pt x="109728" y="68579"/>
                </a:lnTo>
                <a:lnTo>
                  <a:pt x="108204" y="70103"/>
                </a:lnTo>
                <a:lnTo>
                  <a:pt x="105156" y="74675"/>
                </a:lnTo>
                <a:close/>
              </a:path>
              <a:path w="116204" h="94614">
                <a:moveTo>
                  <a:pt x="76200" y="45719"/>
                </a:moveTo>
                <a:lnTo>
                  <a:pt x="71628" y="41147"/>
                </a:lnTo>
                <a:lnTo>
                  <a:pt x="68580" y="39623"/>
                </a:lnTo>
                <a:lnTo>
                  <a:pt x="60960" y="38099"/>
                </a:lnTo>
                <a:lnTo>
                  <a:pt x="114300" y="38099"/>
                </a:lnTo>
                <a:lnTo>
                  <a:pt x="114300" y="42671"/>
                </a:lnTo>
                <a:lnTo>
                  <a:pt x="74676" y="42671"/>
                </a:lnTo>
                <a:lnTo>
                  <a:pt x="76200" y="45719"/>
                </a:lnTo>
                <a:close/>
              </a:path>
              <a:path w="116204" h="94614">
                <a:moveTo>
                  <a:pt x="44196" y="41147"/>
                </a:moveTo>
                <a:lnTo>
                  <a:pt x="47244" y="39623"/>
                </a:lnTo>
                <a:lnTo>
                  <a:pt x="45720" y="40766"/>
                </a:lnTo>
                <a:lnTo>
                  <a:pt x="44196" y="41147"/>
                </a:lnTo>
                <a:close/>
              </a:path>
              <a:path w="116204" h="94614">
                <a:moveTo>
                  <a:pt x="45720" y="40766"/>
                </a:moveTo>
                <a:lnTo>
                  <a:pt x="47244" y="39623"/>
                </a:lnTo>
                <a:lnTo>
                  <a:pt x="50292" y="39623"/>
                </a:lnTo>
                <a:lnTo>
                  <a:pt x="45720" y="40766"/>
                </a:lnTo>
                <a:close/>
              </a:path>
              <a:path w="116204" h="94614">
                <a:moveTo>
                  <a:pt x="70104" y="40766"/>
                </a:moveTo>
                <a:lnTo>
                  <a:pt x="65532" y="39623"/>
                </a:lnTo>
                <a:lnTo>
                  <a:pt x="68580" y="39623"/>
                </a:lnTo>
                <a:lnTo>
                  <a:pt x="70104" y="40766"/>
                </a:lnTo>
                <a:close/>
              </a:path>
              <a:path w="116204" h="94614">
                <a:moveTo>
                  <a:pt x="71628" y="41147"/>
                </a:moveTo>
                <a:lnTo>
                  <a:pt x="70104" y="40766"/>
                </a:lnTo>
                <a:lnTo>
                  <a:pt x="68580" y="39623"/>
                </a:lnTo>
                <a:lnTo>
                  <a:pt x="71628" y="41147"/>
                </a:lnTo>
                <a:close/>
              </a:path>
              <a:path w="116204" h="94614">
                <a:moveTo>
                  <a:pt x="41148" y="44195"/>
                </a:moveTo>
                <a:lnTo>
                  <a:pt x="44196" y="41147"/>
                </a:lnTo>
                <a:lnTo>
                  <a:pt x="45720" y="40766"/>
                </a:lnTo>
                <a:lnTo>
                  <a:pt x="41148" y="44195"/>
                </a:lnTo>
                <a:close/>
              </a:path>
              <a:path w="116204" h="94614">
                <a:moveTo>
                  <a:pt x="74676" y="44195"/>
                </a:moveTo>
                <a:lnTo>
                  <a:pt x="70104" y="40766"/>
                </a:lnTo>
                <a:lnTo>
                  <a:pt x="71628" y="41147"/>
                </a:lnTo>
                <a:lnTo>
                  <a:pt x="74676" y="44195"/>
                </a:lnTo>
                <a:close/>
              </a:path>
              <a:path w="116204" h="94614">
                <a:moveTo>
                  <a:pt x="39624" y="45719"/>
                </a:moveTo>
                <a:lnTo>
                  <a:pt x="41148" y="42671"/>
                </a:lnTo>
                <a:lnTo>
                  <a:pt x="42672" y="42671"/>
                </a:lnTo>
                <a:lnTo>
                  <a:pt x="39624" y="45719"/>
                </a:lnTo>
                <a:close/>
              </a:path>
              <a:path w="116204" h="94614">
                <a:moveTo>
                  <a:pt x="76504" y="45415"/>
                </a:moveTo>
                <a:lnTo>
                  <a:pt x="74676" y="42671"/>
                </a:lnTo>
                <a:lnTo>
                  <a:pt x="114300" y="42671"/>
                </a:lnTo>
                <a:lnTo>
                  <a:pt x="114300" y="44195"/>
                </a:lnTo>
                <a:lnTo>
                  <a:pt x="76200" y="44195"/>
                </a:lnTo>
                <a:lnTo>
                  <a:pt x="76504" y="45415"/>
                </a:lnTo>
                <a:close/>
              </a:path>
              <a:path w="116204" h="94614">
                <a:moveTo>
                  <a:pt x="38404" y="46634"/>
                </a:moveTo>
                <a:lnTo>
                  <a:pt x="38100" y="45719"/>
                </a:lnTo>
                <a:lnTo>
                  <a:pt x="38100" y="44195"/>
                </a:lnTo>
                <a:lnTo>
                  <a:pt x="38481" y="45719"/>
                </a:lnTo>
                <a:lnTo>
                  <a:pt x="38404" y="46634"/>
                </a:lnTo>
                <a:close/>
              </a:path>
              <a:path w="116204" h="94614">
                <a:moveTo>
                  <a:pt x="38608" y="46227"/>
                </a:moveTo>
                <a:lnTo>
                  <a:pt x="38100" y="44195"/>
                </a:lnTo>
                <a:lnTo>
                  <a:pt x="39624" y="44195"/>
                </a:lnTo>
                <a:lnTo>
                  <a:pt x="38608" y="46227"/>
                </a:lnTo>
                <a:close/>
              </a:path>
              <a:path w="116204" h="94614">
                <a:moveTo>
                  <a:pt x="38654" y="46412"/>
                </a:moveTo>
                <a:lnTo>
                  <a:pt x="38608" y="46227"/>
                </a:lnTo>
                <a:lnTo>
                  <a:pt x="39624" y="44195"/>
                </a:lnTo>
                <a:lnTo>
                  <a:pt x="39116" y="45719"/>
                </a:lnTo>
                <a:lnTo>
                  <a:pt x="38654" y="46412"/>
                </a:lnTo>
                <a:close/>
              </a:path>
              <a:path w="116204" h="94614">
                <a:moveTo>
                  <a:pt x="39116" y="45719"/>
                </a:moveTo>
                <a:lnTo>
                  <a:pt x="39624" y="44195"/>
                </a:lnTo>
                <a:lnTo>
                  <a:pt x="39319" y="45415"/>
                </a:lnTo>
                <a:lnTo>
                  <a:pt x="39116" y="45719"/>
                </a:lnTo>
                <a:close/>
              </a:path>
              <a:path w="116204" h="94614">
                <a:moveTo>
                  <a:pt x="39319" y="45415"/>
                </a:moveTo>
                <a:lnTo>
                  <a:pt x="39624" y="44195"/>
                </a:lnTo>
                <a:lnTo>
                  <a:pt x="40132" y="44195"/>
                </a:lnTo>
                <a:lnTo>
                  <a:pt x="39319" y="45415"/>
                </a:lnTo>
                <a:close/>
              </a:path>
              <a:path w="116204" h="94614">
                <a:moveTo>
                  <a:pt x="76708" y="47243"/>
                </a:moveTo>
                <a:lnTo>
                  <a:pt x="74676" y="44195"/>
                </a:lnTo>
                <a:lnTo>
                  <a:pt x="76708" y="46227"/>
                </a:lnTo>
                <a:lnTo>
                  <a:pt x="76892" y="46966"/>
                </a:lnTo>
                <a:lnTo>
                  <a:pt x="76708" y="47243"/>
                </a:lnTo>
                <a:close/>
              </a:path>
              <a:path w="116204" h="94614">
                <a:moveTo>
                  <a:pt x="76708" y="45719"/>
                </a:moveTo>
                <a:lnTo>
                  <a:pt x="76504" y="45415"/>
                </a:lnTo>
                <a:lnTo>
                  <a:pt x="76200" y="44195"/>
                </a:lnTo>
                <a:lnTo>
                  <a:pt x="76708" y="45719"/>
                </a:lnTo>
                <a:close/>
              </a:path>
              <a:path w="116204" h="94614">
                <a:moveTo>
                  <a:pt x="77169" y="46412"/>
                </a:moveTo>
                <a:lnTo>
                  <a:pt x="76708" y="45719"/>
                </a:lnTo>
                <a:lnTo>
                  <a:pt x="76200" y="44195"/>
                </a:lnTo>
                <a:lnTo>
                  <a:pt x="77724" y="44195"/>
                </a:lnTo>
                <a:lnTo>
                  <a:pt x="77169" y="46412"/>
                </a:lnTo>
                <a:close/>
              </a:path>
              <a:path w="116204" h="94614">
                <a:moveTo>
                  <a:pt x="77216" y="46481"/>
                </a:moveTo>
                <a:lnTo>
                  <a:pt x="77216" y="46227"/>
                </a:lnTo>
                <a:lnTo>
                  <a:pt x="77724" y="44195"/>
                </a:lnTo>
                <a:lnTo>
                  <a:pt x="77724" y="45719"/>
                </a:lnTo>
                <a:lnTo>
                  <a:pt x="77216" y="46481"/>
                </a:lnTo>
                <a:close/>
              </a:path>
              <a:path w="116204" h="94614">
                <a:moveTo>
                  <a:pt x="114300" y="50291"/>
                </a:moveTo>
                <a:lnTo>
                  <a:pt x="77724" y="50291"/>
                </a:lnTo>
                <a:lnTo>
                  <a:pt x="77724" y="44195"/>
                </a:lnTo>
                <a:lnTo>
                  <a:pt x="114300" y="44195"/>
                </a:lnTo>
                <a:lnTo>
                  <a:pt x="115824" y="45719"/>
                </a:lnTo>
                <a:lnTo>
                  <a:pt x="115824" y="47243"/>
                </a:lnTo>
                <a:lnTo>
                  <a:pt x="114300" y="50291"/>
                </a:lnTo>
                <a:close/>
              </a:path>
              <a:path w="116204" h="94614">
                <a:moveTo>
                  <a:pt x="38862" y="47243"/>
                </a:moveTo>
                <a:lnTo>
                  <a:pt x="38777" y="46735"/>
                </a:lnTo>
                <a:lnTo>
                  <a:pt x="39116" y="45719"/>
                </a:lnTo>
                <a:lnTo>
                  <a:pt x="39319" y="45415"/>
                </a:lnTo>
                <a:lnTo>
                  <a:pt x="38862" y="47243"/>
                </a:lnTo>
                <a:close/>
              </a:path>
              <a:path w="116204" h="94614">
                <a:moveTo>
                  <a:pt x="76962" y="46481"/>
                </a:moveTo>
                <a:lnTo>
                  <a:pt x="76708" y="46227"/>
                </a:lnTo>
                <a:lnTo>
                  <a:pt x="76504" y="45415"/>
                </a:lnTo>
                <a:lnTo>
                  <a:pt x="76708" y="45719"/>
                </a:lnTo>
                <a:lnTo>
                  <a:pt x="76962" y="46481"/>
                </a:lnTo>
                <a:close/>
              </a:path>
              <a:path w="116204" h="94614">
                <a:moveTo>
                  <a:pt x="38100" y="47243"/>
                </a:moveTo>
                <a:lnTo>
                  <a:pt x="38100" y="45719"/>
                </a:lnTo>
                <a:lnTo>
                  <a:pt x="38354" y="46481"/>
                </a:lnTo>
                <a:lnTo>
                  <a:pt x="38290" y="46862"/>
                </a:lnTo>
                <a:lnTo>
                  <a:pt x="38100" y="47243"/>
                </a:lnTo>
                <a:close/>
              </a:path>
              <a:path w="116204" h="94614">
                <a:moveTo>
                  <a:pt x="38753" y="46808"/>
                </a:moveTo>
                <a:lnTo>
                  <a:pt x="38654" y="46412"/>
                </a:lnTo>
                <a:lnTo>
                  <a:pt x="39116" y="45719"/>
                </a:lnTo>
                <a:lnTo>
                  <a:pt x="38753" y="46808"/>
                </a:lnTo>
                <a:close/>
              </a:path>
              <a:path w="116204" h="94614">
                <a:moveTo>
                  <a:pt x="77385" y="46735"/>
                </a:moveTo>
                <a:lnTo>
                  <a:pt x="77262" y="46412"/>
                </a:lnTo>
                <a:lnTo>
                  <a:pt x="77724" y="45719"/>
                </a:lnTo>
                <a:lnTo>
                  <a:pt x="77385" y="46735"/>
                </a:lnTo>
                <a:close/>
              </a:path>
              <a:path w="116204" h="94614">
                <a:moveTo>
                  <a:pt x="77724" y="47243"/>
                </a:moveTo>
                <a:lnTo>
                  <a:pt x="77539" y="46966"/>
                </a:lnTo>
                <a:lnTo>
                  <a:pt x="77470" y="46481"/>
                </a:lnTo>
                <a:lnTo>
                  <a:pt x="77724" y="45719"/>
                </a:lnTo>
                <a:lnTo>
                  <a:pt x="77724" y="47243"/>
                </a:lnTo>
                <a:close/>
              </a:path>
              <a:path w="116204" h="94614">
                <a:moveTo>
                  <a:pt x="38438" y="46735"/>
                </a:moveTo>
                <a:lnTo>
                  <a:pt x="38481" y="46481"/>
                </a:lnTo>
                <a:lnTo>
                  <a:pt x="38608" y="46227"/>
                </a:lnTo>
                <a:lnTo>
                  <a:pt x="38608" y="46481"/>
                </a:lnTo>
                <a:lnTo>
                  <a:pt x="38438" y="46735"/>
                </a:lnTo>
                <a:close/>
              </a:path>
              <a:path w="116204" h="94614">
                <a:moveTo>
                  <a:pt x="76892" y="46966"/>
                </a:moveTo>
                <a:lnTo>
                  <a:pt x="76708" y="46227"/>
                </a:lnTo>
                <a:lnTo>
                  <a:pt x="76962" y="46481"/>
                </a:lnTo>
                <a:lnTo>
                  <a:pt x="76892" y="46966"/>
                </a:lnTo>
                <a:close/>
              </a:path>
              <a:path w="116204" h="94614">
                <a:moveTo>
                  <a:pt x="38608" y="47243"/>
                </a:moveTo>
                <a:lnTo>
                  <a:pt x="38515" y="46966"/>
                </a:lnTo>
                <a:lnTo>
                  <a:pt x="38506" y="46634"/>
                </a:lnTo>
                <a:lnTo>
                  <a:pt x="38654" y="46412"/>
                </a:lnTo>
                <a:lnTo>
                  <a:pt x="38735" y="46735"/>
                </a:lnTo>
                <a:lnTo>
                  <a:pt x="38700" y="46966"/>
                </a:lnTo>
                <a:lnTo>
                  <a:pt x="38608" y="47243"/>
                </a:lnTo>
                <a:close/>
              </a:path>
              <a:path w="116204" h="94614">
                <a:moveTo>
                  <a:pt x="77114" y="46634"/>
                </a:moveTo>
                <a:lnTo>
                  <a:pt x="77169" y="46412"/>
                </a:lnTo>
                <a:lnTo>
                  <a:pt x="77114" y="46634"/>
                </a:lnTo>
                <a:close/>
              </a:path>
              <a:path w="116204" h="94614">
                <a:moveTo>
                  <a:pt x="77343" y="46862"/>
                </a:moveTo>
                <a:lnTo>
                  <a:pt x="77114" y="46634"/>
                </a:lnTo>
                <a:lnTo>
                  <a:pt x="77216" y="46481"/>
                </a:lnTo>
                <a:lnTo>
                  <a:pt x="77317" y="46634"/>
                </a:lnTo>
                <a:lnTo>
                  <a:pt x="77343" y="46862"/>
                </a:lnTo>
                <a:close/>
              </a:path>
              <a:path w="116204" h="94614">
                <a:moveTo>
                  <a:pt x="38100" y="47243"/>
                </a:moveTo>
                <a:lnTo>
                  <a:pt x="38404" y="46634"/>
                </a:lnTo>
                <a:lnTo>
                  <a:pt x="38354" y="46862"/>
                </a:lnTo>
                <a:lnTo>
                  <a:pt x="38100" y="47243"/>
                </a:lnTo>
                <a:close/>
              </a:path>
              <a:path w="116204" h="94614">
                <a:moveTo>
                  <a:pt x="77216" y="47243"/>
                </a:moveTo>
                <a:lnTo>
                  <a:pt x="77123" y="46966"/>
                </a:lnTo>
                <a:lnTo>
                  <a:pt x="77114" y="46634"/>
                </a:lnTo>
                <a:lnTo>
                  <a:pt x="77288" y="46808"/>
                </a:lnTo>
                <a:lnTo>
                  <a:pt x="77216" y="47243"/>
                </a:lnTo>
                <a:close/>
              </a:path>
              <a:path w="116204" h="94614">
                <a:moveTo>
                  <a:pt x="38438" y="47751"/>
                </a:moveTo>
                <a:lnTo>
                  <a:pt x="38100" y="47243"/>
                </a:lnTo>
                <a:lnTo>
                  <a:pt x="38438" y="46735"/>
                </a:lnTo>
                <a:lnTo>
                  <a:pt x="38515" y="46966"/>
                </a:lnTo>
                <a:lnTo>
                  <a:pt x="38438" y="47751"/>
                </a:lnTo>
                <a:close/>
              </a:path>
              <a:path w="116204" h="94614">
                <a:moveTo>
                  <a:pt x="76962" y="47243"/>
                </a:moveTo>
                <a:lnTo>
                  <a:pt x="76962" y="46862"/>
                </a:lnTo>
                <a:lnTo>
                  <a:pt x="77046" y="46735"/>
                </a:lnTo>
                <a:lnTo>
                  <a:pt x="76962" y="47243"/>
                </a:lnTo>
                <a:close/>
              </a:path>
              <a:path w="116204" h="94614">
                <a:moveTo>
                  <a:pt x="77724" y="47243"/>
                </a:moveTo>
                <a:lnTo>
                  <a:pt x="77446" y="46966"/>
                </a:lnTo>
                <a:lnTo>
                  <a:pt x="77385" y="46735"/>
                </a:lnTo>
                <a:lnTo>
                  <a:pt x="77724" y="47243"/>
                </a:lnTo>
                <a:close/>
              </a:path>
              <a:path w="116204" h="94614">
                <a:moveTo>
                  <a:pt x="38753" y="47679"/>
                </a:moveTo>
                <a:lnTo>
                  <a:pt x="38700" y="46966"/>
                </a:lnTo>
                <a:lnTo>
                  <a:pt x="38753" y="46808"/>
                </a:lnTo>
                <a:lnTo>
                  <a:pt x="38792" y="46966"/>
                </a:lnTo>
                <a:lnTo>
                  <a:pt x="38753" y="47679"/>
                </a:lnTo>
                <a:close/>
              </a:path>
              <a:path w="116204" h="94614">
                <a:moveTo>
                  <a:pt x="77070" y="47679"/>
                </a:moveTo>
                <a:lnTo>
                  <a:pt x="77031" y="46966"/>
                </a:lnTo>
                <a:lnTo>
                  <a:pt x="77070" y="46808"/>
                </a:lnTo>
                <a:lnTo>
                  <a:pt x="77123" y="46966"/>
                </a:lnTo>
                <a:lnTo>
                  <a:pt x="77070" y="47679"/>
                </a:lnTo>
                <a:close/>
              </a:path>
              <a:path w="116204" h="94614">
                <a:moveTo>
                  <a:pt x="77343" y="47624"/>
                </a:moveTo>
                <a:lnTo>
                  <a:pt x="77308" y="46966"/>
                </a:lnTo>
                <a:lnTo>
                  <a:pt x="77724" y="47243"/>
                </a:lnTo>
                <a:lnTo>
                  <a:pt x="77343" y="47624"/>
                </a:lnTo>
                <a:close/>
              </a:path>
              <a:path w="116204" h="94614">
                <a:moveTo>
                  <a:pt x="76892" y="47521"/>
                </a:moveTo>
                <a:lnTo>
                  <a:pt x="76708" y="47243"/>
                </a:lnTo>
                <a:lnTo>
                  <a:pt x="76892" y="46966"/>
                </a:lnTo>
                <a:lnTo>
                  <a:pt x="76892" y="47521"/>
                </a:lnTo>
                <a:close/>
              </a:path>
              <a:path w="116204" h="94614">
                <a:moveTo>
                  <a:pt x="38100" y="48767"/>
                </a:moveTo>
                <a:lnTo>
                  <a:pt x="38100" y="47243"/>
                </a:lnTo>
                <a:lnTo>
                  <a:pt x="38317" y="47679"/>
                </a:lnTo>
                <a:lnTo>
                  <a:pt x="38269" y="48259"/>
                </a:lnTo>
                <a:lnTo>
                  <a:pt x="38100" y="48767"/>
                </a:lnTo>
                <a:close/>
              </a:path>
              <a:path w="116204" h="94614">
                <a:moveTo>
                  <a:pt x="38404" y="47853"/>
                </a:moveTo>
                <a:lnTo>
                  <a:pt x="38100" y="47243"/>
                </a:lnTo>
                <a:lnTo>
                  <a:pt x="38354" y="47624"/>
                </a:lnTo>
                <a:lnTo>
                  <a:pt x="38404" y="47853"/>
                </a:lnTo>
                <a:close/>
              </a:path>
              <a:path w="116204" h="94614">
                <a:moveTo>
                  <a:pt x="38654" y="48075"/>
                </a:moveTo>
                <a:lnTo>
                  <a:pt x="38515" y="47521"/>
                </a:lnTo>
                <a:lnTo>
                  <a:pt x="38608" y="47243"/>
                </a:lnTo>
                <a:lnTo>
                  <a:pt x="38700" y="47521"/>
                </a:lnTo>
                <a:lnTo>
                  <a:pt x="38654" y="48075"/>
                </a:lnTo>
                <a:close/>
              </a:path>
              <a:path w="116204" h="94614">
                <a:moveTo>
                  <a:pt x="39319" y="49072"/>
                </a:moveTo>
                <a:lnTo>
                  <a:pt x="39116" y="48767"/>
                </a:lnTo>
                <a:lnTo>
                  <a:pt x="38885" y="48075"/>
                </a:lnTo>
                <a:lnTo>
                  <a:pt x="38792" y="47521"/>
                </a:lnTo>
                <a:lnTo>
                  <a:pt x="38862" y="47243"/>
                </a:lnTo>
                <a:lnTo>
                  <a:pt x="39319" y="49072"/>
                </a:lnTo>
                <a:close/>
              </a:path>
              <a:path w="116204" h="94614">
                <a:moveTo>
                  <a:pt x="75285" y="49377"/>
                </a:moveTo>
                <a:lnTo>
                  <a:pt x="76708" y="47243"/>
                </a:lnTo>
                <a:lnTo>
                  <a:pt x="76892" y="47521"/>
                </a:lnTo>
                <a:lnTo>
                  <a:pt x="76708" y="48259"/>
                </a:lnTo>
                <a:lnTo>
                  <a:pt x="76200" y="48767"/>
                </a:lnTo>
                <a:lnTo>
                  <a:pt x="75285" y="49377"/>
                </a:lnTo>
                <a:close/>
              </a:path>
              <a:path w="116204" h="94614">
                <a:moveTo>
                  <a:pt x="77046" y="47751"/>
                </a:moveTo>
                <a:lnTo>
                  <a:pt x="76962" y="47243"/>
                </a:lnTo>
                <a:lnTo>
                  <a:pt x="77031" y="47521"/>
                </a:lnTo>
                <a:lnTo>
                  <a:pt x="77046" y="47751"/>
                </a:lnTo>
                <a:close/>
              </a:path>
              <a:path w="116204" h="94614">
                <a:moveTo>
                  <a:pt x="77114" y="47853"/>
                </a:moveTo>
                <a:lnTo>
                  <a:pt x="77123" y="47521"/>
                </a:lnTo>
                <a:lnTo>
                  <a:pt x="77216" y="47243"/>
                </a:lnTo>
                <a:lnTo>
                  <a:pt x="77308" y="47521"/>
                </a:lnTo>
                <a:lnTo>
                  <a:pt x="77216" y="47751"/>
                </a:lnTo>
                <a:close/>
              </a:path>
              <a:path w="116204" h="94614">
                <a:moveTo>
                  <a:pt x="77385" y="47751"/>
                </a:moveTo>
                <a:lnTo>
                  <a:pt x="77724" y="47243"/>
                </a:lnTo>
                <a:lnTo>
                  <a:pt x="77385" y="47751"/>
                </a:lnTo>
                <a:close/>
              </a:path>
              <a:path w="116204" h="94614">
                <a:moveTo>
                  <a:pt x="77724" y="48767"/>
                </a:moveTo>
                <a:lnTo>
                  <a:pt x="77554" y="48259"/>
                </a:lnTo>
                <a:lnTo>
                  <a:pt x="77470" y="47624"/>
                </a:lnTo>
                <a:lnTo>
                  <a:pt x="77724" y="47243"/>
                </a:lnTo>
                <a:lnTo>
                  <a:pt x="77724" y="48767"/>
                </a:lnTo>
                <a:close/>
              </a:path>
              <a:path w="116204" h="94614">
                <a:moveTo>
                  <a:pt x="76708" y="48259"/>
                </a:moveTo>
                <a:lnTo>
                  <a:pt x="76892" y="47521"/>
                </a:lnTo>
                <a:lnTo>
                  <a:pt x="76892" y="48075"/>
                </a:lnTo>
                <a:lnTo>
                  <a:pt x="76708" y="48259"/>
                </a:lnTo>
                <a:close/>
              </a:path>
              <a:path w="116204" h="94614">
                <a:moveTo>
                  <a:pt x="77216" y="48005"/>
                </a:moveTo>
                <a:lnTo>
                  <a:pt x="77114" y="47853"/>
                </a:lnTo>
                <a:lnTo>
                  <a:pt x="77343" y="47624"/>
                </a:lnTo>
                <a:lnTo>
                  <a:pt x="77317" y="47853"/>
                </a:lnTo>
                <a:lnTo>
                  <a:pt x="77216" y="48005"/>
                </a:lnTo>
                <a:close/>
              </a:path>
              <a:path w="116204" h="94614">
                <a:moveTo>
                  <a:pt x="39116" y="48767"/>
                </a:moveTo>
                <a:lnTo>
                  <a:pt x="38654" y="48075"/>
                </a:lnTo>
                <a:lnTo>
                  <a:pt x="38753" y="47679"/>
                </a:lnTo>
                <a:lnTo>
                  <a:pt x="39116" y="48767"/>
                </a:lnTo>
                <a:close/>
              </a:path>
              <a:path w="116204" h="94614">
                <a:moveTo>
                  <a:pt x="38608" y="48259"/>
                </a:moveTo>
                <a:lnTo>
                  <a:pt x="38515" y="48075"/>
                </a:lnTo>
                <a:lnTo>
                  <a:pt x="38438" y="47751"/>
                </a:lnTo>
                <a:lnTo>
                  <a:pt x="38608" y="48005"/>
                </a:lnTo>
                <a:lnTo>
                  <a:pt x="38608" y="48259"/>
                </a:lnTo>
                <a:close/>
              </a:path>
              <a:path w="116204" h="94614">
                <a:moveTo>
                  <a:pt x="76962" y="48005"/>
                </a:moveTo>
                <a:lnTo>
                  <a:pt x="77046" y="47751"/>
                </a:lnTo>
                <a:lnTo>
                  <a:pt x="76962" y="48005"/>
                </a:lnTo>
                <a:close/>
              </a:path>
              <a:path w="116204" h="94614">
                <a:moveTo>
                  <a:pt x="77724" y="48767"/>
                </a:moveTo>
                <a:lnTo>
                  <a:pt x="77216" y="48005"/>
                </a:lnTo>
                <a:lnTo>
                  <a:pt x="77385" y="47751"/>
                </a:lnTo>
                <a:lnTo>
                  <a:pt x="77724" y="48767"/>
                </a:lnTo>
                <a:close/>
              </a:path>
              <a:path w="116204" h="94614">
                <a:moveTo>
                  <a:pt x="38100" y="50291"/>
                </a:moveTo>
                <a:lnTo>
                  <a:pt x="38100" y="48767"/>
                </a:lnTo>
                <a:lnTo>
                  <a:pt x="38404" y="47853"/>
                </a:lnTo>
                <a:lnTo>
                  <a:pt x="38608" y="48259"/>
                </a:lnTo>
                <a:lnTo>
                  <a:pt x="38100" y="50291"/>
                </a:lnTo>
                <a:close/>
              </a:path>
              <a:path w="116204" h="94614">
                <a:moveTo>
                  <a:pt x="76504" y="49072"/>
                </a:moveTo>
                <a:lnTo>
                  <a:pt x="76708" y="48259"/>
                </a:lnTo>
                <a:lnTo>
                  <a:pt x="76962" y="48005"/>
                </a:lnTo>
                <a:lnTo>
                  <a:pt x="76708" y="48767"/>
                </a:lnTo>
                <a:lnTo>
                  <a:pt x="76504" y="49072"/>
                </a:lnTo>
                <a:close/>
              </a:path>
              <a:path w="116204" h="94614">
                <a:moveTo>
                  <a:pt x="77724" y="50291"/>
                </a:moveTo>
                <a:lnTo>
                  <a:pt x="77216" y="48259"/>
                </a:lnTo>
                <a:lnTo>
                  <a:pt x="77216" y="48005"/>
                </a:lnTo>
                <a:lnTo>
                  <a:pt x="77724" y="48767"/>
                </a:lnTo>
                <a:lnTo>
                  <a:pt x="77724" y="50291"/>
                </a:lnTo>
                <a:close/>
              </a:path>
              <a:path w="116204" h="94614">
                <a:moveTo>
                  <a:pt x="39624" y="50291"/>
                </a:moveTo>
                <a:lnTo>
                  <a:pt x="38608" y="48259"/>
                </a:lnTo>
                <a:lnTo>
                  <a:pt x="38654" y="48075"/>
                </a:lnTo>
                <a:lnTo>
                  <a:pt x="39116" y="48767"/>
                </a:lnTo>
                <a:lnTo>
                  <a:pt x="39624" y="50291"/>
                </a:lnTo>
                <a:close/>
              </a:path>
              <a:path w="116204" h="94614">
                <a:moveTo>
                  <a:pt x="77724" y="50291"/>
                </a:moveTo>
                <a:lnTo>
                  <a:pt x="76200" y="50291"/>
                </a:lnTo>
                <a:lnTo>
                  <a:pt x="76708" y="48767"/>
                </a:lnTo>
                <a:lnTo>
                  <a:pt x="77169" y="48075"/>
                </a:lnTo>
                <a:lnTo>
                  <a:pt x="77724" y="50291"/>
                </a:lnTo>
                <a:close/>
              </a:path>
              <a:path w="116204" h="94614">
                <a:moveTo>
                  <a:pt x="39624" y="50291"/>
                </a:moveTo>
                <a:lnTo>
                  <a:pt x="38100" y="50291"/>
                </a:lnTo>
                <a:lnTo>
                  <a:pt x="38608" y="48259"/>
                </a:lnTo>
                <a:lnTo>
                  <a:pt x="39624" y="50291"/>
                </a:lnTo>
                <a:close/>
              </a:path>
              <a:path w="116204" h="94614">
                <a:moveTo>
                  <a:pt x="39624" y="50291"/>
                </a:moveTo>
                <a:lnTo>
                  <a:pt x="39116" y="48767"/>
                </a:lnTo>
                <a:lnTo>
                  <a:pt x="39319" y="49072"/>
                </a:lnTo>
                <a:lnTo>
                  <a:pt x="39624" y="50291"/>
                </a:lnTo>
                <a:close/>
              </a:path>
              <a:path w="116204" h="94614">
                <a:moveTo>
                  <a:pt x="44196" y="51815"/>
                </a:moveTo>
                <a:lnTo>
                  <a:pt x="41148" y="51815"/>
                </a:lnTo>
                <a:lnTo>
                  <a:pt x="39624" y="48767"/>
                </a:lnTo>
                <a:lnTo>
                  <a:pt x="41910" y="50291"/>
                </a:lnTo>
                <a:lnTo>
                  <a:pt x="41148" y="50291"/>
                </a:lnTo>
                <a:lnTo>
                  <a:pt x="44196" y="51815"/>
                </a:lnTo>
                <a:close/>
              </a:path>
              <a:path w="116204" h="94614">
                <a:moveTo>
                  <a:pt x="74676" y="50291"/>
                </a:moveTo>
                <a:lnTo>
                  <a:pt x="75285" y="49377"/>
                </a:lnTo>
                <a:lnTo>
                  <a:pt x="76200" y="48767"/>
                </a:lnTo>
                <a:lnTo>
                  <a:pt x="74676" y="50291"/>
                </a:lnTo>
                <a:close/>
              </a:path>
              <a:path w="116204" h="94614">
                <a:moveTo>
                  <a:pt x="114300" y="56387"/>
                </a:moveTo>
                <a:lnTo>
                  <a:pt x="60960" y="56387"/>
                </a:lnTo>
                <a:lnTo>
                  <a:pt x="68580" y="54863"/>
                </a:lnTo>
                <a:lnTo>
                  <a:pt x="65532" y="54863"/>
                </a:lnTo>
                <a:lnTo>
                  <a:pt x="74676" y="50291"/>
                </a:lnTo>
                <a:lnTo>
                  <a:pt x="76200" y="48767"/>
                </a:lnTo>
                <a:lnTo>
                  <a:pt x="74676" y="51815"/>
                </a:lnTo>
                <a:lnTo>
                  <a:pt x="114300" y="51815"/>
                </a:lnTo>
                <a:lnTo>
                  <a:pt x="114300" y="56387"/>
                </a:lnTo>
                <a:close/>
              </a:path>
              <a:path w="116204" h="94614">
                <a:moveTo>
                  <a:pt x="76200" y="50291"/>
                </a:moveTo>
                <a:lnTo>
                  <a:pt x="76504" y="49072"/>
                </a:lnTo>
                <a:lnTo>
                  <a:pt x="76708" y="48767"/>
                </a:lnTo>
                <a:lnTo>
                  <a:pt x="76200" y="50291"/>
                </a:lnTo>
                <a:close/>
              </a:path>
              <a:path w="116204" h="94614">
                <a:moveTo>
                  <a:pt x="40132" y="50291"/>
                </a:moveTo>
                <a:lnTo>
                  <a:pt x="39624" y="50291"/>
                </a:lnTo>
                <a:lnTo>
                  <a:pt x="39319" y="49072"/>
                </a:lnTo>
                <a:lnTo>
                  <a:pt x="40132" y="50291"/>
                </a:lnTo>
                <a:close/>
              </a:path>
              <a:path w="116204" h="94614">
                <a:moveTo>
                  <a:pt x="114300" y="51815"/>
                </a:moveTo>
                <a:lnTo>
                  <a:pt x="74676" y="51815"/>
                </a:lnTo>
                <a:lnTo>
                  <a:pt x="76504" y="49072"/>
                </a:lnTo>
                <a:lnTo>
                  <a:pt x="76200" y="50291"/>
                </a:lnTo>
                <a:lnTo>
                  <a:pt x="114300" y="50291"/>
                </a:lnTo>
                <a:lnTo>
                  <a:pt x="114300" y="51815"/>
                </a:lnTo>
                <a:close/>
              </a:path>
              <a:path w="116204" h="94614">
                <a:moveTo>
                  <a:pt x="71628" y="51815"/>
                </a:moveTo>
                <a:lnTo>
                  <a:pt x="75285" y="49377"/>
                </a:lnTo>
                <a:lnTo>
                  <a:pt x="74676" y="50291"/>
                </a:lnTo>
                <a:lnTo>
                  <a:pt x="71628" y="51815"/>
                </a:lnTo>
                <a:close/>
              </a:path>
              <a:path w="116204" h="94614">
                <a:moveTo>
                  <a:pt x="44196" y="51815"/>
                </a:moveTo>
                <a:lnTo>
                  <a:pt x="41148" y="50291"/>
                </a:lnTo>
                <a:lnTo>
                  <a:pt x="41910" y="50291"/>
                </a:lnTo>
                <a:lnTo>
                  <a:pt x="44196" y="51815"/>
                </a:lnTo>
                <a:close/>
              </a:path>
              <a:path w="116204" h="94614">
                <a:moveTo>
                  <a:pt x="56388" y="56387"/>
                </a:moveTo>
                <a:lnTo>
                  <a:pt x="54864" y="56387"/>
                </a:lnTo>
                <a:lnTo>
                  <a:pt x="51816" y="54863"/>
                </a:lnTo>
                <a:lnTo>
                  <a:pt x="57912" y="56083"/>
                </a:lnTo>
                <a:lnTo>
                  <a:pt x="56388" y="56387"/>
                </a:lnTo>
                <a:close/>
              </a:path>
              <a:path w="116204" h="94614">
                <a:moveTo>
                  <a:pt x="60960" y="56387"/>
                </a:moveTo>
                <a:lnTo>
                  <a:pt x="59436" y="56387"/>
                </a:lnTo>
                <a:lnTo>
                  <a:pt x="57912" y="56083"/>
                </a:lnTo>
                <a:lnTo>
                  <a:pt x="64008" y="54863"/>
                </a:lnTo>
                <a:lnTo>
                  <a:pt x="60960" y="56387"/>
                </a:lnTo>
                <a:close/>
              </a:path>
              <a:path w="116204" h="94614">
                <a:moveTo>
                  <a:pt x="59436" y="56387"/>
                </a:moveTo>
                <a:lnTo>
                  <a:pt x="56388" y="56387"/>
                </a:lnTo>
                <a:lnTo>
                  <a:pt x="57912" y="56083"/>
                </a:lnTo>
                <a:lnTo>
                  <a:pt x="59436" y="56387"/>
                </a:lnTo>
                <a:close/>
              </a:path>
              <a:path w="116204" h="94614">
                <a:moveTo>
                  <a:pt x="103632" y="76199"/>
                </a:moveTo>
                <a:lnTo>
                  <a:pt x="12192" y="76199"/>
                </a:lnTo>
                <a:lnTo>
                  <a:pt x="12192" y="74675"/>
                </a:lnTo>
                <a:lnTo>
                  <a:pt x="103632" y="74675"/>
                </a:lnTo>
                <a:lnTo>
                  <a:pt x="103632" y="76199"/>
                </a:lnTo>
                <a:close/>
              </a:path>
              <a:path w="116204" h="94614">
                <a:moveTo>
                  <a:pt x="96012" y="82295"/>
                </a:moveTo>
                <a:lnTo>
                  <a:pt x="19812" y="82295"/>
                </a:lnTo>
                <a:lnTo>
                  <a:pt x="13716" y="76199"/>
                </a:lnTo>
                <a:lnTo>
                  <a:pt x="102108" y="76199"/>
                </a:lnTo>
                <a:lnTo>
                  <a:pt x="96012" y="82295"/>
                </a:lnTo>
                <a:close/>
              </a:path>
              <a:path w="116204" h="94614">
                <a:moveTo>
                  <a:pt x="88392" y="86867"/>
                </a:moveTo>
                <a:lnTo>
                  <a:pt x="27432" y="86867"/>
                </a:lnTo>
                <a:lnTo>
                  <a:pt x="21336" y="82295"/>
                </a:lnTo>
                <a:lnTo>
                  <a:pt x="94488" y="82295"/>
                </a:lnTo>
                <a:lnTo>
                  <a:pt x="88392" y="86867"/>
                </a:lnTo>
                <a:close/>
              </a:path>
              <a:path w="116204" h="94614">
                <a:moveTo>
                  <a:pt x="79248" y="91439"/>
                </a:moveTo>
                <a:lnTo>
                  <a:pt x="36576" y="91439"/>
                </a:lnTo>
                <a:lnTo>
                  <a:pt x="36576" y="89915"/>
                </a:lnTo>
                <a:lnTo>
                  <a:pt x="28956" y="88391"/>
                </a:lnTo>
                <a:lnTo>
                  <a:pt x="28956" y="86867"/>
                </a:lnTo>
                <a:lnTo>
                  <a:pt x="86868" y="86867"/>
                </a:lnTo>
                <a:lnTo>
                  <a:pt x="86868" y="88391"/>
                </a:lnTo>
                <a:lnTo>
                  <a:pt x="79248" y="89915"/>
                </a:lnTo>
                <a:lnTo>
                  <a:pt x="79248" y="91439"/>
                </a:lnTo>
                <a:close/>
              </a:path>
              <a:path w="116204" h="94614">
                <a:moveTo>
                  <a:pt x="70104" y="92963"/>
                </a:moveTo>
                <a:lnTo>
                  <a:pt x="45720" y="92963"/>
                </a:lnTo>
                <a:lnTo>
                  <a:pt x="39624" y="91439"/>
                </a:lnTo>
                <a:lnTo>
                  <a:pt x="76200" y="91439"/>
                </a:lnTo>
                <a:lnTo>
                  <a:pt x="70104" y="92963"/>
                </a:lnTo>
                <a:close/>
              </a:path>
              <a:path w="116204" h="94614">
                <a:moveTo>
                  <a:pt x="59436" y="94487"/>
                </a:moveTo>
                <a:lnTo>
                  <a:pt x="56388" y="94487"/>
                </a:lnTo>
                <a:lnTo>
                  <a:pt x="48768" y="92963"/>
                </a:lnTo>
                <a:lnTo>
                  <a:pt x="67056" y="92963"/>
                </a:lnTo>
                <a:lnTo>
                  <a:pt x="59436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533138" y="1740408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19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524755" y="1723644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80">
                <a:moveTo>
                  <a:pt x="954024" y="576071"/>
                </a:moveTo>
                <a:lnTo>
                  <a:pt x="0" y="33527"/>
                </a:lnTo>
                <a:lnTo>
                  <a:pt x="18287" y="0"/>
                </a:lnTo>
                <a:lnTo>
                  <a:pt x="972311" y="542543"/>
                </a:lnTo>
                <a:lnTo>
                  <a:pt x="95402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524755" y="2266188"/>
            <a:ext cx="972819" cy="501650"/>
          </a:xfrm>
          <a:custGeom>
            <a:avLst/>
            <a:gdLst/>
            <a:ahLst/>
            <a:cxnLst/>
            <a:rect l="l" t="t" r="r" b="b"/>
            <a:pathLst>
              <a:path w="972820" h="501650">
                <a:moveTo>
                  <a:pt x="16763" y="501396"/>
                </a:moveTo>
                <a:lnTo>
                  <a:pt x="0" y="467868"/>
                </a:lnTo>
                <a:lnTo>
                  <a:pt x="955547" y="0"/>
                </a:lnTo>
                <a:lnTo>
                  <a:pt x="972311" y="33528"/>
                </a:lnTo>
                <a:lnTo>
                  <a:pt x="16763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772668" y="396239"/>
            <a:ext cx="9144000" cy="1791970"/>
          </a:xfrm>
          <a:prstGeom prst="rect">
            <a:avLst/>
          </a:prstGeom>
        </p:spPr>
        <p:txBody>
          <a:bodyPr wrap="square" lIns="0" tIns="313055" rIns="0" bIns="0" rtlCol="0" vert="horz">
            <a:spAutoFit/>
          </a:bodyPr>
          <a:lstStyle/>
          <a:p>
            <a:pPr marL="492125">
              <a:lnSpc>
                <a:spcPct val="100000"/>
              </a:lnSpc>
              <a:spcBef>
                <a:spcPts val="2465"/>
              </a:spcBef>
            </a:pPr>
            <a:r>
              <a:rPr dirty="0" sz="2800" spc="5">
                <a:solidFill>
                  <a:srgbClr val="FF0000"/>
                </a:solidFill>
                <a:latin typeface="宋体"/>
                <a:cs typeface="宋体"/>
              </a:rPr>
              <a:t>例：</a:t>
            </a:r>
            <a:r>
              <a:rPr dirty="0" sz="2800" spc="5">
                <a:latin typeface="宋体"/>
                <a:cs typeface="宋体"/>
              </a:rPr>
              <a:t>由仪用放大器组成的温度测量电路。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50">
              <a:latin typeface="Times New Roman"/>
              <a:cs typeface="Times New Roman"/>
            </a:endParaRPr>
          </a:p>
          <a:p>
            <a:pPr marL="702310">
              <a:lnSpc>
                <a:spcPct val="100000"/>
              </a:lnSpc>
              <a:tabLst>
                <a:tab pos="3803650" algn="l"/>
              </a:tabLst>
            </a:pPr>
            <a:r>
              <a:rPr dirty="0" sz="2400" spc="5">
                <a:latin typeface="Times New Roman"/>
                <a:cs typeface="Times New Roman"/>
              </a:rPr>
              <a:t>V</a:t>
            </a:r>
            <a:r>
              <a:rPr dirty="0" baseline="-20833" sz="2400" spc="7">
                <a:latin typeface="Times New Roman"/>
                <a:cs typeface="Times New Roman"/>
              </a:rPr>
              <a:t>CC</a:t>
            </a:r>
            <a:r>
              <a:rPr dirty="0" sz="2400" spc="5">
                <a:latin typeface="Times New Roman"/>
                <a:cs typeface="Times New Roman"/>
              </a:rPr>
              <a:t>=+5V	</a:t>
            </a:r>
            <a:r>
              <a:rPr dirty="0" baseline="-23148" sz="3600">
                <a:latin typeface="宋体"/>
                <a:cs typeface="宋体"/>
              </a:rPr>
              <a:t>+</a:t>
            </a:r>
            <a:endParaRPr baseline="-23148" sz="3600">
              <a:latin typeface="宋体"/>
              <a:cs typeface="宋体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18788" y="2494026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88308" y="2045970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 h="0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772668" y="3782567"/>
            <a:ext cx="9144000" cy="1693545"/>
          </a:xfrm>
          <a:prstGeom prst="rect">
            <a:avLst/>
          </a:prstGeom>
        </p:spPr>
        <p:txBody>
          <a:bodyPr wrap="square" lIns="0" tIns="264795" rIns="0" bIns="0" rtlCol="0" vert="horz">
            <a:spAutoFit/>
          </a:bodyPr>
          <a:lstStyle/>
          <a:p>
            <a:pPr marL="3808729">
              <a:lnSpc>
                <a:spcPts val="2170"/>
              </a:lnSpc>
              <a:spcBef>
                <a:spcPts val="2085"/>
              </a:spcBef>
              <a:tabLst>
                <a:tab pos="5483225" algn="l"/>
                <a:tab pos="6179185" algn="l"/>
                <a:tab pos="7404734" algn="l"/>
              </a:tabLst>
            </a:pPr>
            <a:r>
              <a:rPr dirty="0" baseline="-18518" sz="3600">
                <a:latin typeface="宋体"/>
                <a:cs typeface="宋体"/>
              </a:rPr>
              <a:t>+	</a:t>
            </a:r>
            <a:r>
              <a:rPr dirty="0" sz="2400" spc="-5">
                <a:latin typeface="Times New Roman"/>
                <a:cs typeface="Times New Roman"/>
              </a:rPr>
              <a:t>R	</a:t>
            </a:r>
            <a:r>
              <a:rPr dirty="0" baseline="-4629" sz="3600" spc="-7">
                <a:latin typeface="Times New Roman"/>
                <a:cs typeface="Times New Roman"/>
              </a:rPr>
              <a:t>R</a:t>
            </a:r>
            <a:r>
              <a:rPr dirty="0" baseline="-27777" sz="2400" spc="-7">
                <a:latin typeface="Times New Roman"/>
                <a:cs typeface="Times New Roman"/>
              </a:rPr>
              <a:t>1	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  <a:p>
            <a:pPr marL="473709">
              <a:lnSpc>
                <a:spcPts val="2510"/>
              </a:lnSpc>
              <a:tabLst>
                <a:tab pos="1673225" algn="l"/>
                <a:tab pos="2817495" algn="l"/>
                <a:tab pos="4015104" algn="l"/>
              </a:tabLst>
            </a:pPr>
            <a:r>
              <a:rPr dirty="0" baseline="6944" sz="3600" spc="60">
                <a:latin typeface="Times New Roman"/>
                <a:cs typeface="Times New Roman"/>
              </a:rPr>
              <a:t>R</a:t>
            </a:r>
            <a:r>
              <a:rPr dirty="0" baseline="-10416" sz="2400" spc="60">
                <a:latin typeface="Times New Roman"/>
                <a:cs typeface="Times New Roman"/>
              </a:rPr>
              <a:t>a	</a:t>
            </a: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15">
                <a:latin typeface="Times New Roman"/>
                <a:cs typeface="Times New Roman"/>
              </a:rPr>
              <a:t>T	</a:t>
            </a:r>
            <a:r>
              <a:rPr dirty="0" sz="2800" spc="-5">
                <a:solidFill>
                  <a:srgbClr val="FF3300"/>
                </a:solidFill>
                <a:latin typeface="Times New Roman"/>
                <a:cs typeface="Times New Roman"/>
              </a:rPr>
              <a:t>-	</a:t>
            </a:r>
            <a:r>
              <a:rPr dirty="0" baseline="-4629" sz="3600" spc="-15">
                <a:latin typeface="Times New Roman"/>
                <a:cs typeface="Times New Roman"/>
              </a:rPr>
              <a:t>A</a:t>
            </a:r>
            <a:r>
              <a:rPr dirty="0" baseline="-27777" sz="2400" spc="-15">
                <a:latin typeface="Times New Roman"/>
                <a:cs typeface="Times New Roman"/>
              </a:rPr>
              <a:t>2</a:t>
            </a:r>
            <a:endParaRPr baseline="-27777" sz="2400">
              <a:latin typeface="Times New Roman"/>
              <a:cs typeface="Times New Roman"/>
            </a:endParaRPr>
          </a:p>
          <a:p>
            <a:pPr algn="ctr" marR="1370965">
              <a:lnSpc>
                <a:spcPts val="274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962138" y="2805683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953755" y="2788919"/>
            <a:ext cx="972819" cy="576580"/>
          </a:xfrm>
          <a:custGeom>
            <a:avLst/>
            <a:gdLst/>
            <a:ahLst/>
            <a:cxnLst/>
            <a:rect l="l" t="t" r="r" b="b"/>
            <a:pathLst>
              <a:path w="972820" h="576579">
                <a:moveTo>
                  <a:pt x="954024" y="576072"/>
                </a:moveTo>
                <a:lnTo>
                  <a:pt x="0" y="33528"/>
                </a:lnTo>
                <a:lnTo>
                  <a:pt x="18288" y="0"/>
                </a:lnTo>
                <a:lnTo>
                  <a:pt x="972312" y="542544"/>
                </a:lnTo>
                <a:lnTo>
                  <a:pt x="954024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53755" y="3331464"/>
            <a:ext cx="972819" cy="501650"/>
          </a:xfrm>
          <a:custGeom>
            <a:avLst/>
            <a:gdLst/>
            <a:ahLst/>
            <a:cxnLst/>
            <a:rect l="l" t="t" r="r" b="b"/>
            <a:pathLst>
              <a:path w="972820" h="501650">
                <a:moveTo>
                  <a:pt x="16764" y="501395"/>
                </a:moveTo>
                <a:lnTo>
                  <a:pt x="0" y="467867"/>
                </a:lnTo>
                <a:lnTo>
                  <a:pt x="955548" y="0"/>
                </a:lnTo>
                <a:lnTo>
                  <a:pt x="972312" y="35051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72668" y="2027033"/>
            <a:ext cx="9144000" cy="175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76220">
              <a:lnSpc>
                <a:spcPts val="2620"/>
              </a:lnSpc>
              <a:tabLst>
                <a:tab pos="4010660" algn="l"/>
              </a:tabLst>
            </a:pPr>
            <a:r>
              <a:rPr dirty="0" baseline="-24801" sz="4200" spc="15">
                <a:solidFill>
                  <a:srgbClr val="FF3300"/>
                </a:solidFill>
                <a:latin typeface="Times New Roman"/>
                <a:cs typeface="Times New Roman"/>
              </a:rPr>
              <a:t>+	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  <a:p>
            <a:pPr algn="r" marR="1373505">
              <a:lnSpc>
                <a:spcPct val="100000"/>
              </a:lnSpc>
              <a:spcBef>
                <a:spcPts val="305"/>
              </a:spcBef>
              <a:tabLst>
                <a:tab pos="1642110" algn="l"/>
                <a:tab pos="2390140" algn="l"/>
                <a:tab pos="3655060" algn="l"/>
              </a:tabLst>
            </a:pPr>
            <a:r>
              <a:rPr dirty="0" baseline="18518" sz="3600">
                <a:latin typeface="宋体"/>
                <a:cs typeface="宋体"/>
              </a:rPr>
              <a:t>-	</a:t>
            </a:r>
            <a:r>
              <a:rPr dirty="0" baseline="-16203" sz="3600" spc="-7">
                <a:latin typeface="Times New Roman"/>
                <a:cs typeface="Times New Roman"/>
              </a:rPr>
              <a:t>R</a:t>
            </a:r>
            <a:r>
              <a:rPr dirty="0" baseline="-16203" sz="3600" spc="-7">
                <a:latin typeface="Times New Roman"/>
                <a:cs typeface="Times New Roman"/>
              </a:rPr>
              <a:t>	</a:t>
            </a:r>
            <a:r>
              <a:rPr dirty="0" sz="2400" spc="-10">
                <a:latin typeface="Times New Roman"/>
                <a:cs typeface="Times New Roman"/>
              </a:rPr>
              <a:t>R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r>
              <a:rPr dirty="0" baseline="-20833" sz="2400">
                <a:latin typeface="Times New Roman"/>
                <a:cs typeface="Times New Roman"/>
              </a:rPr>
              <a:t>	</a:t>
            </a:r>
            <a:r>
              <a:rPr dirty="0" baseline="15046" sz="3600" spc="-15">
                <a:latin typeface="Times New Roman"/>
                <a:cs typeface="Times New Roman"/>
              </a:rPr>
              <a:t>R</a:t>
            </a:r>
            <a:r>
              <a:rPr dirty="0" baseline="1736" sz="2400" spc="-7">
                <a:latin typeface="Times New Roman"/>
                <a:cs typeface="Times New Roman"/>
              </a:rPr>
              <a:t>2</a:t>
            </a:r>
            <a:endParaRPr baseline="1736" sz="240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spcBef>
                <a:spcPts val="320"/>
              </a:spcBef>
              <a:tabLst>
                <a:tab pos="1892300" algn="l"/>
                <a:tab pos="7232650" algn="l"/>
                <a:tab pos="8399780" algn="l"/>
              </a:tabLst>
            </a:pPr>
            <a:r>
              <a:rPr dirty="0" baseline="6944" sz="3600" spc="60">
                <a:latin typeface="Times New Roman"/>
                <a:cs typeface="Times New Roman"/>
              </a:rPr>
              <a:t>R</a:t>
            </a:r>
            <a:r>
              <a:rPr dirty="0" baseline="-10416" sz="2400" spc="60">
                <a:latin typeface="Times New Roman"/>
                <a:cs typeface="Times New Roman"/>
              </a:rPr>
              <a:t>a	</a:t>
            </a:r>
            <a:r>
              <a:rPr dirty="0" sz="2400" spc="40">
                <a:latin typeface="Times New Roman"/>
                <a:cs typeface="Times New Roman"/>
              </a:rPr>
              <a:t>R</a:t>
            </a:r>
            <a:r>
              <a:rPr dirty="0" baseline="-20833" sz="2400" spc="60">
                <a:latin typeface="Times New Roman"/>
                <a:cs typeface="Times New Roman"/>
              </a:rPr>
              <a:t>p	</a:t>
            </a:r>
            <a:r>
              <a:rPr dirty="0" baseline="-6944" sz="3600">
                <a:latin typeface="宋体"/>
                <a:cs typeface="宋体"/>
              </a:rPr>
              <a:t>+</a:t>
            </a:r>
            <a:r>
              <a:rPr dirty="0" baseline="-6944" sz="3600" spc="-1155">
                <a:latin typeface="宋体"/>
                <a:cs typeface="宋体"/>
              </a:rPr>
              <a:t> </a:t>
            </a:r>
            <a:r>
              <a:rPr dirty="0" baseline="-34722" sz="3600" spc="-7">
                <a:latin typeface="Times New Roman"/>
                <a:cs typeface="Times New Roman"/>
              </a:rPr>
              <a:t>A	</a:t>
            </a:r>
            <a:r>
              <a:rPr dirty="0" baseline="1984" sz="4200" spc="-127">
                <a:latin typeface="Times New Roman"/>
                <a:cs typeface="Times New Roman"/>
              </a:rPr>
              <a:t>v</a:t>
            </a:r>
            <a:r>
              <a:rPr dirty="0" baseline="-18018" sz="2775" spc="-127">
                <a:latin typeface="Times New Roman"/>
                <a:cs typeface="Times New Roman"/>
              </a:rPr>
              <a:t>o</a:t>
            </a:r>
            <a:endParaRPr baseline="-18018" sz="2775">
              <a:latin typeface="Times New Roman"/>
              <a:cs typeface="Times New Roman"/>
            </a:endParaRPr>
          </a:p>
          <a:p>
            <a:pPr marL="2766060">
              <a:lnSpc>
                <a:spcPts val="745"/>
              </a:lnSpc>
              <a:spcBef>
                <a:spcPts val="120"/>
              </a:spcBef>
              <a:tabLst>
                <a:tab pos="5464810" algn="l"/>
                <a:tab pos="7231380" algn="l"/>
              </a:tabLst>
            </a:pPr>
            <a:r>
              <a:rPr dirty="0" baseline="13888" sz="4200" spc="-127">
                <a:solidFill>
                  <a:srgbClr val="FF3300"/>
                </a:solidFill>
                <a:latin typeface="Times New Roman"/>
                <a:cs typeface="Times New Roman"/>
              </a:rPr>
              <a:t>v</a:t>
            </a:r>
            <a:r>
              <a:rPr dirty="0" sz="1850" spc="-85">
                <a:solidFill>
                  <a:srgbClr val="FF3300"/>
                </a:solidFill>
                <a:latin typeface="Times New Roman"/>
                <a:cs typeface="Times New Roman"/>
              </a:rPr>
              <a:t>i	</a:t>
            </a:r>
            <a:r>
              <a:rPr dirty="0" baseline="2314" sz="3600" spc="52">
                <a:latin typeface="Times New Roman"/>
                <a:cs typeface="Times New Roman"/>
              </a:rPr>
              <a:t>R</a:t>
            </a:r>
            <a:r>
              <a:rPr dirty="0" baseline="-17361" sz="2400" spc="52">
                <a:latin typeface="Times New Roman"/>
                <a:cs typeface="Times New Roman"/>
              </a:rPr>
              <a:t>W	</a:t>
            </a:r>
            <a:r>
              <a:rPr dirty="0" baseline="-12731" sz="3600">
                <a:latin typeface="宋体"/>
                <a:cs typeface="宋体"/>
              </a:rPr>
              <a:t>-</a:t>
            </a:r>
            <a:endParaRPr baseline="-12731" sz="3600">
              <a:latin typeface="宋体"/>
              <a:cs typeface="宋体"/>
            </a:endParaRPr>
          </a:p>
          <a:p>
            <a:pPr algn="r" marR="1375410">
              <a:lnSpc>
                <a:spcPts val="1010"/>
              </a:lnSpc>
            </a:pPr>
            <a:r>
              <a:rPr dirty="0" sz="1600" spc="-5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757159" y="313715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772400" y="3565398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772668" y="5431130"/>
            <a:ext cx="9144000" cy="173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ts val="2355"/>
              </a:lnSpc>
            </a:pPr>
            <a:r>
              <a:rPr dirty="0" sz="2800">
                <a:latin typeface="宋体"/>
                <a:cs typeface="宋体"/>
              </a:rPr>
              <a:t>测温电桥</a:t>
            </a:r>
            <a:endParaRPr sz="2800">
              <a:latin typeface="宋体"/>
              <a:cs typeface="宋体"/>
            </a:endParaRPr>
          </a:p>
          <a:p>
            <a:pPr marL="4774565">
              <a:lnSpc>
                <a:spcPts val="2495"/>
              </a:lnSpc>
            </a:pPr>
            <a:r>
              <a:rPr dirty="0" sz="2800" spc="45">
                <a:latin typeface="Times New Roman"/>
                <a:cs typeface="Times New Roman"/>
              </a:rPr>
              <a:t>IA</a:t>
            </a:r>
            <a:r>
              <a:rPr dirty="0" sz="2800" spc="45">
                <a:latin typeface="宋体"/>
                <a:cs typeface="宋体"/>
              </a:rPr>
              <a:t>可自制或选用</a:t>
            </a:r>
            <a:r>
              <a:rPr dirty="0" sz="2800" spc="45">
                <a:latin typeface="Times New Roman"/>
                <a:cs typeface="Times New Roman"/>
              </a:rPr>
              <a:t>IC</a:t>
            </a:r>
            <a:endParaRPr sz="2800">
              <a:latin typeface="Times New Roman"/>
              <a:cs typeface="Times New Roman"/>
            </a:endParaRPr>
          </a:p>
          <a:p>
            <a:pPr marL="358140">
              <a:lnSpc>
                <a:spcPts val="2990"/>
              </a:lnSpc>
            </a:pPr>
            <a:r>
              <a:rPr dirty="0" sz="280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dirty="0" baseline="-21021" sz="2775">
                <a:solidFill>
                  <a:srgbClr val="CC0066"/>
                </a:solidFill>
                <a:latin typeface="Times New Roman"/>
                <a:cs typeface="Times New Roman"/>
              </a:rPr>
              <a:t>T</a:t>
            </a:r>
            <a:r>
              <a:rPr dirty="0" baseline="-21021" sz="2775" spc="202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spc="5">
                <a:solidFill>
                  <a:srgbClr val="CC0066"/>
                </a:solidFill>
                <a:latin typeface="宋体"/>
                <a:cs typeface="宋体"/>
              </a:rPr>
              <a:t>：热敏电阻</a:t>
            </a:r>
            <a:endParaRPr sz="2800">
              <a:latin typeface="宋体"/>
              <a:cs typeface="宋体"/>
            </a:endParaRPr>
          </a:p>
          <a:p>
            <a:pPr algn="r" marR="541020">
              <a:lnSpc>
                <a:spcPct val="100000"/>
              </a:lnSpc>
              <a:spcBef>
                <a:spcPts val="2890"/>
              </a:spcBef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72668" y="396239"/>
            <a:ext cx="9143999" cy="6768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4906" y="642660"/>
            <a:ext cx="3175635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80">
                <a:latin typeface="Times New Roman"/>
                <a:cs typeface="Times New Roman"/>
              </a:rPr>
              <a:t>2.4</a:t>
            </a:r>
            <a:r>
              <a:rPr dirty="0" sz="3200" spc="50">
                <a:latin typeface="Times New Roman"/>
                <a:cs typeface="Times New Roman"/>
              </a:rPr>
              <a:t> </a:t>
            </a:r>
            <a:r>
              <a:rPr dirty="0" sz="3200" spc="15">
                <a:latin typeface="宋体"/>
                <a:cs typeface="宋体"/>
              </a:rPr>
              <a:t>基本运算电路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766" y="639633"/>
            <a:ext cx="3687445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6565" algn="l"/>
              </a:tabLst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3.	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积分与微分运算电路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243" y="1527571"/>
            <a:ext cx="3296285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28495" algn="l"/>
              </a:tabLst>
            </a:pP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1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积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分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器	</a:t>
            </a:r>
            <a:r>
              <a:rPr dirty="0" sz="2400" spc="130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r>
              <a:rPr dirty="0" sz="2400" spc="114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r>
              <a:rPr dirty="0" sz="2400" spc="145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 spc="5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g</a:t>
            </a:r>
            <a:r>
              <a:rPr dirty="0" sz="2400" spc="25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sz="2400" spc="130">
                <a:solidFill>
                  <a:srgbClr val="FF3300"/>
                </a:solidFill>
                <a:latin typeface="Times New Roman"/>
                <a:cs typeface="Times New Roman"/>
              </a:rPr>
              <a:t>a</a:t>
            </a:r>
            <a:r>
              <a:rPr dirty="0" sz="2400" spc="120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o</a:t>
            </a:r>
            <a:r>
              <a:rPr dirty="0" sz="2400" spc="26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8269" y="246792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896" y="0"/>
                </a:lnTo>
              </a:path>
            </a:pathLst>
          </a:custGeom>
          <a:ln w="169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1476" y="1994915"/>
            <a:ext cx="268605" cy="4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0">
                <a:latin typeface="Times New Roman"/>
                <a:cs typeface="Times New Roman"/>
              </a:rPr>
              <a:t>v</a:t>
            </a:r>
            <a:r>
              <a:rPr dirty="0" baseline="-16129" sz="2325" spc="127">
                <a:latin typeface="Times New Roman"/>
                <a:cs typeface="Times New Roman"/>
              </a:rPr>
              <a:t>I</a:t>
            </a:r>
            <a:endParaRPr baseline="-16129" sz="23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8052" y="2478023"/>
            <a:ext cx="25336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10">
                <a:latin typeface="Times New Roman"/>
                <a:cs typeface="Times New Roman"/>
              </a:rPr>
              <a:t>R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6079" y="2211323"/>
            <a:ext cx="1949450" cy="4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75360" algn="l"/>
              </a:tabLst>
            </a:pPr>
            <a:r>
              <a:rPr dirty="0" sz="2700" spc="10">
                <a:latin typeface="宋体"/>
                <a:cs typeface="宋体"/>
              </a:rPr>
              <a:t>虚地	</a:t>
            </a:r>
            <a:r>
              <a:rPr dirty="0" sz="2700" spc="-380">
                <a:latin typeface="Times New Roman"/>
                <a:cs typeface="Times New Roman"/>
              </a:rPr>
              <a:t>   </a:t>
            </a:r>
            <a:r>
              <a:rPr dirty="0" sz="2700" spc="65">
                <a:latin typeface="Times New Roman"/>
                <a:cs typeface="Times New Roman"/>
              </a:rPr>
              <a:t>i</a:t>
            </a:r>
            <a:r>
              <a:rPr dirty="0" baseline="-16129" sz="2325" spc="97">
                <a:latin typeface="Times New Roman"/>
                <a:cs typeface="Times New Roman"/>
              </a:rPr>
              <a:t>C</a:t>
            </a:r>
            <a:r>
              <a:rPr dirty="0" baseline="-16129" sz="2325" spc="705">
                <a:latin typeface="Times New Roman"/>
                <a:cs typeface="Times New Roman"/>
              </a:rPr>
              <a:t> </a:t>
            </a:r>
            <a:r>
              <a:rPr dirty="0" sz="2700" spc="-1225">
                <a:latin typeface="Times New Roman"/>
                <a:cs typeface="Times New Roman"/>
              </a:rPr>
              <a:t>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0388" y="3368611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 h="0">
                <a:moveTo>
                  <a:pt x="0" y="0"/>
                </a:moveTo>
                <a:lnTo>
                  <a:pt x="268986" y="0"/>
                </a:lnTo>
              </a:path>
            </a:pathLst>
          </a:custGeom>
          <a:ln w="160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17395" y="3319526"/>
            <a:ext cx="17145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95">
                <a:latin typeface="Times New Roman"/>
                <a:cs typeface="Times New Roman"/>
              </a:rPr>
              <a:t>O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1124" y="2922270"/>
            <a:ext cx="187325" cy="38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10"/>
              </a:lnSpc>
            </a:pPr>
            <a:r>
              <a:rPr dirty="0" sz="255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739" y="3319526"/>
            <a:ext cx="15049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7200" y="3319526"/>
            <a:ext cx="15049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8451" y="3379470"/>
            <a:ext cx="24130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5">
                <a:latin typeface="Times New Roman"/>
                <a:cs typeface="Times New Roman"/>
              </a:rPr>
              <a:t>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3472" y="3126485"/>
            <a:ext cx="170942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  <a:tab pos="1265555" algn="l"/>
              </a:tabLst>
            </a:pPr>
            <a:r>
              <a:rPr dirty="0" sz="2550" spc="-150">
                <a:latin typeface="Times New Roman"/>
                <a:cs typeface="Times New Roman"/>
              </a:rPr>
              <a:t>v	</a:t>
            </a:r>
            <a:r>
              <a:rPr dirty="0" sz="2550" spc="-1155">
                <a:latin typeface="Times New Roman"/>
                <a:cs typeface="Times New Roman"/>
              </a:rPr>
              <a:t></a:t>
            </a:r>
            <a:r>
              <a:rPr dirty="0" sz="2550" spc="-50">
                <a:latin typeface="Times New Roman"/>
                <a:cs typeface="Times New Roman"/>
              </a:rPr>
              <a:t> </a:t>
            </a:r>
            <a:r>
              <a:rPr dirty="0" sz="2550" spc="-165">
                <a:latin typeface="Times New Roman"/>
                <a:cs typeface="Times New Roman"/>
              </a:rPr>
              <a:t></a:t>
            </a:r>
            <a:r>
              <a:rPr dirty="0" sz="2550" spc="-165">
                <a:latin typeface="Times New Roman"/>
                <a:cs typeface="Times New Roman"/>
              </a:rPr>
              <a:t>v	</a:t>
            </a:r>
            <a:r>
              <a:rPr dirty="0" sz="2550" spc="-1155">
                <a:latin typeface="Times New Roman"/>
                <a:cs typeface="Times New Roman"/>
              </a:rPr>
              <a:t> </a:t>
            </a:r>
            <a:r>
              <a:rPr dirty="0" sz="2550" spc="-50">
                <a:latin typeface="Times New Roman"/>
                <a:cs typeface="Times New Roman"/>
              </a:rPr>
              <a:t> </a:t>
            </a:r>
            <a:r>
              <a:rPr dirty="0" sz="2550" spc="-240">
                <a:latin typeface="Times New Roman"/>
                <a:cs typeface="Times New Roman"/>
              </a:rPr>
              <a:t>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6967" y="3083559"/>
            <a:ext cx="158115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2760">
                <a:latin typeface="Times New Roman"/>
                <a:cs typeface="Times New Roman"/>
              </a:rPr>
              <a:t>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50256" y="628078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15" y="0"/>
                </a:lnTo>
              </a:path>
            </a:pathLst>
          </a:custGeom>
          <a:ln w="15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72102" y="628078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110" y="0"/>
                </a:lnTo>
              </a:path>
            </a:pathLst>
          </a:custGeom>
          <a:ln w="15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49344" y="6027673"/>
            <a:ext cx="9779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4140" y="6230366"/>
            <a:ext cx="169545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5">
                <a:latin typeface="Times New Roman"/>
                <a:cs typeface="Times New Roman"/>
              </a:rPr>
              <a:t>O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35258" y="6230366"/>
            <a:ext cx="9779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10816" y="5840983"/>
            <a:ext cx="196596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39264" algn="l"/>
              </a:tabLst>
            </a:pPr>
            <a:r>
              <a:rPr dirty="0" sz="2500" spc="10">
                <a:latin typeface="Times New Roman"/>
                <a:cs typeface="Times New Roman"/>
              </a:rPr>
              <a:t>1</a:t>
            </a:r>
            <a:r>
              <a:rPr dirty="0" sz="2500" spc="5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Times New Roman"/>
                <a:cs typeface="Times New Roman"/>
              </a:rPr>
              <a:t>	</a:t>
            </a:r>
            <a:r>
              <a:rPr dirty="0" sz="2500" spc="-130">
                <a:latin typeface="Times New Roman"/>
                <a:cs typeface="Times New Roman"/>
              </a:rPr>
              <a:t>V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72132" y="6293611"/>
            <a:ext cx="227457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33880" algn="l"/>
              </a:tabLst>
            </a:pPr>
            <a:r>
              <a:rPr dirty="0" sz="2500" spc="10">
                <a:latin typeface="Times New Roman"/>
                <a:cs typeface="Times New Roman"/>
              </a:rPr>
              <a:t>RC</a:t>
            </a:r>
            <a:r>
              <a:rPr dirty="0" sz="2500" spc="10">
                <a:latin typeface="Times New Roman"/>
                <a:cs typeface="Times New Roman"/>
              </a:rPr>
              <a:t>	</a:t>
            </a:r>
            <a:r>
              <a:rPr dirty="0" sz="2500" spc="10">
                <a:latin typeface="Times New Roman"/>
                <a:cs typeface="Times New Roman"/>
              </a:rPr>
              <a:t>RC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1740" y="6043676"/>
            <a:ext cx="78168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3695" algn="l"/>
              </a:tabLst>
            </a:pPr>
            <a:r>
              <a:rPr dirty="0" sz="2500" spc="-135">
                <a:latin typeface="Times New Roman"/>
                <a:cs typeface="Times New Roman"/>
              </a:rPr>
              <a:t>v	</a:t>
            </a:r>
            <a:r>
              <a:rPr dirty="0" sz="2500" spc="25">
                <a:latin typeface="Times New Roman"/>
                <a:cs typeface="Times New Roman"/>
              </a:rPr>
              <a:t>= </a:t>
            </a:r>
            <a:r>
              <a:rPr dirty="0" sz="2500" spc="-180">
                <a:latin typeface="Times New Roman"/>
                <a:cs typeface="Times New Roman"/>
              </a:rPr>
              <a:t> </a:t>
            </a:r>
            <a:r>
              <a:rPr dirty="0" sz="2500" spc="-215">
                <a:latin typeface="Times New Roman"/>
                <a:cs typeface="Times New Roman"/>
              </a:rPr>
              <a:t>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81712" y="6043676"/>
            <a:ext cx="10541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35">
                <a:latin typeface="Times New Roman"/>
                <a:cs typeface="Times New Roman"/>
              </a:rPr>
              <a:t>v </a:t>
            </a:r>
            <a:r>
              <a:rPr dirty="0" sz="2500" spc="85">
                <a:latin typeface="Times New Roman"/>
                <a:cs typeface="Times New Roman"/>
              </a:rPr>
              <a:t>d</a:t>
            </a:r>
            <a:r>
              <a:rPr dirty="0" sz="2500" spc="85">
                <a:latin typeface="Times New Roman"/>
                <a:cs typeface="Times New Roman"/>
              </a:rPr>
              <a:t>t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 </a:t>
            </a:r>
            <a:r>
              <a:rPr dirty="0" sz="2500" spc="-580">
                <a:latin typeface="Times New Roman"/>
                <a:cs typeface="Times New Roman"/>
              </a:rPr>
              <a:t> </a:t>
            </a:r>
            <a:r>
              <a:rPr dirty="0" sz="2500" spc="-215">
                <a:latin typeface="Times New Roman"/>
                <a:cs typeface="Times New Roman"/>
              </a:rPr>
              <a:t>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2483" y="5999226"/>
            <a:ext cx="156845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50" spc="-2720">
                <a:latin typeface="Times New Roman"/>
                <a:cs typeface="Times New Roman"/>
              </a:rPr>
              <a:t>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20875" y="3376326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 h="0">
                <a:moveTo>
                  <a:pt x="0" y="0"/>
                </a:moveTo>
                <a:lnTo>
                  <a:pt x="515778" y="0"/>
                </a:lnTo>
              </a:path>
            </a:pathLst>
          </a:custGeom>
          <a:ln w="161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624576" y="3328670"/>
            <a:ext cx="9906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9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83911" y="2928365"/>
            <a:ext cx="188595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10"/>
              </a:lnSpc>
            </a:pPr>
            <a:r>
              <a:rPr dirty="0" sz="2550" spc="5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43703" y="3388614"/>
            <a:ext cx="460375" cy="40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5">
                <a:latin typeface="Times New Roman"/>
                <a:cs typeface="Times New Roman"/>
              </a:rPr>
              <a:t>RC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14315" y="3134105"/>
            <a:ext cx="1066800" cy="40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4635" algn="l"/>
              </a:tabLst>
            </a:pPr>
            <a:r>
              <a:rPr dirty="0" baseline="1089" sz="3825" spc="-7">
                <a:latin typeface="Times New Roman"/>
                <a:cs typeface="Times New Roman"/>
              </a:rPr>
              <a:t>i	</a:t>
            </a:r>
            <a:r>
              <a:rPr dirty="0" baseline="1089" sz="3825" spc="104">
                <a:latin typeface="Times New Roman"/>
                <a:cs typeface="Times New Roman"/>
              </a:rPr>
              <a:t>d</a:t>
            </a:r>
            <a:r>
              <a:rPr dirty="0" baseline="1089" sz="3825" spc="104">
                <a:latin typeface="Times New Roman"/>
                <a:cs typeface="Times New Roman"/>
              </a:rPr>
              <a:t>t</a:t>
            </a:r>
            <a:r>
              <a:rPr dirty="0" baseline="1089" sz="3825" spc="15">
                <a:latin typeface="Times New Roman"/>
                <a:cs typeface="Times New Roman"/>
              </a:rPr>
              <a:t> </a:t>
            </a:r>
            <a:r>
              <a:rPr dirty="0" sz="2550" spc="-1145">
                <a:latin typeface="Times New Roman"/>
                <a:cs typeface="Times New Roman"/>
              </a:rPr>
              <a:t> </a:t>
            </a:r>
            <a:r>
              <a:rPr dirty="0" sz="2550" spc="-540">
                <a:latin typeface="Times New Roman"/>
                <a:cs typeface="Times New Roman"/>
              </a:rPr>
              <a:t> </a:t>
            </a:r>
            <a:r>
              <a:rPr dirty="0" sz="2550" spc="-220">
                <a:latin typeface="Times New Roman"/>
                <a:cs typeface="Times New Roman"/>
              </a:rPr>
              <a:t>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84723" y="2969005"/>
            <a:ext cx="724535" cy="715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2987" sz="5775" spc="-4200">
                <a:latin typeface="Times New Roman"/>
                <a:cs typeface="Times New Roman"/>
              </a:rPr>
              <a:t></a:t>
            </a:r>
            <a:r>
              <a:rPr dirty="0" baseline="-12987" sz="5775" spc="-930">
                <a:latin typeface="Times New Roman"/>
                <a:cs typeface="Times New Roman"/>
              </a:rPr>
              <a:t> </a:t>
            </a:r>
            <a:r>
              <a:rPr dirty="0" sz="2550" spc="-140">
                <a:latin typeface="Times New Roman"/>
                <a:cs typeface="Times New Roman"/>
              </a:rPr>
              <a:t>v</a:t>
            </a:r>
            <a:r>
              <a:rPr dirty="0" sz="2550" spc="90">
                <a:latin typeface="Times New Roman"/>
                <a:cs typeface="Times New Roman"/>
              </a:rPr>
              <a:t> </a:t>
            </a:r>
            <a:r>
              <a:rPr dirty="0" sz="2550" spc="75">
                <a:latin typeface="Times New Roman"/>
                <a:cs typeface="Times New Roman"/>
              </a:rPr>
              <a:t>d</a:t>
            </a:r>
            <a:r>
              <a:rPr dirty="0" sz="2550" spc="75">
                <a:latin typeface="Times New Roman"/>
                <a:cs typeface="Times New Roman"/>
              </a:rPr>
              <a:t>t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41040" y="5399484"/>
            <a:ext cx="360807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例：输入阶跃直流电压</a:t>
            </a:r>
            <a:r>
              <a:rPr dirty="0" sz="2400">
                <a:latin typeface="Times New Roman"/>
                <a:cs typeface="Times New Roman"/>
              </a:rPr>
              <a:t>v</a:t>
            </a:r>
            <a:r>
              <a:rPr dirty="0" baseline="-12152" sz="2400">
                <a:latin typeface="Times New Roman"/>
                <a:cs typeface="Times New Roman"/>
              </a:rPr>
              <a:t>I</a:t>
            </a:r>
            <a:r>
              <a:rPr dirty="0" sz="2400">
                <a:latin typeface="宋体"/>
                <a:cs typeface="宋体"/>
              </a:rPr>
              <a:t>时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27972" y="4222051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 h="0">
                <a:moveTo>
                  <a:pt x="0" y="0"/>
                </a:moveTo>
                <a:lnTo>
                  <a:pt x="495109" y="0"/>
                </a:lnTo>
              </a:path>
            </a:pathLst>
          </a:custGeom>
          <a:ln w="15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694375" y="4174743"/>
            <a:ext cx="9588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85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5007" y="3791458"/>
            <a:ext cx="18224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95"/>
              </a:lnSpc>
            </a:pPr>
            <a:r>
              <a:rPr dirty="0" sz="2450" spc="5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49372" y="4233417"/>
            <a:ext cx="44259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5">
                <a:latin typeface="Times New Roman"/>
                <a:cs typeface="Times New Roman"/>
              </a:rPr>
              <a:t>RC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4724" y="3989577"/>
            <a:ext cx="1306195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15">
                <a:latin typeface="Times New Roman"/>
                <a:cs typeface="Times New Roman"/>
              </a:rPr>
              <a:t>v</a:t>
            </a:r>
            <a:r>
              <a:rPr dirty="0" baseline="-15873" sz="2100" spc="22">
                <a:latin typeface="Times New Roman"/>
                <a:cs typeface="Times New Roman"/>
              </a:rPr>
              <a:t>O </a:t>
            </a:r>
            <a:r>
              <a:rPr dirty="0" sz="2450" spc="-1105">
                <a:latin typeface="Times New Roman"/>
                <a:cs typeface="Times New Roman"/>
              </a:rPr>
              <a:t></a:t>
            </a:r>
            <a:r>
              <a:rPr dirty="0" sz="2450" spc="-75">
                <a:latin typeface="Times New Roman"/>
                <a:cs typeface="Times New Roman"/>
              </a:rPr>
              <a:t> </a:t>
            </a:r>
            <a:r>
              <a:rPr dirty="0" sz="2450" spc="-20">
                <a:latin typeface="Times New Roman"/>
                <a:cs typeface="Times New Roman"/>
              </a:rPr>
              <a:t>v</a:t>
            </a:r>
            <a:r>
              <a:rPr dirty="0" baseline="-15873" sz="2100" spc="-30">
                <a:latin typeface="Times New Roman"/>
                <a:cs typeface="Times New Roman"/>
              </a:rPr>
              <a:t>C </a:t>
            </a:r>
            <a:r>
              <a:rPr dirty="0" baseline="-15873" sz="2100" spc="15">
                <a:latin typeface="Times New Roman"/>
                <a:cs typeface="Times New Roman"/>
              </a:rPr>
              <a:t>0 </a:t>
            </a:r>
            <a:r>
              <a:rPr dirty="0" baseline="-15873" sz="2100" spc="-472">
                <a:latin typeface="Times New Roman"/>
                <a:cs typeface="Times New Roman"/>
              </a:rPr>
              <a:t> </a:t>
            </a:r>
            <a:r>
              <a:rPr dirty="0" sz="2450" spc="-220">
                <a:latin typeface="Times New Roman"/>
                <a:cs typeface="Times New Roman"/>
              </a:rPr>
              <a:t>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69055" y="3830827"/>
            <a:ext cx="69786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513" sz="5550" spc="-4042">
                <a:latin typeface="Times New Roman"/>
                <a:cs typeface="Times New Roman"/>
              </a:rPr>
              <a:t></a:t>
            </a:r>
            <a:r>
              <a:rPr dirty="0" baseline="-13513" sz="5550" spc="-907">
                <a:latin typeface="Times New Roman"/>
                <a:cs typeface="Times New Roman"/>
              </a:rPr>
              <a:t> </a:t>
            </a:r>
            <a:r>
              <a:rPr dirty="0" sz="2450" spc="-135">
                <a:latin typeface="Times New Roman"/>
                <a:cs typeface="Times New Roman"/>
              </a:rPr>
              <a:t>v</a:t>
            </a:r>
            <a:r>
              <a:rPr dirty="0" sz="2450" spc="90">
                <a:latin typeface="Times New Roman"/>
                <a:cs typeface="Times New Roman"/>
              </a:rPr>
              <a:t> </a:t>
            </a:r>
            <a:r>
              <a:rPr dirty="0" sz="2450" spc="80">
                <a:latin typeface="Times New Roman"/>
                <a:cs typeface="Times New Roman"/>
              </a:rPr>
              <a:t>d</a:t>
            </a:r>
            <a:r>
              <a:rPr dirty="0" sz="2450" spc="80">
                <a:latin typeface="Times New Roman"/>
                <a:cs typeface="Times New Roman"/>
              </a:rPr>
              <a:t>t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4724" y="4654042"/>
            <a:ext cx="2516505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25">
                <a:latin typeface="Times New Roman"/>
                <a:cs typeface="Times New Roman"/>
              </a:rPr>
              <a:t>v</a:t>
            </a:r>
            <a:r>
              <a:rPr dirty="0" baseline="-15873" sz="2100" spc="-37">
                <a:latin typeface="Times New Roman"/>
                <a:cs typeface="Times New Roman"/>
              </a:rPr>
              <a:t>C </a:t>
            </a:r>
            <a:r>
              <a:rPr dirty="0" baseline="-15873" sz="2100" spc="15">
                <a:latin typeface="Times New Roman"/>
                <a:cs typeface="Times New Roman"/>
              </a:rPr>
              <a:t>0</a:t>
            </a:r>
            <a:r>
              <a:rPr dirty="0" baseline="-15873" sz="2100" spc="247">
                <a:latin typeface="Times New Roman"/>
                <a:cs typeface="Times New Roman"/>
              </a:rPr>
              <a:t> </a:t>
            </a:r>
            <a:r>
              <a:rPr dirty="0" sz="2450" spc="65">
                <a:latin typeface="Times New Roman"/>
                <a:cs typeface="Times New Roman"/>
              </a:rPr>
              <a:t>:</a:t>
            </a:r>
            <a:r>
              <a:rPr dirty="0" sz="2450" spc="65">
                <a:latin typeface="宋体"/>
                <a:cs typeface="宋体"/>
              </a:rPr>
              <a:t>电容初始电压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42226" y="3043427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44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99753" y="1842516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47026" y="2281427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37119" y="2264663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80">
                <a:moveTo>
                  <a:pt x="954024" y="576071"/>
                </a:moveTo>
                <a:lnTo>
                  <a:pt x="0" y="33528"/>
                </a:lnTo>
                <a:lnTo>
                  <a:pt x="19812" y="0"/>
                </a:lnTo>
                <a:lnTo>
                  <a:pt x="973835" y="544068"/>
                </a:lnTo>
                <a:lnTo>
                  <a:pt x="95402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38644" y="2807208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3" y="501395"/>
                </a:moveTo>
                <a:lnTo>
                  <a:pt x="0" y="467867"/>
                </a:lnTo>
                <a:lnTo>
                  <a:pt x="954023" y="0"/>
                </a:lnTo>
                <a:lnTo>
                  <a:pt x="970787" y="35051"/>
                </a:lnTo>
                <a:lnTo>
                  <a:pt x="16763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459662" y="2840831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43700" y="2542793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53328" y="2542793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9940" y="3021330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01811" y="2817114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64936" y="2470403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5532" y="1524"/>
                </a:moveTo>
                <a:lnTo>
                  <a:pt x="42672" y="1524"/>
                </a:lnTo>
                <a:lnTo>
                  <a:pt x="44196" y="0"/>
                </a:lnTo>
                <a:lnTo>
                  <a:pt x="64008" y="0"/>
                </a:lnTo>
                <a:lnTo>
                  <a:pt x="65532" y="1524"/>
                </a:lnTo>
                <a:close/>
              </a:path>
              <a:path w="106679" h="128269">
                <a:moveTo>
                  <a:pt x="74676" y="4572"/>
                </a:move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4676" y="4572"/>
                </a:lnTo>
                <a:close/>
              </a:path>
              <a:path w="106679" h="128269">
                <a:moveTo>
                  <a:pt x="76200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76200" y="4572"/>
                </a:lnTo>
                <a:lnTo>
                  <a:pt x="76200" y="6096"/>
                </a:lnTo>
                <a:close/>
              </a:path>
              <a:path w="106679" h="128269">
                <a:moveTo>
                  <a:pt x="85344" y="12192"/>
                </a:moveTo>
                <a:lnTo>
                  <a:pt x="22860" y="12192"/>
                </a:lnTo>
                <a:lnTo>
                  <a:pt x="22860" y="10668"/>
                </a:lnTo>
                <a:lnTo>
                  <a:pt x="28956" y="6096"/>
                </a:lnTo>
                <a:lnTo>
                  <a:pt x="77724" y="6096"/>
                </a:lnTo>
                <a:lnTo>
                  <a:pt x="83820" y="10668"/>
                </a:lnTo>
                <a:lnTo>
                  <a:pt x="85344" y="12192"/>
                </a:lnTo>
                <a:close/>
              </a:path>
              <a:path w="106679" h="128269">
                <a:moveTo>
                  <a:pt x="38354" y="64008"/>
                </a:moveTo>
                <a:lnTo>
                  <a:pt x="38100" y="62484"/>
                </a:lnTo>
                <a:lnTo>
                  <a:pt x="1524" y="62484"/>
                </a:lnTo>
                <a:lnTo>
                  <a:pt x="1524" y="50292"/>
                </a:lnTo>
                <a:lnTo>
                  <a:pt x="4572" y="41148"/>
                </a:lnTo>
                <a:lnTo>
                  <a:pt x="4572" y="39624"/>
                </a:lnTo>
                <a:lnTo>
                  <a:pt x="7620" y="30480"/>
                </a:lnTo>
                <a:lnTo>
                  <a:pt x="9144" y="30480"/>
                </a:lnTo>
                <a:lnTo>
                  <a:pt x="9144" y="27432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86868" y="12192"/>
                </a:lnTo>
                <a:lnTo>
                  <a:pt x="86868" y="13716"/>
                </a:lnTo>
                <a:lnTo>
                  <a:pt x="91440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4488" y="21336"/>
                </a:lnTo>
                <a:lnTo>
                  <a:pt x="97536" y="27432"/>
                </a:lnTo>
                <a:lnTo>
                  <a:pt x="99060" y="28956"/>
                </a:lnTo>
                <a:lnTo>
                  <a:pt x="99060" y="30480"/>
                </a:lnTo>
                <a:lnTo>
                  <a:pt x="101092" y="36576"/>
                </a:lnTo>
                <a:lnTo>
                  <a:pt x="53340" y="36576"/>
                </a:lnTo>
                <a:lnTo>
                  <a:pt x="47244" y="39624"/>
                </a:lnTo>
                <a:lnTo>
                  <a:pt x="48768" y="39624"/>
                </a:lnTo>
                <a:lnTo>
                  <a:pt x="45720" y="41148"/>
                </a:lnTo>
                <a:lnTo>
                  <a:pt x="47244" y="41148"/>
                </a:lnTo>
                <a:lnTo>
                  <a:pt x="44196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640" y="53340"/>
                </a:lnTo>
                <a:lnTo>
                  <a:pt x="40132" y="56388"/>
                </a:lnTo>
                <a:lnTo>
                  <a:pt x="39624" y="56388"/>
                </a:lnTo>
                <a:lnTo>
                  <a:pt x="38354" y="64008"/>
                </a:lnTo>
                <a:close/>
              </a:path>
              <a:path w="106679" h="128269">
                <a:moveTo>
                  <a:pt x="56388" y="38100"/>
                </a:moveTo>
                <a:lnTo>
                  <a:pt x="50292" y="38100"/>
                </a:lnTo>
                <a:lnTo>
                  <a:pt x="53340" y="36576"/>
                </a:lnTo>
                <a:lnTo>
                  <a:pt x="56388" y="38100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3340" y="36576"/>
                </a:lnTo>
                <a:lnTo>
                  <a:pt x="57912" y="38100"/>
                </a:lnTo>
                <a:lnTo>
                  <a:pt x="101600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101600" y="38100"/>
                </a:moveTo>
                <a:lnTo>
                  <a:pt x="57912" y="38100"/>
                </a:lnTo>
                <a:lnTo>
                  <a:pt x="53340" y="36576"/>
                </a:lnTo>
                <a:lnTo>
                  <a:pt x="101092" y="36576"/>
                </a:lnTo>
                <a:lnTo>
                  <a:pt x="101600" y="38100"/>
                </a:lnTo>
                <a:close/>
              </a:path>
              <a:path w="106679" h="128269">
                <a:moveTo>
                  <a:pt x="48768" y="39624"/>
                </a:moveTo>
                <a:lnTo>
                  <a:pt x="47244" y="39624"/>
                </a:lnTo>
                <a:lnTo>
                  <a:pt x="51816" y="38100"/>
                </a:lnTo>
                <a:lnTo>
                  <a:pt x="48768" y="39624"/>
                </a:lnTo>
                <a:close/>
              </a:path>
              <a:path w="106679" h="128269">
                <a:moveTo>
                  <a:pt x="103632" y="41148"/>
                </a:moveTo>
                <a:lnTo>
                  <a:pt x="60960" y="41148"/>
                </a:lnTo>
                <a:lnTo>
                  <a:pt x="56388" y="38100"/>
                </a:lnTo>
                <a:lnTo>
                  <a:pt x="59436" y="39624"/>
                </a:lnTo>
                <a:lnTo>
                  <a:pt x="103632" y="39624"/>
                </a:lnTo>
                <a:lnTo>
                  <a:pt x="103632" y="41148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5720" y="41148"/>
                </a:lnTo>
                <a:lnTo>
                  <a:pt x="48768" y="39624"/>
                </a:lnTo>
                <a:lnTo>
                  <a:pt x="47244" y="41148"/>
                </a:lnTo>
                <a:close/>
              </a:path>
              <a:path w="106679" h="128269">
                <a:moveTo>
                  <a:pt x="62788" y="43281"/>
                </a:moveTo>
                <a:lnTo>
                  <a:pt x="57912" y="39624"/>
                </a:lnTo>
                <a:lnTo>
                  <a:pt x="60960" y="41148"/>
                </a:lnTo>
                <a:lnTo>
                  <a:pt x="103632" y="41148"/>
                </a:lnTo>
                <a:lnTo>
                  <a:pt x="103886" y="42672"/>
                </a:lnTo>
                <a:lnTo>
                  <a:pt x="62484" y="42672"/>
                </a:lnTo>
                <a:lnTo>
                  <a:pt x="62788" y="43281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4196" y="44196"/>
                </a:lnTo>
                <a:lnTo>
                  <a:pt x="45720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008" y="44196"/>
                </a:moveTo>
                <a:lnTo>
                  <a:pt x="62788" y="43281"/>
                </a:lnTo>
                <a:lnTo>
                  <a:pt x="62484" y="42672"/>
                </a:lnTo>
                <a:lnTo>
                  <a:pt x="64008" y="44196"/>
                </a:lnTo>
                <a:close/>
              </a:path>
              <a:path w="106679" h="128269">
                <a:moveTo>
                  <a:pt x="104140" y="44196"/>
                </a:moveTo>
                <a:lnTo>
                  <a:pt x="64008" y="44196"/>
                </a:lnTo>
                <a:lnTo>
                  <a:pt x="62484" y="42672"/>
                </a:lnTo>
                <a:lnTo>
                  <a:pt x="103886" y="42672"/>
                </a:lnTo>
                <a:lnTo>
                  <a:pt x="104140" y="44196"/>
                </a:lnTo>
                <a:close/>
              </a:path>
              <a:path w="106679" h="128269">
                <a:moveTo>
                  <a:pt x="104902" y="48768"/>
                </a:moveTo>
                <a:lnTo>
                  <a:pt x="65532" y="48768"/>
                </a:lnTo>
                <a:lnTo>
                  <a:pt x="62788" y="43281"/>
                </a:lnTo>
                <a:lnTo>
                  <a:pt x="64008" y="44196"/>
                </a:lnTo>
                <a:lnTo>
                  <a:pt x="104140" y="44196"/>
                </a:lnTo>
                <a:lnTo>
                  <a:pt x="104902" y="48768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008" y="45720"/>
                </a:lnTo>
                <a:lnTo>
                  <a:pt x="65532" y="48768"/>
                </a:lnTo>
                <a:lnTo>
                  <a:pt x="104902" y="48768"/>
                </a:lnTo>
                <a:lnTo>
                  <a:pt x="105156" y="50292"/>
                </a:lnTo>
                <a:lnTo>
                  <a:pt x="67056" y="50292"/>
                </a:lnTo>
                <a:lnTo>
                  <a:pt x="67056" y="53340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40640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640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0292"/>
                </a:lnTo>
                <a:lnTo>
                  <a:pt x="105156" y="50292"/>
                </a:lnTo>
                <a:lnTo>
                  <a:pt x="106680" y="51816"/>
                </a:lnTo>
                <a:lnTo>
                  <a:pt x="106680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624" y="59436"/>
                </a:moveTo>
                <a:lnTo>
                  <a:pt x="39624" y="56388"/>
                </a:lnTo>
                <a:lnTo>
                  <a:pt x="40132" y="56388"/>
                </a:lnTo>
                <a:lnTo>
                  <a:pt x="39624" y="59436"/>
                </a:lnTo>
                <a:close/>
              </a:path>
              <a:path w="106679" h="128269">
                <a:moveTo>
                  <a:pt x="106680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80" y="56388"/>
                </a:lnTo>
                <a:lnTo>
                  <a:pt x="106680" y="71628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60" y="115824"/>
                </a:lnTo>
                <a:lnTo>
                  <a:pt x="15240" y="108204"/>
                </a:lnTo>
                <a:lnTo>
                  <a:pt x="15240" y="106680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5344"/>
                </a:lnTo>
                <a:lnTo>
                  <a:pt x="1524" y="76200"/>
                </a:lnTo>
                <a:lnTo>
                  <a:pt x="1524" y="65532"/>
                </a:lnTo>
                <a:lnTo>
                  <a:pt x="0" y="64008"/>
                </a:lnTo>
                <a:lnTo>
                  <a:pt x="0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8" y="65532"/>
                </a:lnTo>
                <a:lnTo>
                  <a:pt x="39624" y="71628"/>
                </a:lnTo>
                <a:lnTo>
                  <a:pt x="40233" y="71628"/>
                </a:lnTo>
                <a:lnTo>
                  <a:pt x="40538" y="73152"/>
                </a:lnTo>
                <a:lnTo>
                  <a:pt x="39624" y="73152"/>
                </a:lnTo>
                <a:lnTo>
                  <a:pt x="42062" y="79248"/>
                </a:lnTo>
                <a:lnTo>
                  <a:pt x="41148" y="79248"/>
                </a:lnTo>
                <a:lnTo>
                  <a:pt x="45720" y="85344"/>
                </a:lnTo>
                <a:lnTo>
                  <a:pt x="48768" y="88392"/>
                </a:lnTo>
                <a:lnTo>
                  <a:pt x="49530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9060"/>
                </a:lnTo>
                <a:lnTo>
                  <a:pt x="94488" y="105156"/>
                </a:lnTo>
                <a:lnTo>
                  <a:pt x="91440" y="108204"/>
                </a:lnTo>
                <a:lnTo>
                  <a:pt x="86868" y="114300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4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608" y="65532"/>
                </a:moveTo>
                <a:lnTo>
                  <a:pt x="38100" y="65532"/>
                </a:lnTo>
                <a:lnTo>
                  <a:pt x="38354" y="64008"/>
                </a:lnTo>
                <a:lnTo>
                  <a:pt x="38608" y="65532"/>
                </a:lnTo>
                <a:close/>
              </a:path>
              <a:path w="106679" h="128269">
                <a:moveTo>
                  <a:pt x="40233" y="71628"/>
                </a:moveTo>
                <a:lnTo>
                  <a:pt x="39624" y="71628"/>
                </a:lnTo>
                <a:lnTo>
                  <a:pt x="39624" y="68580"/>
                </a:lnTo>
                <a:lnTo>
                  <a:pt x="40233" y="71628"/>
                </a:lnTo>
                <a:close/>
              </a:path>
              <a:path w="106679" h="128269">
                <a:moveTo>
                  <a:pt x="105156" y="76200"/>
                </a:moveTo>
                <a:lnTo>
                  <a:pt x="67056" y="76200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80" y="71628"/>
                </a:lnTo>
                <a:lnTo>
                  <a:pt x="106680" y="74676"/>
                </a:lnTo>
                <a:lnTo>
                  <a:pt x="105156" y="76200"/>
                </a:lnTo>
                <a:close/>
              </a:path>
              <a:path w="106679" h="128269">
                <a:moveTo>
                  <a:pt x="41148" y="76200"/>
                </a:moveTo>
                <a:lnTo>
                  <a:pt x="39624" y="73152"/>
                </a:lnTo>
                <a:lnTo>
                  <a:pt x="40538" y="73152"/>
                </a:lnTo>
                <a:lnTo>
                  <a:pt x="41148" y="76200"/>
                </a:lnTo>
                <a:close/>
              </a:path>
              <a:path w="106679" h="128269">
                <a:moveTo>
                  <a:pt x="64008" y="80772"/>
                </a:moveTo>
                <a:lnTo>
                  <a:pt x="67056" y="73152"/>
                </a:lnTo>
                <a:lnTo>
                  <a:pt x="67056" y="76200"/>
                </a:lnTo>
                <a:lnTo>
                  <a:pt x="105156" y="76200"/>
                </a:lnTo>
                <a:lnTo>
                  <a:pt x="104648" y="79248"/>
                </a:lnTo>
                <a:lnTo>
                  <a:pt x="65532" y="79248"/>
                </a:lnTo>
                <a:lnTo>
                  <a:pt x="64008" y="80772"/>
                </a:lnTo>
                <a:close/>
              </a:path>
              <a:path w="106679" h="128269">
                <a:moveTo>
                  <a:pt x="42672" y="80772"/>
                </a:moveTo>
                <a:lnTo>
                  <a:pt x="41148" y="79248"/>
                </a:lnTo>
                <a:lnTo>
                  <a:pt x="42062" y="79248"/>
                </a:lnTo>
                <a:lnTo>
                  <a:pt x="42672" y="80772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5532" y="79248"/>
                </a:lnTo>
                <a:lnTo>
                  <a:pt x="104648" y="79248"/>
                </a:lnTo>
                <a:lnTo>
                  <a:pt x="104140" y="82296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79" h="128269">
                <a:moveTo>
                  <a:pt x="47461" y="86650"/>
                </a:moveTo>
                <a:lnTo>
                  <a:pt x="45720" y="85344"/>
                </a:lnTo>
                <a:lnTo>
                  <a:pt x="44196" y="82296"/>
                </a:lnTo>
                <a:lnTo>
                  <a:pt x="47461" y="86650"/>
                </a:lnTo>
                <a:close/>
              </a:path>
              <a:path w="106679" h="128269">
                <a:moveTo>
                  <a:pt x="102108" y="88392"/>
                </a:moveTo>
                <a:lnTo>
                  <a:pt x="59436" y="88392"/>
                </a:lnTo>
                <a:lnTo>
                  <a:pt x="64008" y="82296"/>
                </a:lnTo>
                <a:lnTo>
                  <a:pt x="104140" y="82296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8392"/>
                </a:lnTo>
                <a:close/>
              </a:path>
              <a:path w="106679" h="128269">
                <a:moveTo>
                  <a:pt x="47853" y="87172"/>
                </a:moveTo>
                <a:lnTo>
                  <a:pt x="47244" y="86868"/>
                </a:lnTo>
                <a:lnTo>
                  <a:pt x="45720" y="85344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8" y="89916"/>
                </a:lnTo>
                <a:lnTo>
                  <a:pt x="60960" y="85344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48768" y="87630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30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7244" y="86868"/>
                </a:lnTo>
                <a:lnTo>
                  <a:pt x="48006" y="87376"/>
                </a:lnTo>
                <a:lnTo>
                  <a:pt x="48768" y="88392"/>
                </a:lnTo>
                <a:close/>
              </a:path>
              <a:path w="106679" h="128269">
                <a:moveTo>
                  <a:pt x="48006" y="87376"/>
                </a:moveTo>
                <a:lnTo>
                  <a:pt x="47244" y="86868"/>
                </a:lnTo>
                <a:lnTo>
                  <a:pt x="47853" y="87172"/>
                </a:lnTo>
                <a:lnTo>
                  <a:pt x="48006" y="87376"/>
                </a:lnTo>
                <a:close/>
              </a:path>
              <a:path w="106679" h="128269">
                <a:moveTo>
                  <a:pt x="54864" y="89154"/>
                </a:moveTo>
                <a:lnTo>
                  <a:pt x="59436" y="86868"/>
                </a:lnTo>
                <a:lnTo>
                  <a:pt x="57912" y="88392"/>
                </a:lnTo>
                <a:lnTo>
                  <a:pt x="54864" y="89154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8006" y="87376"/>
                </a:lnTo>
                <a:lnTo>
                  <a:pt x="47853" y="87172"/>
                </a:lnTo>
                <a:lnTo>
                  <a:pt x="48768" y="87630"/>
                </a:lnTo>
                <a:lnTo>
                  <a:pt x="51816" y="89916"/>
                </a:lnTo>
                <a:close/>
              </a:path>
              <a:path w="106679" h="128269">
                <a:moveTo>
                  <a:pt x="49530" y="88392"/>
                </a:moveTo>
                <a:lnTo>
                  <a:pt x="48768" y="88392"/>
                </a:lnTo>
                <a:lnTo>
                  <a:pt x="48006" y="87376"/>
                </a:lnTo>
                <a:lnTo>
                  <a:pt x="49530" y="88392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8768" y="87630"/>
                </a:lnTo>
                <a:lnTo>
                  <a:pt x="52832" y="89662"/>
                </a:lnTo>
                <a:lnTo>
                  <a:pt x="51816" y="89916"/>
                </a:lnTo>
                <a:close/>
              </a:path>
              <a:path w="106679" h="128269">
                <a:moveTo>
                  <a:pt x="52832" y="89662"/>
                </a:moveTo>
                <a:lnTo>
                  <a:pt x="50292" y="88392"/>
                </a:lnTo>
                <a:lnTo>
                  <a:pt x="54102" y="89344"/>
                </a:lnTo>
                <a:lnTo>
                  <a:pt x="52832" y="89662"/>
                </a:lnTo>
                <a:close/>
              </a:path>
              <a:path w="106679" h="128269">
                <a:moveTo>
                  <a:pt x="54646" y="89480"/>
                </a:moveTo>
                <a:lnTo>
                  <a:pt x="54356" y="89408"/>
                </a:lnTo>
                <a:lnTo>
                  <a:pt x="54864" y="89154"/>
                </a:lnTo>
                <a:lnTo>
                  <a:pt x="57912" y="88392"/>
                </a:lnTo>
                <a:lnTo>
                  <a:pt x="54646" y="89480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4646" y="89480"/>
                </a:lnTo>
                <a:lnTo>
                  <a:pt x="57912" y="88392"/>
                </a:lnTo>
                <a:lnTo>
                  <a:pt x="56388" y="89916"/>
                </a:lnTo>
                <a:close/>
              </a:path>
              <a:path w="106679" h="128269">
                <a:moveTo>
                  <a:pt x="54356" y="89408"/>
                </a:moveTo>
                <a:lnTo>
                  <a:pt x="54102" y="89344"/>
                </a:lnTo>
                <a:lnTo>
                  <a:pt x="54864" y="89154"/>
                </a:lnTo>
                <a:lnTo>
                  <a:pt x="54356" y="89408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2832" y="89662"/>
                </a:lnTo>
                <a:lnTo>
                  <a:pt x="54102" y="89344"/>
                </a:lnTo>
                <a:lnTo>
                  <a:pt x="54356" y="89408"/>
                </a:lnTo>
                <a:lnTo>
                  <a:pt x="53340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4356" y="89408"/>
                </a:lnTo>
                <a:lnTo>
                  <a:pt x="54646" y="89480"/>
                </a:lnTo>
                <a:lnTo>
                  <a:pt x="53340" y="89916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3340" y="89916"/>
                </a:lnTo>
                <a:lnTo>
                  <a:pt x="54646" y="89480"/>
                </a:lnTo>
                <a:lnTo>
                  <a:pt x="56388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1816" y="89916"/>
                </a:lnTo>
                <a:lnTo>
                  <a:pt x="52832" y="89662"/>
                </a:lnTo>
                <a:lnTo>
                  <a:pt x="53340" y="89916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3528" y="121920"/>
                </a:lnTo>
                <a:lnTo>
                  <a:pt x="74676" y="121920"/>
                </a:lnTo>
                <a:lnTo>
                  <a:pt x="67056" y="124968"/>
                </a:lnTo>
                <a:lnTo>
                  <a:pt x="67056" y="126492"/>
                </a:lnTo>
                <a:close/>
              </a:path>
              <a:path w="106679" h="128269">
                <a:moveTo>
                  <a:pt x="56388" y="128016"/>
                </a:moveTo>
                <a:lnTo>
                  <a:pt x="51816" y="128016"/>
                </a:lnTo>
                <a:lnTo>
                  <a:pt x="44196" y="126492"/>
                </a:lnTo>
                <a:lnTo>
                  <a:pt x="64008" y="126492"/>
                </a:lnTo>
                <a:lnTo>
                  <a:pt x="56388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9213577" y="2560282"/>
            <a:ext cx="31877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0">
                <a:latin typeface="Times New Roman"/>
                <a:cs typeface="Times New Roman"/>
              </a:rPr>
              <a:t>O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24116" y="356387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83040" y="2756916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73152" y="4572"/>
                </a:move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6679" h="128269">
                <a:moveTo>
                  <a:pt x="76200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74676" y="4572"/>
                </a:lnTo>
                <a:lnTo>
                  <a:pt x="76200" y="6096"/>
                </a:lnTo>
                <a:close/>
              </a:path>
              <a:path w="106679" h="128269">
                <a:moveTo>
                  <a:pt x="86868" y="114300"/>
                </a:move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7536"/>
                </a:lnTo>
                <a:lnTo>
                  <a:pt x="7620" y="96012"/>
                </a:lnTo>
                <a:lnTo>
                  <a:pt x="4659" y="88609"/>
                </a:lnTo>
                <a:lnTo>
                  <a:pt x="4572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1148"/>
                </a:lnTo>
                <a:lnTo>
                  <a:pt x="4572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22859" y="12192"/>
                </a:lnTo>
                <a:lnTo>
                  <a:pt x="22859" y="10668"/>
                </a:lnTo>
                <a:lnTo>
                  <a:pt x="28956" y="6096"/>
                </a:lnTo>
                <a:lnTo>
                  <a:pt x="77724" y="6096"/>
                </a:lnTo>
                <a:lnTo>
                  <a:pt x="83820" y="10668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1816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4195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132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538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5719" y="85344"/>
                </a:lnTo>
                <a:lnTo>
                  <a:pt x="48768" y="88392"/>
                </a:lnTo>
                <a:lnTo>
                  <a:pt x="50292" y="88900"/>
                </a:lnTo>
                <a:lnTo>
                  <a:pt x="51464" y="89681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close/>
              </a:path>
              <a:path w="106679" h="128269">
                <a:moveTo>
                  <a:pt x="47244" y="39624"/>
                </a:moveTo>
                <a:lnTo>
                  <a:pt x="51816" y="3810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79" h="128269">
                <a:moveTo>
                  <a:pt x="51054" y="38671"/>
                </a:moveTo>
                <a:lnTo>
                  <a:pt x="51816" y="38100"/>
                </a:lnTo>
                <a:lnTo>
                  <a:pt x="53339" y="38100"/>
                </a:lnTo>
                <a:lnTo>
                  <a:pt x="51054" y="38671"/>
                </a:lnTo>
                <a:close/>
              </a:path>
              <a:path w="106679" h="128269">
                <a:moveTo>
                  <a:pt x="57403" y="39116"/>
                </a:moveTo>
                <a:lnTo>
                  <a:pt x="53339" y="38100"/>
                </a:lnTo>
                <a:lnTo>
                  <a:pt x="56387" y="38100"/>
                </a:lnTo>
                <a:lnTo>
                  <a:pt x="57403" y="39116"/>
                </a:lnTo>
                <a:close/>
              </a:path>
              <a:path w="106679" h="128269">
                <a:moveTo>
                  <a:pt x="59436" y="39624"/>
                </a:moveTo>
                <a:lnTo>
                  <a:pt x="57403" y="39116"/>
                </a:lnTo>
                <a:lnTo>
                  <a:pt x="56387" y="38100"/>
                </a:lnTo>
                <a:lnTo>
                  <a:pt x="59436" y="39624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45719" y="42672"/>
                </a:moveTo>
                <a:lnTo>
                  <a:pt x="48768" y="39624"/>
                </a:lnTo>
                <a:lnTo>
                  <a:pt x="47244" y="39624"/>
                </a:lnTo>
                <a:lnTo>
                  <a:pt x="51054" y="38671"/>
                </a:lnTo>
                <a:lnTo>
                  <a:pt x="45719" y="42672"/>
                </a:lnTo>
                <a:close/>
              </a:path>
              <a:path w="106679" h="128269">
                <a:moveTo>
                  <a:pt x="104139" y="44196"/>
                </a:moveTo>
                <a:lnTo>
                  <a:pt x="64008" y="44196"/>
                </a:lnTo>
                <a:lnTo>
                  <a:pt x="57912" y="39624"/>
                </a:lnTo>
                <a:lnTo>
                  <a:pt x="57403" y="39116"/>
                </a:lnTo>
                <a:lnTo>
                  <a:pt x="59436" y="39624"/>
                </a:lnTo>
                <a:lnTo>
                  <a:pt x="103632" y="39624"/>
                </a:lnTo>
                <a:lnTo>
                  <a:pt x="103632" y="41148"/>
                </a:lnTo>
                <a:lnTo>
                  <a:pt x="104139" y="44196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4195" y="44196"/>
                </a:lnTo>
                <a:lnTo>
                  <a:pt x="45719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4008" y="44196"/>
                </a:lnTo>
                <a:lnTo>
                  <a:pt x="104139" y="44196"/>
                </a:lnTo>
                <a:lnTo>
                  <a:pt x="104394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104902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394" y="45720"/>
                </a:lnTo>
                <a:lnTo>
                  <a:pt x="10490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902" y="48768"/>
                </a:lnTo>
                <a:lnTo>
                  <a:pt x="105155" y="50292"/>
                </a:lnTo>
                <a:lnTo>
                  <a:pt x="67056" y="50292"/>
                </a:lnTo>
                <a:lnTo>
                  <a:pt x="67056" y="53340"/>
                </a:lnTo>
                <a:close/>
              </a:path>
              <a:path w="106679" h="128269">
                <a:moveTo>
                  <a:pt x="40132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132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0292"/>
                </a:lnTo>
                <a:lnTo>
                  <a:pt x="105155" y="50292"/>
                </a:lnTo>
                <a:lnTo>
                  <a:pt x="105155" y="53340"/>
                </a:lnTo>
                <a:lnTo>
                  <a:pt x="105663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105663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5663" y="56388"/>
                </a:lnTo>
                <a:lnTo>
                  <a:pt x="106679" y="62484"/>
                </a:lnTo>
                <a:lnTo>
                  <a:pt x="106679" y="65532"/>
                </a:lnTo>
                <a:lnTo>
                  <a:pt x="105663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69">
                <a:moveTo>
                  <a:pt x="105155" y="76200"/>
                </a:moveTo>
                <a:lnTo>
                  <a:pt x="67056" y="76200"/>
                </a:lnTo>
                <a:lnTo>
                  <a:pt x="68580" y="68580"/>
                </a:lnTo>
                <a:lnTo>
                  <a:pt x="68580" y="71628"/>
                </a:lnTo>
                <a:lnTo>
                  <a:pt x="105663" y="71628"/>
                </a:lnTo>
                <a:lnTo>
                  <a:pt x="105155" y="74676"/>
                </a:lnTo>
                <a:lnTo>
                  <a:pt x="105155" y="76200"/>
                </a:lnTo>
                <a:close/>
              </a:path>
              <a:path w="106679" h="128269">
                <a:moveTo>
                  <a:pt x="41148" y="76200"/>
                </a:moveTo>
                <a:lnTo>
                  <a:pt x="39624" y="74676"/>
                </a:lnTo>
                <a:lnTo>
                  <a:pt x="40538" y="74676"/>
                </a:lnTo>
                <a:lnTo>
                  <a:pt x="41148" y="76200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6200"/>
                </a:lnTo>
                <a:lnTo>
                  <a:pt x="105155" y="76200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79" h="128269">
                <a:moveTo>
                  <a:pt x="47461" y="86650"/>
                </a:moveTo>
                <a:lnTo>
                  <a:pt x="45719" y="85344"/>
                </a:lnTo>
                <a:lnTo>
                  <a:pt x="44195" y="82296"/>
                </a:lnTo>
                <a:lnTo>
                  <a:pt x="47461" y="86650"/>
                </a:lnTo>
                <a:close/>
              </a:path>
              <a:path w="106679" h="128269">
                <a:moveTo>
                  <a:pt x="47853" y="87172"/>
                </a:moveTo>
                <a:lnTo>
                  <a:pt x="47244" y="86868"/>
                </a:lnTo>
                <a:lnTo>
                  <a:pt x="45719" y="85344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79" h="128269">
                <a:moveTo>
                  <a:pt x="48768" y="87630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30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7244" y="86868"/>
                </a:lnTo>
                <a:lnTo>
                  <a:pt x="48006" y="87376"/>
                </a:lnTo>
                <a:lnTo>
                  <a:pt x="48768" y="88392"/>
                </a:lnTo>
                <a:close/>
              </a:path>
              <a:path w="106679" h="128269">
                <a:moveTo>
                  <a:pt x="48006" y="87376"/>
                </a:moveTo>
                <a:lnTo>
                  <a:pt x="47244" y="86868"/>
                </a:lnTo>
                <a:lnTo>
                  <a:pt x="47853" y="87172"/>
                </a:lnTo>
                <a:lnTo>
                  <a:pt x="48006" y="87376"/>
                </a:lnTo>
                <a:close/>
              </a:path>
              <a:path w="106679" h="128269">
                <a:moveTo>
                  <a:pt x="55372" y="88900"/>
                </a:moveTo>
                <a:lnTo>
                  <a:pt x="59436" y="86868"/>
                </a:lnTo>
                <a:lnTo>
                  <a:pt x="57912" y="88392"/>
                </a:lnTo>
                <a:lnTo>
                  <a:pt x="55372" y="88900"/>
                </a:lnTo>
                <a:close/>
              </a:path>
              <a:path w="106679" h="128269">
                <a:moveTo>
                  <a:pt x="50153" y="88669"/>
                </a:moveTo>
                <a:lnTo>
                  <a:pt x="49856" y="88609"/>
                </a:lnTo>
                <a:lnTo>
                  <a:pt x="48006" y="87376"/>
                </a:lnTo>
                <a:lnTo>
                  <a:pt x="47853" y="87172"/>
                </a:lnTo>
                <a:lnTo>
                  <a:pt x="48768" y="87630"/>
                </a:lnTo>
                <a:lnTo>
                  <a:pt x="50153" y="88669"/>
                </a:lnTo>
                <a:close/>
              </a:path>
              <a:path w="106679" h="128269">
                <a:moveTo>
                  <a:pt x="49856" y="88609"/>
                </a:moveTo>
                <a:lnTo>
                  <a:pt x="48768" y="88392"/>
                </a:lnTo>
                <a:lnTo>
                  <a:pt x="48006" y="87376"/>
                </a:lnTo>
                <a:lnTo>
                  <a:pt x="49856" y="88609"/>
                </a:lnTo>
                <a:close/>
              </a:path>
              <a:path w="106679" h="128269">
                <a:moveTo>
                  <a:pt x="51307" y="88900"/>
                </a:moveTo>
                <a:lnTo>
                  <a:pt x="50153" y="88669"/>
                </a:lnTo>
                <a:lnTo>
                  <a:pt x="48768" y="87630"/>
                </a:lnTo>
                <a:lnTo>
                  <a:pt x="51307" y="88900"/>
                </a:lnTo>
                <a:close/>
              </a:path>
              <a:path w="106679" h="128269">
                <a:moveTo>
                  <a:pt x="50292" y="88900"/>
                </a:moveTo>
                <a:lnTo>
                  <a:pt x="48768" y="88392"/>
                </a:lnTo>
                <a:lnTo>
                  <a:pt x="49856" y="88609"/>
                </a:lnTo>
                <a:lnTo>
                  <a:pt x="50292" y="88900"/>
                </a:lnTo>
                <a:close/>
              </a:path>
              <a:path w="106679" h="128269">
                <a:moveTo>
                  <a:pt x="54483" y="89535"/>
                </a:moveTo>
                <a:lnTo>
                  <a:pt x="54210" y="89480"/>
                </a:lnTo>
                <a:lnTo>
                  <a:pt x="55372" y="88900"/>
                </a:lnTo>
                <a:lnTo>
                  <a:pt x="57912" y="88392"/>
                </a:lnTo>
                <a:lnTo>
                  <a:pt x="54483" y="89535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4483" y="89535"/>
                </a:lnTo>
                <a:lnTo>
                  <a:pt x="57912" y="88392"/>
                </a:lnTo>
                <a:lnTo>
                  <a:pt x="56387" y="89916"/>
                </a:lnTo>
                <a:close/>
              </a:path>
              <a:path w="106679" h="128269">
                <a:moveTo>
                  <a:pt x="50596" y="89001"/>
                </a:moveTo>
                <a:lnTo>
                  <a:pt x="50292" y="88900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69">
                <a:moveTo>
                  <a:pt x="52196" y="89535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900"/>
                </a:lnTo>
                <a:lnTo>
                  <a:pt x="52469" y="89480"/>
                </a:lnTo>
                <a:lnTo>
                  <a:pt x="52196" y="89535"/>
                </a:lnTo>
                <a:close/>
              </a:path>
              <a:path w="106679" h="128269">
                <a:moveTo>
                  <a:pt x="51464" y="89681"/>
                </a:moveTo>
                <a:lnTo>
                  <a:pt x="50292" y="88900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79" h="128269">
                <a:moveTo>
                  <a:pt x="52469" y="89480"/>
                </a:moveTo>
                <a:lnTo>
                  <a:pt x="51307" y="88900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69">
                <a:moveTo>
                  <a:pt x="54210" y="89480"/>
                </a:moveTo>
                <a:lnTo>
                  <a:pt x="53339" y="89306"/>
                </a:lnTo>
                <a:lnTo>
                  <a:pt x="55372" y="88900"/>
                </a:lnTo>
                <a:lnTo>
                  <a:pt x="54210" y="89480"/>
                </a:lnTo>
                <a:close/>
              </a:path>
              <a:path w="106679" h="128269">
                <a:moveTo>
                  <a:pt x="51495" y="89675"/>
                </a:moveTo>
                <a:lnTo>
                  <a:pt x="50596" y="89001"/>
                </a:lnTo>
                <a:lnTo>
                  <a:pt x="52196" y="89535"/>
                </a:lnTo>
                <a:lnTo>
                  <a:pt x="51495" y="89675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196" y="89535"/>
                </a:lnTo>
                <a:lnTo>
                  <a:pt x="52469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4210" y="89480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1816" y="89916"/>
                </a:lnTo>
                <a:lnTo>
                  <a:pt x="51495" y="89675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3339" y="89916"/>
                </a:lnTo>
                <a:lnTo>
                  <a:pt x="54483" y="89535"/>
                </a:lnTo>
                <a:lnTo>
                  <a:pt x="56387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0292" y="89916"/>
                </a:ln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21336" y="114300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65532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3528" y="123444"/>
                </a:lnTo>
                <a:lnTo>
                  <a:pt x="32004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6679" h="128269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29171" y="2481072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09359" y="2461260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30973" y="1850136"/>
            <a:ext cx="0" cy="719455"/>
          </a:xfrm>
          <a:custGeom>
            <a:avLst/>
            <a:gdLst/>
            <a:ahLst/>
            <a:cxnLst/>
            <a:rect l="l" t="t" r="r" b="b"/>
            <a:pathLst>
              <a:path w="0" h="719455">
                <a:moveTo>
                  <a:pt x="0" y="0"/>
                </a:moveTo>
                <a:lnTo>
                  <a:pt x="0" y="7193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31735" y="1849374"/>
            <a:ext cx="791210" cy="0"/>
          </a:xfrm>
          <a:custGeom>
            <a:avLst/>
            <a:gdLst/>
            <a:ahLst/>
            <a:cxnLst/>
            <a:rect l="l" t="t" r="r" b="b"/>
            <a:pathLst>
              <a:path w="791209" h="0">
                <a:moveTo>
                  <a:pt x="0" y="0"/>
                </a:moveTo>
                <a:lnTo>
                  <a:pt x="79095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99732" y="2506980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81444" y="2487167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0960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6096"/>
                </a:lnTo>
                <a:close/>
              </a:path>
              <a:path w="86995" h="114300">
                <a:moveTo>
                  <a:pt x="82296" y="86868"/>
                </a:moveTo>
                <a:lnTo>
                  <a:pt x="4572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4572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7620"/>
                </a:lnTo>
                <a:lnTo>
                  <a:pt x="24384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8956"/>
                </a:lnTo>
                <a:lnTo>
                  <a:pt x="82296" y="30480"/>
                </a:lnTo>
                <a:lnTo>
                  <a:pt x="83820" y="36576"/>
                </a:lnTo>
                <a:lnTo>
                  <a:pt x="39624" y="36576"/>
                </a:lnTo>
                <a:lnTo>
                  <a:pt x="41910" y="38100"/>
                </a:lnTo>
                <a:lnTo>
                  <a:pt x="41148" y="38100"/>
                </a:lnTo>
                <a:lnTo>
                  <a:pt x="42672" y="38608"/>
                </a:lnTo>
                <a:lnTo>
                  <a:pt x="42889" y="38753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481" y="51816"/>
                </a:lnTo>
                <a:lnTo>
                  <a:pt x="38100" y="51816"/>
                </a:lnTo>
                <a:lnTo>
                  <a:pt x="38100" y="65532"/>
                </a:lnTo>
                <a:lnTo>
                  <a:pt x="39928" y="70104"/>
                </a:lnTo>
                <a:lnTo>
                  <a:pt x="39624" y="70104"/>
                </a:lnTo>
                <a:lnTo>
                  <a:pt x="42672" y="76200"/>
                </a:lnTo>
                <a:lnTo>
                  <a:pt x="41148" y="76200"/>
                </a:lnTo>
                <a:lnTo>
                  <a:pt x="42672" y="76708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close/>
              </a:path>
              <a:path w="86995" h="114300">
                <a:moveTo>
                  <a:pt x="42976" y="38709"/>
                </a:moveTo>
                <a:lnTo>
                  <a:pt x="42672" y="38608"/>
                </a:lnTo>
                <a:lnTo>
                  <a:pt x="39624" y="36576"/>
                </a:lnTo>
                <a:lnTo>
                  <a:pt x="42672" y="38100"/>
                </a:lnTo>
                <a:lnTo>
                  <a:pt x="42962" y="38535"/>
                </a:lnTo>
                <a:lnTo>
                  <a:pt x="42976" y="38709"/>
                </a:lnTo>
                <a:close/>
              </a:path>
              <a:path w="86995" h="114300">
                <a:moveTo>
                  <a:pt x="42671" y="38100"/>
                </a:moveTo>
                <a:lnTo>
                  <a:pt x="39624" y="36576"/>
                </a:lnTo>
                <a:lnTo>
                  <a:pt x="41148" y="36576"/>
                </a:lnTo>
                <a:lnTo>
                  <a:pt x="42671" y="38100"/>
                </a:lnTo>
                <a:close/>
              </a:path>
              <a:path w="86995" h="114300">
                <a:moveTo>
                  <a:pt x="43434" y="38481"/>
                </a:moveTo>
                <a:lnTo>
                  <a:pt x="42672" y="38100"/>
                </a:lnTo>
                <a:lnTo>
                  <a:pt x="41148" y="36576"/>
                </a:lnTo>
                <a:lnTo>
                  <a:pt x="45719" y="36576"/>
                </a:lnTo>
                <a:lnTo>
                  <a:pt x="44196" y="38100"/>
                </a:lnTo>
                <a:lnTo>
                  <a:pt x="43434" y="38481"/>
                </a:lnTo>
                <a:close/>
              </a:path>
              <a:path w="86995" h="114300">
                <a:moveTo>
                  <a:pt x="44196" y="38100"/>
                </a:moveTo>
                <a:lnTo>
                  <a:pt x="45719" y="36576"/>
                </a:lnTo>
                <a:lnTo>
                  <a:pt x="44958" y="37719"/>
                </a:lnTo>
                <a:lnTo>
                  <a:pt x="44196" y="38100"/>
                </a:lnTo>
                <a:close/>
              </a:path>
              <a:path w="86995" h="114300">
                <a:moveTo>
                  <a:pt x="44958" y="37719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719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958" y="37719"/>
                </a:lnTo>
                <a:lnTo>
                  <a:pt x="47244" y="36576"/>
                </a:lnTo>
                <a:lnTo>
                  <a:pt x="44500" y="38404"/>
                </a:lnTo>
                <a:close/>
              </a:path>
              <a:path w="86995" h="114300">
                <a:moveTo>
                  <a:pt x="44413" y="38535"/>
                </a:moveTo>
                <a:lnTo>
                  <a:pt x="44500" y="38404"/>
                </a:lnTo>
                <a:lnTo>
                  <a:pt x="47244" y="36576"/>
                </a:lnTo>
                <a:lnTo>
                  <a:pt x="83820" y="36576"/>
                </a:lnTo>
                <a:lnTo>
                  <a:pt x="84328" y="38100"/>
                </a:lnTo>
                <a:lnTo>
                  <a:pt x="45719" y="38100"/>
                </a:lnTo>
                <a:lnTo>
                  <a:pt x="44413" y="38535"/>
                </a:lnTo>
                <a:close/>
              </a:path>
              <a:path w="86995" h="114300">
                <a:moveTo>
                  <a:pt x="43891" y="38709"/>
                </a:moveTo>
                <a:lnTo>
                  <a:pt x="44196" y="38100"/>
                </a:lnTo>
                <a:lnTo>
                  <a:pt x="44958" y="37719"/>
                </a:lnTo>
                <a:lnTo>
                  <a:pt x="44500" y="38404"/>
                </a:lnTo>
                <a:lnTo>
                  <a:pt x="44196" y="38608"/>
                </a:lnTo>
                <a:lnTo>
                  <a:pt x="43891" y="38709"/>
                </a:lnTo>
                <a:close/>
              </a:path>
              <a:path w="86995" h="114300">
                <a:moveTo>
                  <a:pt x="42672" y="38608"/>
                </a:moveTo>
                <a:lnTo>
                  <a:pt x="41148" y="38100"/>
                </a:lnTo>
                <a:lnTo>
                  <a:pt x="41910" y="38100"/>
                </a:lnTo>
                <a:lnTo>
                  <a:pt x="42672" y="38608"/>
                </a:lnTo>
                <a:close/>
              </a:path>
              <a:path w="86995" h="114300">
                <a:moveTo>
                  <a:pt x="43053" y="38671"/>
                </a:moveTo>
                <a:lnTo>
                  <a:pt x="42672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672" y="38100"/>
                </a:lnTo>
                <a:lnTo>
                  <a:pt x="43434" y="38481"/>
                </a:lnTo>
                <a:lnTo>
                  <a:pt x="43180" y="38608"/>
                </a:lnTo>
                <a:close/>
              </a:path>
              <a:path w="86995" h="114300">
                <a:moveTo>
                  <a:pt x="43688" y="38608"/>
                </a:moveTo>
                <a:lnTo>
                  <a:pt x="43434" y="38481"/>
                </a:lnTo>
                <a:lnTo>
                  <a:pt x="44196" y="38100"/>
                </a:lnTo>
                <a:lnTo>
                  <a:pt x="43688" y="38608"/>
                </a:lnTo>
                <a:close/>
              </a:path>
              <a:path w="86995" h="114300">
                <a:moveTo>
                  <a:pt x="43815" y="38671"/>
                </a:moveTo>
                <a:lnTo>
                  <a:pt x="43760" y="38535"/>
                </a:lnTo>
                <a:lnTo>
                  <a:pt x="44196" y="38100"/>
                </a:lnTo>
                <a:lnTo>
                  <a:pt x="43815" y="38671"/>
                </a:lnTo>
                <a:close/>
              </a:path>
              <a:path w="86995" h="114300">
                <a:moveTo>
                  <a:pt x="43891" y="38709"/>
                </a:moveTo>
                <a:lnTo>
                  <a:pt x="43905" y="38535"/>
                </a:lnTo>
                <a:lnTo>
                  <a:pt x="44195" y="38100"/>
                </a:lnTo>
                <a:lnTo>
                  <a:pt x="43891" y="38709"/>
                </a:lnTo>
                <a:close/>
              </a:path>
              <a:path w="86995" h="114300">
                <a:moveTo>
                  <a:pt x="84835" y="39624"/>
                </a:moveTo>
                <a:lnTo>
                  <a:pt x="45719" y="39624"/>
                </a:lnTo>
                <a:lnTo>
                  <a:pt x="44334" y="38931"/>
                </a:lnTo>
                <a:lnTo>
                  <a:pt x="44268" y="38753"/>
                </a:lnTo>
                <a:lnTo>
                  <a:pt x="44413" y="38535"/>
                </a:lnTo>
                <a:lnTo>
                  <a:pt x="45719" y="38100"/>
                </a:lnTo>
                <a:lnTo>
                  <a:pt x="84328" y="38100"/>
                </a:lnTo>
                <a:lnTo>
                  <a:pt x="84835" y="39624"/>
                </a:lnTo>
                <a:close/>
              </a:path>
              <a:path w="86995" h="114300">
                <a:moveTo>
                  <a:pt x="44196" y="38608"/>
                </a:moveTo>
                <a:lnTo>
                  <a:pt x="44500" y="38404"/>
                </a:lnTo>
                <a:lnTo>
                  <a:pt x="44413" y="38535"/>
                </a:lnTo>
                <a:lnTo>
                  <a:pt x="44196" y="38608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80" y="38608"/>
                </a:lnTo>
                <a:lnTo>
                  <a:pt x="43434" y="38481"/>
                </a:lnTo>
                <a:lnTo>
                  <a:pt x="43688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4196" y="38862"/>
                </a:moveTo>
                <a:lnTo>
                  <a:pt x="43978" y="38753"/>
                </a:lnTo>
                <a:lnTo>
                  <a:pt x="44196" y="38608"/>
                </a:lnTo>
                <a:lnTo>
                  <a:pt x="44413" y="38535"/>
                </a:lnTo>
                <a:lnTo>
                  <a:pt x="44196" y="38862"/>
                </a:lnTo>
                <a:close/>
              </a:path>
              <a:path w="86995" h="114300">
                <a:moveTo>
                  <a:pt x="42889" y="38753"/>
                </a:moveTo>
                <a:lnTo>
                  <a:pt x="42672" y="38608"/>
                </a:lnTo>
                <a:lnTo>
                  <a:pt x="42976" y="38709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07" y="38753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688" y="38608"/>
                </a:lnTo>
                <a:lnTo>
                  <a:pt x="43760" y="38753"/>
                </a:lnTo>
                <a:lnTo>
                  <a:pt x="43434" y="38862"/>
                </a:lnTo>
                <a:close/>
              </a:path>
              <a:path w="86995" h="114300">
                <a:moveTo>
                  <a:pt x="43978" y="38753"/>
                </a:moveTo>
                <a:lnTo>
                  <a:pt x="44196" y="38608"/>
                </a:lnTo>
                <a:lnTo>
                  <a:pt x="43978" y="38753"/>
                </a:lnTo>
                <a:close/>
              </a:path>
              <a:path w="86995" h="114300">
                <a:moveTo>
                  <a:pt x="43760" y="38753"/>
                </a:moveTo>
                <a:lnTo>
                  <a:pt x="43891" y="38709"/>
                </a:lnTo>
                <a:lnTo>
                  <a:pt x="43760" y="38753"/>
                </a:lnTo>
                <a:close/>
              </a:path>
              <a:path w="86995" h="114300">
                <a:moveTo>
                  <a:pt x="43180" y="38946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180" y="38946"/>
                </a:lnTo>
                <a:close/>
              </a:path>
              <a:path w="86995" h="114300">
                <a:moveTo>
                  <a:pt x="43688" y="38946"/>
                </a:moveTo>
                <a:lnTo>
                  <a:pt x="43760" y="38753"/>
                </a:lnTo>
                <a:lnTo>
                  <a:pt x="43891" y="38709"/>
                </a:lnTo>
                <a:lnTo>
                  <a:pt x="43815" y="38862"/>
                </a:lnTo>
                <a:close/>
              </a:path>
              <a:path w="86995" h="114300">
                <a:moveTo>
                  <a:pt x="43815" y="38862"/>
                </a:moveTo>
                <a:lnTo>
                  <a:pt x="43891" y="38709"/>
                </a:lnTo>
                <a:lnTo>
                  <a:pt x="43815" y="38862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889" y="38753"/>
                </a:lnTo>
                <a:lnTo>
                  <a:pt x="43156" y="38931"/>
                </a:lnTo>
                <a:lnTo>
                  <a:pt x="41148" y="39624"/>
                </a:lnTo>
                <a:close/>
              </a:path>
              <a:path w="86995" h="114300">
                <a:moveTo>
                  <a:pt x="43226" y="38931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26" y="38931"/>
                </a:lnTo>
                <a:close/>
              </a:path>
              <a:path w="86995" h="114300">
                <a:moveTo>
                  <a:pt x="43641" y="38931"/>
                </a:moveTo>
                <a:lnTo>
                  <a:pt x="43434" y="38862"/>
                </a:lnTo>
                <a:lnTo>
                  <a:pt x="43760" y="38753"/>
                </a:lnTo>
                <a:lnTo>
                  <a:pt x="43641" y="38931"/>
                </a:lnTo>
                <a:close/>
              </a:path>
              <a:path w="86995" h="114300">
                <a:moveTo>
                  <a:pt x="44057" y="39069"/>
                </a:moveTo>
                <a:lnTo>
                  <a:pt x="43891" y="39014"/>
                </a:lnTo>
                <a:lnTo>
                  <a:pt x="43815" y="38862"/>
                </a:lnTo>
                <a:lnTo>
                  <a:pt x="43978" y="38753"/>
                </a:lnTo>
                <a:lnTo>
                  <a:pt x="44196" y="38862"/>
                </a:lnTo>
                <a:lnTo>
                  <a:pt x="44057" y="39069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349" y="38946"/>
                </a:lnTo>
                <a:lnTo>
                  <a:pt x="43518" y="38946"/>
                </a:lnTo>
                <a:lnTo>
                  <a:pt x="43434" y="39116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6995" h="114300">
                <a:moveTo>
                  <a:pt x="43760" y="38970"/>
                </a:moveTo>
                <a:close/>
              </a:path>
              <a:path w="86995" h="114300">
                <a:moveTo>
                  <a:pt x="45719" y="39624"/>
                </a:moveTo>
                <a:lnTo>
                  <a:pt x="44195" y="39116"/>
                </a:lnTo>
                <a:lnTo>
                  <a:pt x="44123" y="38970"/>
                </a:lnTo>
                <a:lnTo>
                  <a:pt x="45719" y="39624"/>
                </a:lnTo>
                <a:close/>
              </a:path>
              <a:path w="86995" h="114300">
                <a:moveTo>
                  <a:pt x="42672" y="39624"/>
                </a:moveTo>
                <a:lnTo>
                  <a:pt x="41148" y="39624"/>
                </a:lnTo>
                <a:lnTo>
                  <a:pt x="43180" y="38946"/>
                </a:lnTo>
                <a:lnTo>
                  <a:pt x="43140" y="39155"/>
                </a:lnTo>
                <a:lnTo>
                  <a:pt x="42672" y="39624"/>
                </a:lnTo>
                <a:close/>
              </a:path>
              <a:path w="86995" h="114300">
                <a:moveTo>
                  <a:pt x="43688" y="39116"/>
                </a:moveTo>
                <a:lnTo>
                  <a:pt x="43651" y="38970"/>
                </a:lnTo>
                <a:lnTo>
                  <a:pt x="43688" y="39116"/>
                </a:lnTo>
                <a:close/>
              </a:path>
              <a:path w="86995" h="114300">
                <a:moveTo>
                  <a:pt x="43891" y="39319"/>
                </a:moveTo>
                <a:lnTo>
                  <a:pt x="43760" y="38970"/>
                </a:lnTo>
                <a:lnTo>
                  <a:pt x="44057" y="39069"/>
                </a:lnTo>
                <a:lnTo>
                  <a:pt x="43891" y="39319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375" y="39155"/>
                </a:lnTo>
                <a:lnTo>
                  <a:pt x="42672" y="39624"/>
                </a:lnTo>
                <a:close/>
              </a:path>
              <a:path w="86995" h="114300">
                <a:moveTo>
                  <a:pt x="43375" y="39155"/>
                </a:moveTo>
                <a:lnTo>
                  <a:pt x="43281" y="39014"/>
                </a:lnTo>
                <a:lnTo>
                  <a:pt x="43375" y="39155"/>
                </a:lnTo>
                <a:close/>
              </a:path>
              <a:path w="86995" h="114300">
                <a:moveTo>
                  <a:pt x="43492" y="39155"/>
                </a:moveTo>
                <a:lnTo>
                  <a:pt x="43586" y="39014"/>
                </a:lnTo>
                <a:lnTo>
                  <a:pt x="43492" y="39155"/>
                </a:lnTo>
                <a:close/>
              </a:path>
              <a:path w="86995" h="114300">
                <a:moveTo>
                  <a:pt x="43624" y="39243"/>
                </a:moveTo>
                <a:lnTo>
                  <a:pt x="43586" y="39014"/>
                </a:lnTo>
                <a:lnTo>
                  <a:pt x="43624" y="39243"/>
                </a:lnTo>
                <a:close/>
              </a:path>
              <a:path w="86995" h="114300">
                <a:moveTo>
                  <a:pt x="85343" y="41148"/>
                </a:moveTo>
                <a:lnTo>
                  <a:pt x="45719" y="41148"/>
                </a:lnTo>
                <a:lnTo>
                  <a:pt x="43978" y="39406"/>
                </a:lnTo>
                <a:lnTo>
                  <a:pt x="43942" y="39243"/>
                </a:lnTo>
                <a:lnTo>
                  <a:pt x="44057" y="39069"/>
                </a:lnTo>
                <a:lnTo>
                  <a:pt x="45719" y="39624"/>
                </a:lnTo>
                <a:lnTo>
                  <a:pt x="84835" y="39624"/>
                </a:lnTo>
                <a:lnTo>
                  <a:pt x="85343" y="41148"/>
                </a:lnTo>
                <a:close/>
              </a:path>
              <a:path w="86995" h="114300">
                <a:moveTo>
                  <a:pt x="43844" y="39389"/>
                </a:moveTo>
                <a:lnTo>
                  <a:pt x="43688" y="39116"/>
                </a:lnTo>
                <a:lnTo>
                  <a:pt x="43815" y="39243"/>
                </a:lnTo>
                <a:lnTo>
                  <a:pt x="43844" y="39389"/>
                </a:lnTo>
                <a:close/>
              </a:path>
              <a:path w="86995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3325" y="39406"/>
                </a:lnTo>
                <a:lnTo>
                  <a:pt x="41148" y="42672"/>
                </a:lnTo>
                <a:close/>
              </a:path>
              <a:path w="86995" h="114300">
                <a:moveTo>
                  <a:pt x="43688" y="39624"/>
                </a:moveTo>
                <a:lnTo>
                  <a:pt x="43624" y="39243"/>
                </a:lnTo>
                <a:lnTo>
                  <a:pt x="43844" y="39389"/>
                </a:lnTo>
                <a:lnTo>
                  <a:pt x="43688" y="39624"/>
                </a:lnTo>
                <a:close/>
              </a:path>
              <a:path w="86995" h="114300">
                <a:moveTo>
                  <a:pt x="44195" y="39624"/>
                </a:moveTo>
                <a:lnTo>
                  <a:pt x="43869" y="39406"/>
                </a:lnTo>
                <a:lnTo>
                  <a:pt x="44195" y="39624"/>
                </a:lnTo>
                <a:close/>
              </a:path>
              <a:path w="86995" h="114300">
                <a:moveTo>
                  <a:pt x="45719" y="42672"/>
                </a:moveTo>
                <a:lnTo>
                  <a:pt x="43688" y="39624"/>
                </a:lnTo>
                <a:lnTo>
                  <a:pt x="43844" y="39389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6995" h="114300">
                <a:moveTo>
                  <a:pt x="42672" y="41148"/>
                </a:moveTo>
                <a:lnTo>
                  <a:pt x="43542" y="39406"/>
                </a:lnTo>
                <a:lnTo>
                  <a:pt x="43687" y="39624"/>
                </a:lnTo>
                <a:lnTo>
                  <a:pt x="42672" y="41148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3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1816"/>
                </a:lnTo>
                <a:lnTo>
                  <a:pt x="38481" y="51816"/>
                </a:lnTo>
                <a:lnTo>
                  <a:pt x="38100" y="53340"/>
                </a:lnTo>
                <a:close/>
              </a:path>
              <a:path w="86995" h="114300">
                <a:moveTo>
                  <a:pt x="45720" y="73152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20" y="73152"/>
                </a:lnTo>
                <a:close/>
              </a:path>
              <a:path w="86995" h="114300">
                <a:moveTo>
                  <a:pt x="41148" y="73152"/>
                </a:moveTo>
                <a:lnTo>
                  <a:pt x="39624" y="70104"/>
                </a:lnTo>
                <a:lnTo>
                  <a:pt x="39928" y="70104"/>
                </a:lnTo>
                <a:lnTo>
                  <a:pt x="41148" y="73152"/>
                </a:lnTo>
                <a:close/>
              </a:path>
              <a:path w="86995" h="114300">
                <a:moveTo>
                  <a:pt x="44577" y="75438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648" y="74676"/>
                </a:lnTo>
                <a:lnTo>
                  <a:pt x="45719" y="74676"/>
                </a:lnTo>
                <a:lnTo>
                  <a:pt x="44577" y="75438"/>
                </a:lnTo>
                <a:close/>
              </a:path>
              <a:path w="86995" h="114300">
                <a:moveTo>
                  <a:pt x="43180" y="76369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180" y="76200"/>
                </a:lnTo>
                <a:lnTo>
                  <a:pt x="43180" y="76369"/>
                </a:lnTo>
                <a:close/>
              </a:path>
              <a:path w="86995" h="114300">
                <a:moveTo>
                  <a:pt x="43891" y="75895"/>
                </a:moveTo>
                <a:lnTo>
                  <a:pt x="45719" y="73152"/>
                </a:lnTo>
                <a:lnTo>
                  <a:pt x="44577" y="75438"/>
                </a:lnTo>
                <a:lnTo>
                  <a:pt x="43891" y="75895"/>
                </a:lnTo>
                <a:close/>
              </a:path>
              <a:path w="86995" h="114300">
                <a:moveTo>
                  <a:pt x="43434" y="76200"/>
                </a:move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577" y="75438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4300">
                <a:moveTo>
                  <a:pt x="44577" y="76581"/>
                </a:moveTo>
                <a:lnTo>
                  <a:pt x="44195" y="76200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577" y="76581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891" y="75895"/>
                </a:lnTo>
                <a:lnTo>
                  <a:pt x="44577" y="75438"/>
                </a:lnTo>
                <a:lnTo>
                  <a:pt x="44195" y="76200"/>
                </a:lnTo>
                <a:close/>
              </a:path>
              <a:path w="86995" h="114300">
                <a:moveTo>
                  <a:pt x="43542" y="764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542" y="76417"/>
                </a:lnTo>
                <a:close/>
              </a:path>
              <a:path w="86995" h="114300">
                <a:moveTo>
                  <a:pt x="43815" y="76581"/>
                </a:moveTo>
                <a:lnTo>
                  <a:pt x="43586" y="76504"/>
                </a:lnTo>
                <a:lnTo>
                  <a:pt x="43609" y="76317"/>
                </a:lnTo>
                <a:lnTo>
                  <a:pt x="43891" y="75895"/>
                </a:lnTo>
                <a:lnTo>
                  <a:pt x="44196" y="76200"/>
                </a:lnTo>
                <a:lnTo>
                  <a:pt x="43815" y="76581"/>
                </a:lnTo>
                <a:close/>
              </a:path>
              <a:path w="86995" h="114300">
                <a:moveTo>
                  <a:pt x="42810" y="76615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07" y="76417"/>
                </a:lnTo>
                <a:lnTo>
                  <a:pt x="42810" y="76615"/>
                </a:lnTo>
                <a:close/>
              </a:path>
              <a:path w="86995" h="114300">
                <a:moveTo>
                  <a:pt x="43107" y="76417"/>
                </a:moveTo>
                <a:lnTo>
                  <a:pt x="42672" y="76200"/>
                </a:lnTo>
                <a:lnTo>
                  <a:pt x="43180" y="76369"/>
                </a:lnTo>
                <a:close/>
              </a:path>
              <a:path w="86995" h="114300">
                <a:moveTo>
                  <a:pt x="43503" y="76477"/>
                </a:moveTo>
                <a:lnTo>
                  <a:pt x="43325" y="76417"/>
                </a:lnTo>
                <a:lnTo>
                  <a:pt x="43434" y="76200"/>
                </a:lnTo>
                <a:lnTo>
                  <a:pt x="43518" y="76369"/>
                </a:lnTo>
                <a:close/>
              </a:path>
              <a:path w="86995" h="114300">
                <a:moveTo>
                  <a:pt x="44196" y="76708"/>
                </a:moveTo>
                <a:lnTo>
                  <a:pt x="43918" y="76615"/>
                </a:lnTo>
                <a:lnTo>
                  <a:pt x="44195" y="76200"/>
                </a:lnTo>
                <a:lnTo>
                  <a:pt x="44577" y="76581"/>
                </a:lnTo>
                <a:lnTo>
                  <a:pt x="44196" y="76708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4958" y="76962"/>
                </a:lnTo>
                <a:lnTo>
                  <a:pt x="44577" y="76581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226" y="76477"/>
                </a:lnTo>
                <a:lnTo>
                  <a:pt x="43434" y="76581"/>
                </a:lnTo>
                <a:close/>
              </a:path>
              <a:path w="86995" h="114300">
                <a:moveTo>
                  <a:pt x="43325" y="76744"/>
                </a:moveTo>
                <a:lnTo>
                  <a:pt x="42810" y="76615"/>
                </a:lnTo>
                <a:lnTo>
                  <a:pt x="43107" y="76417"/>
                </a:lnTo>
                <a:lnTo>
                  <a:pt x="43434" y="76581"/>
                </a:lnTo>
                <a:lnTo>
                  <a:pt x="43325" y="76744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503" y="76615"/>
                </a:lnTo>
                <a:lnTo>
                  <a:pt x="43503" y="76477"/>
                </a:lnTo>
                <a:lnTo>
                  <a:pt x="43688" y="76708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688" y="76708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325" y="7674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581"/>
                </a:lnTo>
                <a:lnTo>
                  <a:pt x="43688" y="76708"/>
                </a:lnTo>
                <a:close/>
              </a:path>
              <a:path w="86995" h="114300">
                <a:moveTo>
                  <a:pt x="43891" y="76809"/>
                </a:moveTo>
                <a:lnTo>
                  <a:pt x="43760" y="76744"/>
                </a:lnTo>
                <a:lnTo>
                  <a:pt x="43780" y="76615"/>
                </a:lnTo>
                <a:lnTo>
                  <a:pt x="44196" y="76708"/>
                </a:lnTo>
                <a:lnTo>
                  <a:pt x="43891" y="76809"/>
                </a:lnTo>
                <a:close/>
              </a:path>
              <a:path w="86995" h="114300">
                <a:moveTo>
                  <a:pt x="44958" y="76962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958" y="76962"/>
                </a:lnTo>
                <a:close/>
              </a:path>
              <a:path w="86995" h="114300">
                <a:moveTo>
                  <a:pt x="43226" y="76892"/>
                </a:moveTo>
                <a:lnTo>
                  <a:pt x="42672" y="76708"/>
                </a:lnTo>
                <a:lnTo>
                  <a:pt x="42810" y="76615"/>
                </a:lnTo>
                <a:lnTo>
                  <a:pt x="43325" y="76744"/>
                </a:lnTo>
                <a:lnTo>
                  <a:pt x="43226" y="76892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672" y="76708"/>
                </a:lnTo>
                <a:lnTo>
                  <a:pt x="43226" y="76892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688" y="76708"/>
                </a:lnTo>
                <a:lnTo>
                  <a:pt x="43891" y="76809"/>
                </a:lnTo>
                <a:lnTo>
                  <a:pt x="43760" y="76853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195" y="76962"/>
                </a:lnTo>
                <a:lnTo>
                  <a:pt x="43891" y="76809"/>
                </a:lnTo>
                <a:lnTo>
                  <a:pt x="44196" y="76708"/>
                </a:lnTo>
                <a:lnTo>
                  <a:pt x="44958" y="76962"/>
                </a:lnTo>
                <a:lnTo>
                  <a:pt x="45211" y="77216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226" y="76892"/>
                </a:ln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4195" y="76962"/>
                </a:moveTo>
                <a:lnTo>
                  <a:pt x="43760" y="76853"/>
                </a:lnTo>
                <a:lnTo>
                  <a:pt x="43891" y="76809"/>
                </a:lnTo>
                <a:lnTo>
                  <a:pt x="44195" y="76962"/>
                </a:lnTo>
                <a:close/>
              </a:path>
              <a:path w="86995" h="114300">
                <a:moveTo>
                  <a:pt x="45719" y="77724"/>
                </a:moveTo>
                <a:lnTo>
                  <a:pt x="43891" y="77114"/>
                </a:lnTo>
                <a:lnTo>
                  <a:pt x="43760" y="76853"/>
                </a:lnTo>
                <a:lnTo>
                  <a:pt x="44195" y="76962"/>
                </a:lnTo>
                <a:lnTo>
                  <a:pt x="45719" y="77724"/>
                </a:lnTo>
                <a:close/>
              </a:path>
              <a:path w="86995" h="114300">
                <a:moveTo>
                  <a:pt x="43107" y="77070"/>
                </a:moveTo>
                <a:lnTo>
                  <a:pt x="43226" y="76892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4300">
                <a:moveTo>
                  <a:pt x="43760" y="77070"/>
                </a:moveTo>
                <a:lnTo>
                  <a:pt x="43434" y="76962"/>
                </a:lnTo>
                <a:lnTo>
                  <a:pt x="43641" y="76892"/>
                </a:lnTo>
                <a:lnTo>
                  <a:pt x="43760" y="77070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760" y="77070"/>
                </a:lnTo>
                <a:lnTo>
                  <a:pt x="44195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6962"/>
                </a:lnTo>
                <a:lnTo>
                  <a:pt x="45211" y="77216"/>
                </a:lnTo>
                <a:lnTo>
                  <a:pt x="45719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958" y="76962"/>
                </a:lnTo>
                <a:lnTo>
                  <a:pt x="47244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3760" y="77070"/>
                </a:lnTo>
                <a:lnTo>
                  <a:pt x="43891" y="77114"/>
                </a:lnTo>
                <a:lnTo>
                  <a:pt x="44195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7724"/>
                </a:lnTo>
                <a:lnTo>
                  <a:pt x="43891" y="77114"/>
                </a:lnTo>
                <a:lnTo>
                  <a:pt x="45719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65532" y="108204"/>
                </a:moveTo>
                <a:lnTo>
                  <a:pt x="21336" y="108204"/>
                </a:lnTo>
                <a:lnTo>
                  <a:pt x="15240" y="102108"/>
                </a:lnTo>
                <a:lnTo>
                  <a:pt x="15240" y="100584"/>
                </a:lnTo>
                <a:lnTo>
                  <a:pt x="9144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6868"/>
                </a:lnTo>
                <a:lnTo>
                  <a:pt x="80772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65532" y="108204"/>
                </a:lnTo>
                <a:close/>
              </a:path>
              <a:path w="86995" h="114300">
                <a:moveTo>
                  <a:pt x="62484" y="109728"/>
                </a:moveTo>
                <a:lnTo>
                  <a:pt x="24384" y="109728"/>
                </a:lnTo>
                <a:lnTo>
                  <a:pt x="22859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6995" h="114300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6995" h="114300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670035" y="2779776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51747" y="2759964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4300">
                <a:moveTo>
                  <a:pt x="62484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7912" y="3048"/>
                </a:lnTo>
                <a:lnTo>
                  <a:pt x="62484" y="6096"/>
                </a:lnTo>
                <a:close/>
              </a:path>
              <a:path w="88900" h="114300">
                <a:moveTo>
                  <a:pt x="71628" y="103632"/>
                </a:moveTo>
                <a:lnTo>
                  <a:pt x="16764" y="103632"/>
                </a:lnTo>
                <a:lnTo>
                  <a:pt x="15240" y="102108"/>
                </a:lnTo>
                <a:lnTo>
                  <a:pt x="15240" y="100584"/>
                </a:lnTo>
                <a:lnTo>
                  <a:pt x="10668" y="96012"/>
                </a:lnTo>
                <a:lnTo>
                  <a:pt x="10668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21336"/>
                </a:lnTo>
                <a:lnTo>
                  <a:pt x="10668" y="18288"/>
                </a:lnTo>
                <a:lnTo>
                  <a:pt x="21336" y="7620"/>
                </a:lnTo>
                <a:lnTo>
                  <a:pt x="22859" y="7620"/>
                </a:lnTo>
                <a:lnTo>
                  <a:pt x="24384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1628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7432"/>
                </a:lnTo>
                <a:lnTo>
                  <a:pt x="82296" y="30480"/>
                </a:lnTo>
                <a:lnTo>
                  <a:pt x="85344" y="36576"/>
                </a:lnTo>
                <a:lnTo>
                  <a:pt x="41148" y="36576"/>
                </a:lnTo>
                <a:lnTo>
                  <a:pt x="42671" y="38100"/>
                </a:lnTo>
                <a:lnTo>
                  <a:pt x="41148" y="38100"/>
                </a:lnTo>
                <a:lnTo>
                  <a:pt x="42906" y="38686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481" y="51816"/>
                </a:lnTo>
                <a:lnTo>
                  <a:pt x="38100" y="51816"/>
                </a:lnTo>
                <a:lnTo>
                  <a:pt x="38100" y="65532"/>
                </a:lnTo>
                <a:lnTo>
                  <a:pt x="39928" y="70104"/>
                </a:lnTo>
                <a:lnTo>
                  <a:pt x="39624" y="70104"/>
                </a:lnTo>
                <a:lnTo>
                  <a:pt x="42672" y="76200"/>
                </a:lnTo>
                <a:lnTo>
                  <a:pt x="41148" y="76200"/>
                </a:lnTo>
                <a:lnTo>
                  <a:pt x="42810" y="76615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6012"/>
                </a:lnTo>
                <a:lnTo>
                  <a:pt x="76200" y="96012"/>
                </a:lnTo>
                <a:lnTo>
                  <a:pt x="73152" y="100584"/>
                </a:lnTo>
                <a:lnTo>
                  <a:pt x="71628" y="102108"/>
                </a:lnTo>
                <a:lnTo>
                  <a:pt x="71628" y="103632"/>
                </a:lnTo>
                <a:close/>
              </a:path>
              <a:path w="88900" h="114300">
                <a:moveTo>
                  <a:pt x="43180" y="38608"/>
                </a:moveTo>
                <a:lnTo>
                  <a:pt x="41148" y="36576"/>
                </a:lnTo>
                <a:lnTo>
                  <a:pt x="43760" y="38317"/>
                </a:lnTo>
                <a:lnTo>
                  <a:pt x="43180" y="38608"/>
                </a:lnTo>
                <a:close/>
              </a:path>
              <a:path w="88900" h="114300">
                <a:moveTo>
                  <a:pt x="43760" y="38317"/>
                </a:moveTo>
                <a:lnTo>
                  <a:pt x="41148" y="36576"/>
                </a:lnTo>
                <a:lnTo>
                  <a:pt x="45719" y="36576"/>
                </a:lnTo>
                <a:lnTo>
                  <a:pt x="44196" y="38100"/>
                </a:lnTo>
                <a:lnTo>
                  <a:pt x="43760" y="38317"/>
                </a:lnTo>
                <a:close/>
              </a:path>
              <a:path w="88900" h="114300">
                <a:moveTo>
                  <a:pt x="44196" y="38100"/>
                </a:moveTo>
                <a:lnTo>
                  <a:pt x="45719" y="36576"/>
                </a:lnTo>
                <a:lnTo>
                  <a:pt x="44958" y="37719"/>
                </a:lnTo>
                <a:lnTo>
                  <a:pt x="44196" y="38100"/>
                </a:lnTo>
                <a:close/>
              </a:path>
              <a:path w="88900" h="114300">
                <a:moveTo>
                  <a:pt x="44958" y="37719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719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958" y="37719"/>
                </a:lnTo>
                <a:lnTo>
                  <a:pt x="47244" y="36576"/>
                </a:lnTo>
                <a:lnTo>
                  <a:pt x="44500" y="38404"/>
                </a:lnTo>
                <a:close/>
              </a:path>
              <a:path w="88900" h="114300">
                <a:moveTo>
                  <a:pt x="44473" y="38792"/>
                </a:moveTo>
                <a:lnTo>
                  <a:pt x="44365" y="38608"/>
                </a:lnTo>
                <a:lnTo>
                  <a:pt x="44500" y="38404"/>
                </a:lnTo>
                <a:lnTo>
                  <a:pt x="47244" y="36576"/>
                </a:lnTo>
                <a:lnTo>
                  <a:pt x="85344" y="36576"/>
                </a:lnTo>
                <a:lnTo>
                  <a:pt x="85598" y="38100"/>
                </a:lnTo>
                <a:lnTo>
                  <a:pt x="47244" y="38100"/>
                </a:lnTo>
                <a:lnTo>
                  <a:pt x="44473" y="38792"/>
                </a:lnTo>
                <a:close/>
              </a:path>
              <a:path w="88900" h="114300">
                <a:moveTo>
                  <a:pt x="44196" y="38608"/>
                </a:moveTo>
                <a:lnTo>
                  <a:pt x="44005" y="38481"/>
                </a:lnTo>
                <a:lnTo>
                  <a:pt x="44196" y="38100"/>
                </a:lnTo>
                <a:lnTo>
                  <a:pt x="44958" y="37719"/>
                </a:lnTo>
                <a:lnTo>
                  <a:pt x="44500" y="38404"/>
                </a:lnTo>
                <a:lnTo>
                  <a:pt x="44196" y="38608"/>
                </a:lnTo>
                <a:close/>
              </a:path>
              <a:path w="88900" h="114300">
                <a:moveTo>
                  <a:pt x="42976" y="38709"/>
                </a:moveTo>
                <a:lnTo>
                  <a:pt x="41148" y="38100"/>
                </a:lnTo>
                <a:lnTo>
                  <a:pt x="42672" y="38100"/>
                </a:lnTo>
                <a:lnTo>
                  <a:pt x="43010" y="38608"/>
                </a:lnTo>
                <a:close/>
              </a:path>
              <a:path w="88900" h="114300">
                <a:moveTo>
                  <a:pt x="43053" y="38671"/>
                </a:moveTo>
                <a:lnTo>
                  <a:pt x="42672" y="38100"/>
                </a:lnTo>
                <a:lnTo>
                  <a:pt x="43180" y="38608"/>
                </a:lnTo>
                <a:close/>
              </a:path>
              <a:path w="88900" h="114300">
                <a:moveTo>
                  <a:pt x="43891" y="38404"/>
                </a:moveTo>
                <a:lnTo>
                  <a:pt x="43760" y="38317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8900" h="114300">
                <a:moveTo>
                  <a:pt x="43961" y="38451"/>
                </a:moveTo>
                <a:lnTo>
                  <a:pt x="43978" y="38317"/>
                </a:lnTo>
                <a:lnTo>
                  <a:pt x="44196" y="38100"/>
                </a:lnTo>
                <a:lnTo>
                  <a:pt x="43961" y="38451"/>
                </a:lnTo>
                <a:close/>
              </a:path>
              <a:path w="88900" h="114300">
                <a:moveTo>
                  <a:pt x="44005" y="38481"/>
                </a:moveTo>
                <a:lnTo>
                  <a:pt x="44050" y="38317"/>
                </a:lnTo>
                <a:lnTo>
                  <a:pt x="44195" y="38100"/>
                </a:lnTo>
                <a:lnTo>
                  <a:pt x="44005" y="38481"/>
                </a:lnTo>
                <a:close/>
              </a:path>
              <a:path w="88900" h="114300">
                <a:moveTo>
                  <a:pt x="85852" y="39624"/>
                </a:moveTo>
                <a:lnTo>
                  <a:pt x="45719" y="39624"/>
                </a:lnTo>
                <a:lnTo>
                  <a:pt x="44473" y="38792"/>
                </a:lnTo>
                <a:lnTo>
                  <a:pt x="47244" y="38100"/>
                </a:lnTo>
                <a:lnTo>
                  <a:pt x="85598" y="38100"/>
                </a:lnTo>
                <a:lnTo>
                  <a:pt x="85852" y="39624"/>
                </a:lnTo>
                <a:close/>
              </a:path>
              <a:path w="88900" h="114300">
                <a:moveTo>
                  <a:pt x="43434" y="38862"/>
                </a:moveTo>
                <a:lnTo>
                  <a:pt x="43180" y="38608"/>
                </a:lnTo>
                <a:lnTo>
                  <a:pt x="43760" y="38317"/>
                </a:lnTo>
                <a:lnTo>
                  <a:pt x="43815" y="38481"/>
                </a:lnTo>
                <a:lnTo>
                  <a:pt x="43434" y="38862"/>
                </a:lnTo>
                <a:close/>
              </a:path>
              <a:path w="88900" h="114300">
                <a:moveTo>
                  <a:pt x="43641" y="38931"/>
                </a:moveTo>
                <a:lnTo>
                  <a:pt x="43434" y="38862"/>
                </a:lnTo>
                <a:lnTo>
                  <a:pt x="43891" y="38404"/>
                </a:lnTo>
                <a:lnTo>
                  <a:pt x="43805" y="38686"/>
                </a:lnTo>
                <a:lnTo>
                  <a:pt x="43641" y="38931"/>
                </a:lnTo>
                <a:close/>
              </a:path>
              <a:path w="88900" h="114300">
                <a:moveTo>
                  <a:pt x="44313" y="38686"/>
                </a:moveTo>
                <a:lnTo>
                  <a:pt x="44500" y="38404"/>
                </a:lnTo>
                <a:lnTo>
                  <a:pt x="44313" y="38686"/>
                </a:lnTo>
                <a:close/>
              </a:path>
              <a:path w="88900" h="114300">
                <a:moveTo>
                  <a:pt x="43688" y="38946"/>
                </a:moveTo>
                <a:lnTo>
                  <a:pt x="43734" y="38792"/>
                </a:lnTo>
                <a:lnTo>
                  <a:pt x="43961" y="38451"/>
                </a:lnTo>
                <a:lnTo>
                  <a:pt x="43869" y="38753"/>
                </a:lnTo>
                <a:lnTo>
                  <a:pt x="43688" y="38946"/>
                </a:lnTo>
                <a:close/>
              </a:path>
              <a:path w="88900" h="114300">
                <a:moveTo>
                  <a:pt x="43815" y="38862"/>
                </a:moveTo>
                <a:lnTo>
                  <a:pt x="44005" y="38481"/>
                </a:lnTo>
                <a:lnTo>
                  <a:pt x="44196" y="38608"/>
                </a:lnTo>
                <a:lnTo>
                  <a:pt x="43815" y="38862"/>
                </a:lnTo>
                <a:close/>
              </a:path>
              <a:path w="88900" h="114300">
                <a:moveTo>
                  <a:pt x="43434" y="38862"/>
                </a:moveTo>
                <a:lnTo>
                  <a:pt x="43107" y="38753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8900" h="114300">
                <a:moveTo>
                  <a:pt x="43760" y="38970"/>
                </a:moveTo>
                <a:lnTo>
                  <a:pt x="44196" y="38608"/>
                </a:lnTo>
                <a:lnTo>
                  <a:pt x="44196" y="38862"/>
                </a:lnTo>
                <a:lnTo>
                  <a:pt x="43760" y="38970"/>
                </a:lnTo>
                <a:close/>
              </a:path>
              <a:path w="88900" h="114300">
                <a:moveTo>
                  <a:pt x="44196" y="38862"/>
                </a:moveTo>
                <a:lnTo>
                  <a:pt x="44313" y="38686"/>
                </a:lnTo>
                <a:lnTo>
                  <a:pt x="44473" y="38792"/>
                </a:lnTo>
                <a:lnTo>
                  <a:pt x="44196" y="38862"/>
                </a:lnTo>
                <a:close/>
              </a:path>
              <a:path w="88900" h="114300">
                <a:moveTo>
                  <a:pt x="41148" y="39624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252" y="38970"/>
                </a:lnTo>
                <a:lnTo>
                  <a:pt x="43180" y="39116"/>
                </a:lnTo>
                <a:lnTo>
                  <a:pt x="41148" y="39624"/>
                </a:lnTo>
                <a:close/>
              </a:path>
              <a:path w="88900" h="114300">
                <a:moveTo>
                  <a:pt x="43281" y="39014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8900" h="114300">
                <a:moveTo>
                  <a:pt x="45719" y="39624"/>
                </a:moveTo>
                <a:lnTo>
                  <a:pt x="44195" y="39116"/>
                </a:lnTo>
                <a:lnTo>
                  <a:pt x="44123" y="38970"/>
                </a:lnTo>
                <a:lnTo>
                  <a:pt x="44473" y="38792"/>
                </a:lnTo>
                <a:lnTo>
                  <a:pt x="45719" y="39624"/>
                </a:lnTo>
                <a:close/>
              </a:path>
              <a:path w="88900" h="114300">
                <a:moveTo>
                  <a:pt x="43325" y="39079"/>
                </a:moveTo>
                <a:lnTo>
                  <a:pt x="43349" y="38946"/>
                </a:lnTo>
                <a:lnTo>
                  <a:pt x="43586" y="39014"/>
                </a:lnTo>
                <a:lnTo>
                  <a:pt x="43325" y="39079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8900" h="114300">
                <a:moveTo>
                  <a:pt x="43760" y="38970"/>
                </a:moveTo>
                <a:close/>
              </a:path>
              <a:path w="88900" h="114300">
                <a:moveTo>
                  <a:pt x="44057" y="39069"/>
                </a:moveTo>
                <a:lnTo>
                  <a:pt x="43760" y="38970"/>
                </a:lnTo>
                <a:lnTo>
                  <a:pt x="44196" y="38862"/>
                </a:lnTo>
                <a:lnTo>
                  <a:pt x="44057" y="39069"/>
                </a:lnTo>
                <a:close/>
              </a:path>
              <a:path w="88900" h="114300">
                <a:moveTo>
                  <a:pt x="43586" y="39014"/>
                </a:moveTo>
                <a:lnTo>
                  <a:pt x="43760" y="38970"/>
                </a:lnTo>
                <a:lnTo>
                  <a:pt x="43586" y="39014"/>
                </a:lnTo>
                <a:close/>
              </a:path>
              <a:path w="88900" h="114300">
                <a:moveTo>
                  <a:pt x="43688" y="39116"/>
                </a:moveTo>
                <a:lnTo>
                  <a:pt x="43760" y="38970"/>
                </a:lnTo>
                <a:lnTo>
                  <a:pt x="43688" y="39116"/>
                </a:lnTo>
                <a:close/>
              </a:path>
              <a:path w="88900" h="114300">
                <a:moveTo>
                  <a:pt x="43891" y="39319"/>
                </a:moveTo>
                <a:lnTo>
                  <a:pt x="43760" y="38970"/>
                </a:lnTo>
                <a:lnTo>
                  <a:pt x="44057" y="39069"/>
                </a:lnTo>
                <a:lnTo>
                  <a:pt x="43891" y="39319"/>
                </a:lnTo>
                <a:close/>
              </a:path>
              <a:path w="88900" h="114300">
                <a:moveTo>
                  <a:pt x="43180" y="39116"/>
                </a:moveTo>
                <a:lnTo>
                  <a:pt x="43325" y="39079"/>
                </a:lnTo>
                <a:lnTo>
                  <a:pt x="43180" y="39116"/>
                </a:lnTo>
                <a:close/>
              </a:path>
              <a:path w="88900" h="114300">
                <a:moveTo>
                  <a:pt x="43375" y="39155"/>
                </a:moveTo>
                <a:lnTo>
                  <a:pt x="43586" y="39014"/>
                </a:lnTo>
                <a:lnTo>
                  <a:pt x="43375" y="39155"/>
                </a:lnTo>
                <a:close/>
              </a:path>
              <a:path w="88900" h="114300">
                <a:moveTo>
                  <a:pt x="43434" y="39243"/>
                </a:moveTo>
                <a:lnTo>
                  <a:pt x="43434" y="39116"/>
                </a:lnTo>
                <a:lnTo>
                  <a:pt x="43586" y="39014"/>
                </a:lnTo>
                <a:lnTo>
                  <a:pt x="43434" y="39243"/>
                </a:lnTo>
                <a:close/>
              </a:path>
              <a:path w="88900" h="114300">
                <a:moveTo>
                  <a:pt x="43542" y="39406"/>
                </a:moveTo>
                <a:lnTo>
                  <a:pt x="43492" y="39155"/>
                </a:lnTo>
                <a:lnTo>
                  <a:pt x="43586" y="39014"/>
                </a:lnTo>
                <a:lnTo>
                  <a:pt x="43586" y="39319"/>
                </a:lnTo>
                <a:close/>
              </a:path>
              <a:path w="88900" h="114300">
                <a:moveTo>
                  <a:pt x="86106" y="41148"/>
                </a:moveTo>
                <a:lnTo>
                  <a:pt x="45719" y="41148"/>
                </a:lnTo>
                <a:lnTo>
                  <a:pt x="43978" y="39406"/>
                </a:lnTo>
                <a:lnTo>
                  <a:pt x="43942" y="39243"/>
                </a:lnTo>
                <a:lnTo>
                  <a:pt x="44057" y="39069"/>
                </a:lnTo>
                <a:lnTo>
                  <a:pt x="45719" y="39624"/>
                </a:lnTo>
                <a:lnTo>
                  <a:pt x="85852" y="39624"/>
                </a:lnTo>
                <a:lnTo>
                  <a:pt x="86106" y="41148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180" y="39116"/>
                </a:lnTo>
                <a:lnTo>
                  <a:pt x="43325" y="39079"/>
                </a:lnTo>
                <a:lnTo>
                  <a:pt x="42672" y="39624"/>
                </a:lnTo>
                <a:close/>
              </a:path>
              <a:path w="88900" h="114300">
                <a:moveTo>
                  <a:pt x="42672" y="39624"/>
                </a:moveTo>
                <a:lnTo>
                  <a:pt x="41148" y="39624"/>
                </a:lnTo>
                <a:lnTo>
                  <a:pt x="43180" y="39116"/>
                </a:lnTo>
                <a:lnTo>
                  <a:pt x="42672" y="39624"/>
                </a:lnTo>
                <a:close/>
              </a:path>
              <a:path w="88900" h="114300">
                <a:moveTo>
                  <a:pt x="43688" y="39624"/>
                </a:moveTo>
                <a:lnTo>
                  <a:pt x="43624" y="39243"/>
                </a:lnTo>
                <a:lnTo>
                  <a:pt x="43688" y="39116"/>
                </a:lnTo>
                <a:lnTo>
                  <a:pt x="43815" y="39243"/>
                </a:lnTo>
                <a:lnTo>
                  <a:pt x="43833" y="39406"/>
                </a:lnTo>
                <a:lnTo>
                  <a:pt x="43688" y="39624"/>
                </a:lnTo>
                <a:close/>
              </a:path>
              <a:path w="88900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3325" y="39406"/>
                </a:lnTo>
                <a:lnTo>
                  <a:pt x="41148" y="42672"/>
                </a:lnTo>
                <a:close/>
              </a:path>
              <a:path w="88900" h="114300">
                <a:moveTo>
                  <a:pt x="45719" y="42672"/>
                </a:moveTo>
                <a:lnTo>
                  <a:pt x="43688" y="39624"/>
                </a:lnTo>
                <a:lnTo>
                  <a:pt x="43891" y="39319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8900" h="114300">
                <a:moveTo>
                  <a:pt x="42672" y="41148"/>
                </a:moveTo>
                <a:lnTo>
                  <a:pt x="43542" y="39406"/>
                </a:lnTo>
                <a:lnTo>
                  <a:pt x="43688" y="39624"/>
                </a:lnTo>
                <a:lnTo>
                  <a:pt x="42672" y="41148"/>
                </a:lnTo>
                <a:close/>
              </a:path>
              <a:path w="88900" h="114300">
                <a:moveTo>
                  <a:pt x="47244" y="45720"/>
                </a:moveTo>
                <a:lnTo>
                  <a:pt x="44195" y="39624"/>
                </a:lnTo>
                <a:lnTo>
                  <a:pt x="45719" y="41148"/>
                </a:lnTo>
                <a:lnTo>
                  <a:pt x="86106" y="41148"/>
                </a:lnTo>
                <a:lnTo>
                  <a:pt x="86360" y="42672"/>
                </a:lnTo>
                <a:lnTo>
                  <a:pt x="47244" y="42672"/>
                </a:lnTo>
                <a:lnTo>
                  <a:pt x="47244" y="45720"/>
                </a:lnTo>
                <a:close/>
              </a:path>
              <a:path w="88900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8900" h="114300">
                <a:moveTo>
                  <a:pt x="87782" y="53340"/>
                </a:moveTo>
                <a:lnTo>
                  <a:pt x="50292" y="53340"/>
                </a:lnTo>
                <a:lnTo>
                  <a:pt x="48768" y="48768"/>
                </a:lnTo>
                <a:lnTo>
                  <a:pt x="47244" y="42672"/>
                </a:lnTo>
                <a:lnTo>
                  <a:pt x="86360" y="42672"/>
                </a:lnTo>
                <a:lnTo>
                  <a:pt x="86868" y="45720"/>
                </a:lnTo>
                <a:lnTo>
                  <a:pt x="86868" y="48768"/>
                </a:lnTo>
                <a:lnTo>
                  <a:pt x="87782" y="53340"/>
                </a:lnTo>
                <a:close/>
              </a:path>
              <a:path w="88900" h="114300">
                <a:moveTo>
                  <a:pt x="38100" y="53340"/>
                </a:moveTo>
                <a:lnTo>
                  <a:pt x="38100" y="51816"/>
                </a:lnTo>
                <a:lnTo>
                  <a:pt x="38481" y="51816"/>
                </a:lnTo>
                <a:lnTo>
                  <a:pt x="38100" y="53340"/>
                </a:lnTo>
                <a:close/>
              </a:path>
              <a:path w="88900" h="114300">
                <a:moveTo>
                  <a:pt x="48768" y="64008"/>
                </a:moveTo>
                <a:lnTo>
                  <a:pt x="50292" y="59436"/>
                </a:lnTo>
                <a:lnTo>
                  <a:pt x="48768" y="51816"/>
                </a:lnTo>
                <a:lnTo>
                  <a:pt x="50292" y="53340"/>
                </a:lnTo>
                <a:lnTo>
                  <a:pt x="87782" y="53340"/>
                </a:lnTo>
                <a:lnTo>
                  <a:pt x="88391" y="56388"/>
                </a:lnTo>
                <a:lnTo>
                  <a:pt x="87738" y="60960"/>
                </a:lnTo>
                <a:lnTo>
                  <a:pt x="50292" y="60960"/>
                </a:lnTo>
                <a:lnTo>
                  <a:pt x="48768" y="64008"/>
                </a:lnTo>
                <a:close/>
              </a:path>
              <a:path w="88900" h="114300">
                <a:moveTo>
                  <a:pt x="85953" y="73152"/>
                </a:moveTo>
                <a:lnTo>
                  <a:pt x="47244" y="73152"/>
                </a:lnTo>
                <a:lnTo>
                  <a:pt x="48768" y="68580"/>
                </a:lnTo>
                <a:lnTo>
                  <a:pt x="50292" y="60960"/>
                </a:lnTo>
                <a:lnTo>
                  <a:pt x="87738" y="60960"/>
                </a:lnTo>
                <a:lnTo>
                  <a:pt x="86868" y="67056"/>
                </a:lnTo>
                <a:lnTo>
                  <a:pt x="86868" y="68580"/>
                </a:lnTo>
                <a:lnTo>
                  <a:pt x="85953" y="73152"/>
                </a:lnTo>
                <a:close/>
              </a:path>
              <a:path w="88900" h="114300">
                <a:moveTo>
                  <a:pt x="41148" y="73152"/>
                </a:moveTo>
                <a:lnTo>
                  <a:pt x="39624" y="70104"/>
                </a:lnTo>
                <a:lnTo>
                  <a:pt x="39928" y="70104"/>
                </a:lnTo>
                <a:lnTo>
                  <a:pt x="41148" y="73152"/>
                </a:lnTo>
                <a:close/>
              </a:path>
              <a:path w="88900" h="114300">
                <a:moveTo>
                  <a:pt x="44577" y="75438"/>
                </a:moveTo>
                <a:lnTo>
                  <a:pt x="47244" y="70104"/>
                </a:lnTo>
                <a:lnTo>
                  <a:pt x="47244" y="73152"/>
                </a:lnTo>
                <a:lnTo>
                  <a:pt x="85953" y="73152"/>
                </a:lnTo>
                <a:lnTo>
                  <a:pt x="85648" y="74676"/>
                </a:lnTo>
                <a:lnTo>
                  <a:pt x="45719" y="74676"/>
                </a:lnTo>
                <a:lnTo>
                  <a:pt x="44577" y="75438"/>
                </a:lnTo>
                <a:close/>
              </a:path>
              <a:path w="88900" h="114300">
                <a:moveTo>
                  <a:pt x="43180" y="76369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180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3891" y="75895"/>
                </a:moveTo>
                <a:lnTo>
                  <a:pt x="45719" y="73152"/>
                </a:lnTo>
                <a:lnTo>
                  <a:pt x="44577" y="75438"/>
                </a:lnTo>
                <a:lnTo>
                  <a:pt x="43891" y="75895"/>
                </a:lnTo>
                <a:close/>
              </a:path>
              <a:path w="88900" h="114300">
                <a:moveTo>
                  <a:pt x="43434" y="76200"/>
                </a:move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close/>
              </a:path>
              <a:path w="88900" h="114300">
                <a:moveTo>
                  <a:pt x="44195" y="76200"/>
                </a:moveTo>
                <a:lnTo>
                  <a:pt x="44577" y="75438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8900" h="114300">
                <a:moveTo>
                  <a:pt x="44577" y="76581"/>
                </a:moveTo>
                <a:lnTo>
                  <a:pt x="44195" y="76200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577" y="76581"/>
                </a:lnTo>
                <a:close/>
              </a:path>
              <a:path w="88900" h="114300">
                <a:moveTo>
                  <a:pt x="44195" y="76200"/>
                </a:moveTo>
                <a:lnTo>
                  <a:pt x="43891" y="75895"/>
                </a:lnTo>
                <a:lnTo>
                  <a:pt x="44577" y="75438"/>
                </a:lnTo>
                <a:lnTo>
                  <a:pt x="44195" y="76200"/>
                </a:lnTo>
                <a:close/>
              </a:path>
              <a:path w="88900" h="114300">
                <a:moveTo>
                  <a:pt x="43542" y="764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542" y="76417"/>
                </a:lnTo>
                <a:close/>
              </a:path>
              <a:path w="88900" h="114300">
                <a:moveTo>
                  <a:pt x="43815" y="76581"/>
                </a:moveTo>
                <a:lnTo>
                  <a:pt x="43586" y="76504"/>
                </a:lnTo>
                <a:lnTo>
                  <a:pt x="43609" y="76317"/>
                </a:lnTo>
                <a:lnTo>
                  <a:pt x="43891" y="75895"/>
                </a:lnTo>
                <a:lnTo>
                  <a:pt x="44196" y="76200"/>
                </a:lnTo>
                <a:lnTo>
                  <a:pt x="43815" y="76581"/>
                </a:lnTo>
                <a:close/>
              </a:path>
              <a:path w="88900" h="114300">
                <a:moveTo>
                  <a:pt x="42810" y="76615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07" y="76417"/>
                </a:lnTo>
                <a:lnTo>
                  <a:pt x="42810" y="76615"/>
                </a:lnTo>
                <a:close/>
              </a:path>
              <a:path w="88900" h="114300">
                <a:moveTo>
                  <a:pt x="43107" y="76417"/>
                </a:moveTo>
                <a:lnTo>
                  <a:pt x="42672" y="76200"/>
                </a:lnTo>
                <a:lnTo>
                  <a:pt x="43180" y="76369"/>
                </a:lnTo>
                <a:close/>
              </a:path>
              <a:path w="88900" h="114300">
                <a:moveTo>
                  <a:pt x="43258" y="76317"/>
                </a:moveTo>
                <a:lnTo>
                  <a:pt x="43434" y="76200"/>
                </a:lnTo>
                <a:lnTo>
                  <a:pt x="43258" y="76317"/>
                </a:lnTo>
                <a:close/>
              </a:path>
              <a:path w="88900" h="114300">
                <a:moveTo>
                  <a:pt x="43503" y="76477"/>
                </a:moveTo>
                <a:lnTo>
                  <a:pt x="43325" y="76417"/>
                </a:lnTo>
                <a:lnTo>
                  <a:pt x="43434" y="76200"/>
                </a:lnTo>
                <a:lnTo>
                  <a:pt x="43518" y="76369"/>
                </a:lnTo>
                <a:close/>
              </a:path>
              <a:path w="88900" h="114300">
                <a:moveTo>
                  <a:pt x="44196" y="76708"/>
                </a:moveTo>
                <a:lnTo>
                  <a:pt x="43918" y="76615"/>
                </a:lnTo>
                <a:lnTo>
                  <a:pt x="44195" y="76200"/>
                </a:lnTo>
                <a:lnTo>
                  <a:pt x="44577" y="76581"/>
                </a:lnTo>
                <a:lnTo>
                  <a:pt x="44196" y="76708"/>
                </a:lnTo>
                <a:close/>
              </a:path>
              <a:path w="88900" h="114300">
                <a:moveTo>
                  <a:pt x="84836" y="77724"/>
                </a:moveTo>
                <a:lnTo>
                  <a:pt x="47244" y="77724"/>
                </a:lnTo>
                <a:lnTo>
                  <a:pt x="44958" y="76962"/>
                </a:lnTo>
                <a:lnTo>
                  <a:pt x="44577" y="76581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8900" h="114300">
                <a:moveTo>
                  <a:pt x="43434" y="76581"/>
                </a:moveTo>
                <a:lnTo>
                  <a:pt x="43226" y="76477"/>
                </a:lnTo>
                <a:lnTo>
                  <a:pt x="43434" y="76581"/>
                </a:lnTo>
                <a:close/>
              </a:path>
              <a:path w="88900" h="114300">
                <a:moveTo>
                  <a:pt x="43325" y="76744"/>
                </a:moveTo>
                <a:lnTo>
                  <a:pt x="42810" y="76615"/>
                </a:lnTo>
                <a:lnTo>
                  <a:pt x="43107" y="76417"/>
                </a:lnTo>
                <a:lnTo>
                  <a:pt x="43434" y="76581"/>
                </a:lnTo>
                <a:lnTo>
                  <a:pt x="43325" y="76744"/>
                </a:lnTo>
                <a:close/>
              </a:path>
              <a:path w="88900" h="114300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8900" h="114300">
                <a:moveTo>
                  <a:pt x="43688" y="76708"/>
                </a:moveTo>
                <a:lnTo>
                  <a:pt x="43503" y="76615"/>
                </a:lnTo>
                <a:lnTo>
                  <a:pt x="43503" y="76477"/>
                </a:lnTo>
                <a:lnTo>
                  <a:pt x="43688" y="76708"/>
                </a:lnTo>
                <a:close/>
              </a:path>
              <a:path w="88900" h="114300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688" y="76708"/>
                </a:lnTo>
                <a:close/>
              </a:path>
              <a:path w="88900" h="114300">
                <a:moveTo>
                  <a:pt x="43586" y="76809"/>
                </a:moveTo>
                <a:lnTo>
                  <a:pt x="43325" y="7674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8900" h="114300">
                <a:moveTo>
                  <a:pt x="43586" y="76809"/>
                </a:moveTo>
                <a:lnTo>
                  <a:pt x="43434" y="76581"/>
                </a:lnTo>
                <a:lnTo>
                  <a:pt x="43688" y="76708"/>
                </a:lnTo>
                <a:close/>
              </a:path>
              <a:path w="88900" h="114300">
                <a:moveTo>
                  <a:pt x="43891" y="76809"/>
                </a:moveTo>
                <a:lnTo>
                  <a:pt x="43760" y="76744"/>
                </a:lnTo>
                <a:lnTo>
                  <a:pt x="43780" y="76615"/>
                </a:lnTo>
                <a:lnTo>
                  <a:pt x="44196" y="76708"/>
                </a:lnTo>
                <a:lnTo>
                  <a:pt x="43891" y="76809"/>
                </a:lnTo>
                <a:close/>
              </a:path>
              <a:path w="88900" h="114300">
                <a:moveTo>
                  <a:pt x="44958" y="76962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958" y="76962"/>
                </a:lnTo>
                <a:close/>
              </a:path>
              <a:path w="88900" h="114300">
                <a:moveTo>
                  <a:pt x="41148" y="7772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8900" h="114300">
                <a:moveTo>
                  <a:pt x="43760" y="76853"/>
                </a:moveTo>
                <a:lnTo>
                  <a:pt x="43688" y="76708"/>
                </a:lnTo>
                <a:lnTo>
                  <a:pt x="43891" y="76809"/>
                </a:lnTo>
                <a:lnTo>
                  <a:pt x="43760" y="76853"/>
                </a:lnTo>
                <a:close/>
              </a:path>
              <a:path w="88900" h="114300">
                <a:moveTo>
                  <a:pt x="45211" y="77216"/>
                </a:moveTo>
                <a:lnTo>
                  <a:pt x="44195" y="76962"/>
                </a:lnTo>
                <a:lnTo>
                  <a:pt x="43891" y="76809"/>
                </a:lnTo>
                <a:lnTo>
                  <a:pt x="44196" y="76708"/>
                </a:lnTo>
                <a:lnTo>
                  <a:pt x="44958" y="76962"/>
                </a:lnTo>
                <a:lnTo>
                  <a:pt x="45211" y="77216"/>
                </a:lnTo>
                <a:close/>
              </a:path>
              <a:path w="88900" h="114300">
                <a:moveTo>
                  <a:pt x="43107" y="77070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8900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8900" h="114300">
                <a:moveTo>
                  <a:pt x="43641" y="76892"/>
                </a:moveTo>
                <a:close/>
              </a:path>
              <a:path w="88900" h="114300">
                <a:moveTo>
                  <a:pt x="44195" y="76962"/>
                </a:moveTo>
                <a:lnTo>
                  <a:pt x="43760" y="76853"/>
                </a:lnTo>
                <a:lnTo>
                  <a:pt x="43891" y="76809"/>
                </a:lnTo>
                <a:lnTo>
                  <a:pt x="44195" y="76962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5" y="77724"/>
                </a:lnTo>
                <a:lnTo>
                  <a:pt x="43760" y="76853"/>
                </a:lnTo>
                <a:lnTo>
                  <a:pt x="44195" y="76962"/>
                </a:lnTo>
                <a:lnTo>
                  <a:pt x="45719" y="77724"/>
                </a:lnTo>
                <a:close/>
              </a:path>
              <a:path w="88900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641" y="76892"/>
                </a:lnTo>
                <a:lnTo>
                  <a:pt x="44195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5" y="76962"/>
                </a:lnTo>
                <a:lnTo>
                  <a:pt x="45211" y="77216"/>
                </a:lnTo>
                <a:lnTo>
                  <a:pt x="45719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211" y="77216"/>
                </a:lnTo>
                <a:lnTo>
                  <a:pt x="44958" y="76962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8900" h="114300">
                <a:moveTo>
                  <a:pt x="62484" y="109728"/>
                </a:moveTo>
                <a:lnTo>
                  <a:pt x="24384" y="109728"/>
                </a:lnTo>
                <a:lnTo>
                  <a:pt x="18288" y="103632"/>
                </a:lnTo>
                <a:lnTo>
                  <a:pt x="70104" y="103632"/>
                </a:lnTo>
                <a:lnTo>
                  <a:pt x="65532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8900" h="114300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8900" h="114300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26183" y="2060370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25539" y="2682240"/>
            <a:ext cx="518159" cy="132715"/>
          </a:xfrm>
          <a:custGeom>
            <a:avLst/>
            <a:gdLst/>
            <a:ahLst/>
            <a:cxnLst/>
            <a:rect l="l" t="t" r="r" b="b"/>
            <a:pathLst>
              <a:path w="518159" h="132714">
                <a:moveTo>
                  <a:pt x="494742" y="80771"/>
                </a:moveTo>
                <a:lnTo>
                  <a:pt x="489204" y="80771"/>
                </a:lnTo>
                <a:lnTo>
                  <a:pt x="489204" y="53339"/>
                </a:lnTo>
                <a:lnTo>
                  <a:pt x="437344" y="53178"/>
                </a:lnTo>
                <a:lnTo>
                  <a:pt x="396239" y="28955"/>
                </a:lnTo>
                <a:lnTo>
                  <a:pt x="390143" y="25907"/>
                </a:lnTo>
                <a:lnTo>
                  <a:pt x="387095" y="16763"/>
                </a:lnTo>
                <a:lnTo>
                  <a:pt x="391667" y="9143"/>
                </a:lnTo>
                <a:lnTo>
                  <a:pt x="396239" y="3047"/>
                </a:lnTo>
                <a:lnTo>
                  <a:pt x="403860" y="0"/>
                </a:lnTo>
                <a:lnTo>
                  <a:pt x="411480" y="4571"/>
                </a:lnTo>
                <a:lnTo>
                  <a:pt x="518160" y="67055"/>
                </a:lnTo>
                <a:lnTo>
                  <a:pt x="494742" y="80771"/>
                </a:lnTo>
                <a:close/>
              </a:path>
              <a:path w="518159" h="132714">
                <a:moveTo>
                  <a:pt x="437890" y="80612"/>
                </a:moveTo>
                <a:lnTo>
                  <a:pt x="0" y="79247"/>
                </a:lnTo>
                <a:lnTo>
                  <a:pt x="0" y="51815"/>
                </a:lnTo>
                <a:lnTo>
                  <a:pt x="437344" y="53178"/>
                </a:lnTo>
                <a:lnTo>
                  <a:pt x="460894" y="67055"/>
                </a:lnTo>
                <a:lnTo>
                  <a:pt x="437890" y="80612"/>
                </a:lnTo>
                <a:close/>
              </a:path>
              <a:path w="518159" h="132714">
                <a:moveTo>
                  <a:pt x="460894" y="67055"/>
                </a:moveTo>
                <a:lnTo>
                  <a:pt x="437344" y="53178"/>
                </a:lnTo>
                <a:lnTo>
                  <a:pt x="489204" y="53339"/>
                </a:lnTo>
                <a:lnTo>
                  <a:pt x="489204" y="54863"/>
                </a:lnTo>
                <a:lnTo>
                  <a:pt x="481584" y="54863"/>
                </a:lnTo>
                <a:lnTo>
                  <a:pt x="460894" y="67055"/>
                </a:lnTo>
                <a:close/>
              </a:path>
              <a:path w="518159" h="132714">
                <a:moveTo>
                  <a:pt x="481584" y="79247"/>
                </a:moveTo>
                <a:lnTo>
                  <a:pt x="460894" y="67055"/>
                </a:lnTo>
                <a:lnTo>
                  <a:pt x="481584" y="54863"/>
                </a:lnTo>
                <a:lnTo>
                  <a:pt x="481584" y="79247"/>
                </a:lnTo>
                <a:close/>
              </a:path>
              <a:path w="518159" h="132714">
                <a:moveTo>
                  <a:pt x="489204" y="79247"/>
                </a:moveTo>
                <a:lnTo>
                  <a:pt x="481584" y="79247"/>
                </a:lnTo>
                <a:lnTo>
                  <a:pt x="481584" y="54863"/>
                </a:lnTo>
                <a:lnTo>
                  <a:pt x="489204" y="54863"/>
                </a:lnTo>
                <a:lnTo>
                  <a:pt x="489204" y="79247"/>
                </a:lnTo>
                <a:close/>
              </a:path>
              <a:path w="518159" h="132714">
                <a:moveTo>
                  <a:pt x="489204" y="80771"/>
                </a:moveTo>
                <a:lnTo>
                  <a:pt x="437890" y="80612"/>
                </a:lnTo>
                <a:lnTo>
                  <a:pt x="460894" y="67055"/>
                </a:lnTo>
                <a:lnTo>
                  <a:pt x="481584" y="79247"/>
                </a:lnTo>
                <a:lnTo>
                  <a:pt x="489204" y="79247"/>
                </a:lnTo>
                <a:lnTo>
                  <a:pt x="489204" y="80771"/>
                </a:lnTo>
                <a:close/>
              </a:path>
              <a:path w="518159" h="132714">
                <a:moveTo>
                  <a:pt x="403860" y="132587"/>
                </a:moveTo>
                <a:lnTo>
                  <a:pt x="394715" y="131063"/>
                </a:lnTo>
                <a:lnTo>
                  <a:pt x="391667" y="123443"/>
                </a:lnTo>
                <a:lnTo>
                  <a:pt x="387095" y="117347"/>
                </a:lnTo>
                <a:lnTo>
                  <a:pt x="390143" y="108203"/>
                </a:lnTo>
                <a:lnTo>
                  <a:pt x="396239" y="105155"/>
                </a:lnTo>
                <a:lnTo>
                  <a:pt x="437890" y="80612"/>
                </a:lnTo>
                <a:lnTo>
                  <a:pt x="494742" y="80771"/>
                </a:lnTo>
                <a:lnTo>
                  <a:pt x="411480" y="129539"/>
                </a:lnTo>
                <a:lnTo>
                  <a:pt x="403860" y="132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65847" y="1711451"/>
            <a:ext cx="504825" cy="132715"/>
          </a:xfrm>
          <a:custGeom>
            <a:avLst/>
            <a:gdLst/>
            <a:ahLst/>
            <a:cxnLst/>
            <a:rect l="l" t="t" r="r" b="b"/>
            <a:pathLst>
              <a:path w="504825" h="132714">
                <a:moveTo>
                  <a:pt x="448702" y="67055"/>
                </a:moveTo>
                <a:lnTo>
                  <a:pt x="384048" y="28955"/>
                </a:lnTo>
                <a:lnTo>
                  <a:pt x="376428" y="25907"/>
                </a:lnTo>
                <a:lnTo>
                  <a:pt x="374904" y="16763"/>
                </a:lnTo>
                <a:lnTo>
                  <a:pt x="377952" y="9143"/>
                </a:lnTo>
                <a:lnTo>
                  <a:pt x="382523" y="3047"/>
                </a:lnTo>
                <a:lnTo>
                  <a:pt x="391667" y="0"/>
                </a:lnTo>
                <a:lnTo>
                  <a:pt x="397763" y="4571"/>
                </a:lnTo>
                <a:lnTo>
                  <a:pt x="478424" y="51815"/>
                </a:lnTo>
                <a:lnTo>
                  <a:pt x="477012" y="51815"/>
                </a:lnTo>
                <a:lnTo>
                  <a:pt x="477012" y="54863"/>
                </a:lnTo>
                <a:lnTo>
                  <a:pt x="469391" y="54863"/>
                </a:lnTo>
                <a:lnTo>
                  <a:pt x="448702" y="67055"/>
                </a:lnTo>
                <a:close/>
              </a:path>
              <a:path w="504825" h="132714">
                <a:moveTo>
                  <a:pt x="425426" y="80771"/>
                </a:moveTo>
                <a:lnTo>
                  <a:pt x="0" y="80771"/>
                </a:lnTo>
                <a:lnTo>
                  <a:pt x="0" y="51815"/>
                </a:lnTo>
                <a:lnTo>
                  <a:pt x="422840" y="51815"/>
                </a:lnTo>
                <a:lnTo>
                  <a:pt x="448702" y="67055"/>
                </a:lnTo>
                <a:lnTo>
                  <a:pt x="425426" y="80771"/>
                </a:lnTo>
                <a:close/>
              </a:path>
              <a:path w="504825" h="132714">
                <a:moveTo>
                  <a:pt x="481026" y="80771"/>
                </a:moveTo>
                <a:lnTo>
                  <a:pt x="477012" y="80771"/>
                </a:lnTo>
                <a:lnTo>
                  <a:pt x="477012" y="51815"/>
                </a:lnTo>
                <a:lnTo>
                  <a:pt x="478424" y="51815"/>
                </a:lnTo>
                <a:lnTo>
                  <a:pt x="504443" y="67055"/>
                </a:lnTo>
                <a:lnTo>
                  <a:pt x="481026" y="80771"/>
                </a:lnTo>
                <a:close/>
              </a:path>
              <a:path w="504825" h="132714">
                <a:moveTo>
                  <a:pt x="469391" y="79247"/>
                </a:moveTo>
                <a:lnTo>
                  <a:pt x="448702" y="67055"/>
                </a:lnTo>
                <a:lnTo>
                  <a:pt x="469391" y="54863"/>
                </a:lnTo>
                <a:lnTo>
                  <a:pt x="469391" y="79247"/>
                </a:lnTo>
                <a:close/>
              </a:path>
              <a:path w="504825" h="132714">
                <a:moveTo>
                  <a:pt x="477012" y="79247"/>
                </a:moveTo>
                <a:lnTo>
                  <a:pt x="469391" y="79247"/>
                </a:lnTo>
                <a:lnTo>
                  <a:pt x="469391" y="54863"/>
                </a:lnTo>
                <a:lnTo>
                  <a:pt x="477012" y="54863"/>
                </a:lnTo>
                <a:lnTo>
                  <a:pt x="477012" y="79247"/>
                </a:lnTo>
                <a:close/>
              </a:path>
              <a:path w="504825" h="132714">
                <a:moveTo>
                  <a:pt x="391667" y="132587"/>
                </a:moveTo>
                <a:lnTo>
                  <a:pt x="382523" y="131063"/>
                </a:lnTo>
                <a:lnTo>
                  <a:pt x="377952" y="123443"/>
                </a:lnTo>
                <a:lnTo>
                  <a:pt x="374904" y="117347"/>
                </a:lnTo>
                <a:lnTo>
                  <a:pt x="376428" y="108203"/>
                </a:lnTo>
                <a:lnTo>
                  <a:pt x="384048" y="105155"/>
                </a:lnTo>
                <a:lnTo>
                  <a:pt x="448702" y="67055"/>
                </a:lnTo>
                <a:lnTo>
                  <a:pt x="469391" y="79247"/>
                </a:lnTo>
                <a:lnTo>
                  <a:pt x="477012" y="79247"/>
                </a:lnTo>
                <a:lnTo>
                  <a:pt x="477012" y="80771"/>
                </a:lnTo>
                <a:lnTo>
                  <a:pt x="481026" y="80771"/>
                </a:lnTo>
                <a:lnTo>
                  <a:pt x="397763" y="129539"/>
                </a:lnTo>
                <a:lnTo>
                  <a:pt x="391667" y="132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44587" y="1315189"/>
            <a:ext cx="76962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3085" algn="l"/>
              </a:tabLst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418593" y="2712682"/>
            <a:ext cx="1098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87046" y="2368153"/>
            <a:ext cx="394970" cy="593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61925">
              <a:lnSpc>
                <a:spcPts val="231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13000" y="2321116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844790" y="1658111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4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952994" y="1658111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4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952232" y="1849374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 h="0">
                <a:moveTo>
                  <a:pt x="0" y="0"/>
                </a:moveTo>
                <a:lnTo>
                  <a:pt x="75590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7531100" y="1839515"/>
            <a:ext cx="821055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 </a:t>
            </a:r>
            <a:r>
              <a:rPr dirty="0" baseline="-15046" sz="3600" spc="-44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baseline="-43402" sz="2400" spc="-44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baseline="-43402" sz="2400" spc="-8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4629" sz="3600">
                <a:latin typeface="宋体"/>
                <a:cs typeface="宋体"/>
              </a:rPr>
              <a:t>-</a:t>
            </a:r>
            <a:endParaRPr baseline="-4629" sz="3600">
              <a:latin typeface="宋体"/>
              <a:cs typeface="宋体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370320" y="3941064"/>
            <a:ext cx="127000" cy="1108075"/>
          </a:xfrm>
          <a:custGeom>
            <a:avLst/>
            <a:gdLst/>
            <a:ahLst/>
            <a:cxnLst/>
            <a:rect l="l" t="t" r="r" b="b"/>
            <a:pathLst>
              <a:path w="127000" h="1108075">
                <a:moveTo>
                  <a:pt x="0" y="126491"/>
                </a:moveTo>
                <a:lnTo>
                  <a:pt x="64007" y="0"/>
                </a:lnTo>
                <a:lnTo>
                  <a:pt x="101648" y="76200"/>
                </a:lnTo>
                <a:lnTo>
                  <a:pt x="56387" y="76200"/>
                </a:lnTo>
                <a:lnTo>
                  <a:pt x="56387" y="82187"/>
                </a:lnTo>
                <a:lnTo>
                  <a:pt x="0" y="126491"/>
                </a:lnTo>
                <a:close/>
              </a:path>
              <a:path w="127000" h="1108075">
                <a:moveTo>
                  <a:pt x="56387" y="82187"/>
                </a:moveTo>
                <a:lnTo>
                  <a:pt x="56387" y="76200"/>
                </a:lnTo>
                <a:lnTo>
                  <a:pt x="64007" y="76200"/>
                </a:lnTo>
                <a:lnTo>
                  <a:pt x="56387" y="82187"/>
                </a:lnTo>
                <a:close/>
              </a:path>
              <a:path w="127000" h="1108075">
                <a:moveTo>
                  <a:pt x="71627" y="1107948"/>
                </a:moveTo>
                <a:lnTo>
                  <a:pt x="56387" y="1107948"/>
                </a:lnTo>
                <a:lnTo>
                  <a:pt x="56387" y="82187"/>
                </a:lnTo>
                <a:lnTo>
                  <a:pt x="64007" y="76200"/>
                </a:lnTo>
                <a:lnTo>
                  <a:pt x="71627" y="82333"/>
                </a:lnTo>
                <a:lnTo>
                  <a:pt x="71627" y="1107948"/>
                </a:lnTo>
                <a:close/>
              </a:path>
              <a:path w="127000" h="1108075">
                <a:moveTo>
                  <a:pt x="71627" y="82333"/>
                </a:moveTo>
                <a:lnTo>
                  <a:pt x="64007" y="76200"/>
                </a:lnTo>
                <a:lnTo>
                  <a:pt x="71627" y="76200"/>
                </a:lnTo>
                <a:lnTo>
                  <a:pt x="71627" y="82333"/>
                </a:lnTo>
                <a:close/>
              </a:path>
              <a:path w="127000" h="1108075">
                <a:moveTo>
                  <a:pt x="126491" y="126491"/>
                </a:moveTo>
                <a:lnTo>
                  <a:pt x="71627" y="82333"/>
                </a:lnTo>
                <a:lnTo>
                  <a:pt x="71627" y="76200"/>
                </a:lnTo>
                <a:lnTo>
                  <a:pt x="101648" y="7620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964935" y="4194047"/>
            <a:ext cx="3046730" cy="127000"/>
          </a:xfrm>
          <a:custGeom>
            <a:avLst/>
            <a:gdLst/>
            <a:ahLst/>
            <a:cxnLst/>
            <a:rect l="l" t="t" r="r" b="b"/>
            <a:pathLst>
              <a:path w="3046729" h="127000">
                <a:moveTo>
                  <a:pt x="2970275" y="64007"/>
                </a:moveTo>
                <a:lnTo>
                  <a:pt x="2918459" y="0"/>
                </a:lnTo>
                <a:lnTo>
                  <a:pt x="3031235" y="56387"/>
                </a:lnTo>
                <a:lnTo>
                  <a:pt x="2970275" y="56387"/>
                </a:lnTo>
                <a:lnTo>
                  <a:pt x="2970275" y="64007"/>
                </a:lnTo>
                <a:close/>
              </a:path>
              <a:path w="3046729" h="127000">
                <a:moveTo>
                  <a:pt x="2963956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4107" y="56387"/>
                </a:lnTo>
                <a:lnTo>
                  <a:pt x="2970275" y="64007"/>
                </a:lnTo>
                <a:lnTo>
                  <a:pt x="2963956" y="71627"/>
                </a:lnTo>
                <a:close/>
              </a:path>
              <a:path w="3046729" h="127000">
                <a:moveTo>
                  <a:pt x="3030864" y="71627"/>
                </a:moveTo>
                <a:lnTo>
                  <a:pt x="2970275" y="71627"/>
                </a:lnTo>
                <a:lnTo>
                  <a:pt x="2970275" y="56387"/>
                </a:lnTo>
                <a:lnTo>
                  <a:pt x="3031235" y="56387"/>
                </a:lnTo>
                <a:lnTo>
                  <a:pt x="3046475" y="64007"/>
                </a:lnTo>
                <a:lnTo>
                  <a:pt x="3030864" y="71627"/>
                </a:lnTo>
                <a:close/>
              </a:path>
              <a:path w="3046729" h="127000">
                <a:moveTo>
                  <a:pt x="2918459" y="126491"/>
                </a:moveTo>
                <a:lnTo>
                  <a:pt x="2970275" y="64007"/>
                </a:lnTo>
                <a:lnTo>
                  <a:pt x="2970275" y="71627"/>
                </a:lnTo>
                <a:lnTo>
                  <a:pt x="3030864" y="71627"/>
                </a:lnTo>
                <a:lnTo>
                  <a:pt x="2918459" y="126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14515" y="4238244"/>
            <a:ext cx="2380615" cy="672465"/>
          </a:xfrm>
          <a:custGeom>
            <a:avLst/>
            <a:gdLst/>
            <a:ahLst/>
            <a:cxnLst/>
            <a:rect l="l" t="t" r="r" b="b"/>
            <a:pathLst>
              <a:path w="2380615" h="672464">
                <a:moveTo>
                  <a:pt x="2362200" y="672084"/>
                </a:moveTo>
                <a:lnTo>
                  <a:pt x="19812" y="672084"/>
                </a:lnTo>
                <a:lnTo>
                  <a:pt x="13096" y="670512"/>
                </a:lnTo>
                <a:lnTo>
                  <a:pt x="7238" y="666369"/>
                </a:lnTo>
                <a:lnTo>
                  <a:pt x="3095" y="660511"/>
                </a:lnTo>
                <a:lnTo>
                  <a:pt x="1524" y="653795"/>
                </a:lnTo>
                <a:lnTo>
                  <a:pt x="0" y="19812"/>
                </a:lnTo>
                <a:lnTo>
                  <a:pt x="1595" y="12215"/>
                </a:lnTo>
                <a:lnTo>
                  <a:pt x="5905" y="5905"/>
                </a:lnTo>
                <a:lnTo>
                  <a:pt x="12215" y="1595"/>
                </a:lnTo>
                <a:lnTo>
                  <a:pt x="19812" y="0"/>
                </a:lnTo>
                <a:lnTo>
                  <a:pt x="27170" y="1595"/>
                </a:lnTo>
                <a:lnTo>
                  <a:pt x="39579" y="633984"/>
                </a:lnTo>
                <a:lnTo>
                  <a:pt x="19812" y="633984"/>
                </a:lnTo>
                <a:lnTo>
                  <a:pt x="39624" y="652272"/>
                </a:lnTo>
                <a:lnTo>
                  <a:pt x="2380215" y="652272"/>
                </a:lnTo>
                <a:lnTo>
                  <a:pt x="2380487" y="653795"/>
                </a:lnTo>
                <a:lnTo>
                  <a:pt x="2379130" y="660511"/>
                </a:lnTo>
                <a:lnTo>
                  <a:pt x="2375344" y="666369"/>
                </a:lnTo>
                <a:lnTo>
                  <a:pt x="2369558" y="670512"/>
                </a:lnTo>
                <a:lnTo>
                  <a:pt x="2362200" y="672084"/>
                </a:lnTo>
                <a:close/>
              </a:path>
              <a:path w="2380615" h="672464">
                <a:moveTo>
                  <a:pt x="39624" y="652272"/>
                </a:moveTo>
                <a:lnTo>
                  <a:pt x="19812" y="633984"/>
                </a:lnTo>
                <a:lnTo>
                  <a:pt x="39579" y="633984"/>
                </a:lnTo>
                <a:lnTo>
                  <a:pt x="39624" y="652272"/>
                </a:lnTo>
                <a:close/>
              </a:path>
              <a:path w="2380615" h="672464">
                <a:moveTo>
                  <a:pt x="2380215" y="652272"/>
                </a:moveTo>
                <a:lnTo>
                  <a:pt x="39624" y="652272"/>
                </a:lnTo>
                <a:lnTo>
                  <a:pt x="39579" y="633984"/>
                </a:lnTo>
                <a:lnTo>
                  <a:pt x="2362200" y="633984"/>
                </a:lnTo>
                <a:lnTo>
                  <a:pt x="2369558" y="635579"/>
                </a:lnTo>
                <a:lnTo>
                  <a:pt x="2375344" y="639889"/>
                </a:lnTo>
                <a:lnTo>
                  <a:pt x="2379130" y="646199"/>
                </a:lnTo>
                <a:lnTo>
                  <a:pt x="2380215" y="6522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8538423" y="4314967"/>
            <a:ext cx="53975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t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 spc="35">
                <a:latin typeface="Times New Roman"/>
                <a:cs typeface="Times New Roman"/>
              </a:rPr>
              <a:t>/ms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902003" y="3816638"/>
            <a:ext cx="511809" cy="1172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3335">
              <a:lnSpc>
                <a:spcPct val="100000"/>
              </a:lnSpc>
            </a:pPr>
            <a:r>
              <a:rPr dirty="0" sz="2000" spc="-20">
                <a:latin typeface="Times New Roman"/>
                <a:cs typeface="Times New Roman"/>
              </a:rPr>
              <a:t>v</a:t>
            </a:r>
            <a:r>
              <a:rPr dirty="0" baseline="-21367" sz="1950" spc="-30">
                <a:latin typeface="Times New Roman"/>
                <a:cs typeface="Times New Roman"/>
              </a:rPr>
              <a:t>I</a:t>
            </a:r>
            <a:r>
              <a:rPr dirty="0" baseline="-21367" sz="1950" spc="-97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/V</a:t>
            </a:r>
            <a:endParaRPr sz="20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075"/>
              </a:spcBef>
            </a:pPr>
            <a:r>
              <a:rPr dirty="0" sz="180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algn="r" marR="26034">
              <a:lnSpc>
                <a:spcPct val="100000"/>
              </a:lnSpc>
              <a:spcBef>
                <a:spcPts val="1080"/>
              </a:spcBef>
            </a:pPr>
            <a:r>
              <a:rPr dirty="0" sz="1800" spc="-105">
                <a:latin typeface="Times New Roman"/>
                <a:cs typeface="Times New Roman"/>
              </a:rPr>
              <a:t>V</a:t>
            </a:r>
            <a:r>
              <a:rPr dirty="0" baseline="-20833" sz="1800" spc="97">
                <a:latin typeface="Times New Roman"/>
                <a:cs typeface="Times New Roman"/>
              </a:rPr>
              <a:t>I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95415" y="690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 h="0">
                <a:moveTo>
                  <a:pt x="0" y="0"/>
                </a:moveTo>
                <a:lnTo>
                  <a:pt x="3046475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95415" y="5818632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 h="0">
                <a:moveTo>
                  <a:pt x="0" y="0"/>
                </a:moveTo>
                <a:lnTo>
                  <a:pt x="3046475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400800" y="5455920"/>
            <a:ext cx="127000" cy="1450975"/>
          </a:xfrm>
          <a:custGeom>
            <a:avLst/>
            <a:gdLst/>
            <a:ahLst/>
            <a:cxnLst/>
            <a:rect l="l" t="t" r="r" b="b"/>
            <a:pathLst>
              <a:path w="127000" h="1450975">
                <a:moveTo>
                  <a:pt x="0" y="126492"/>
                </a:moveTo>
                <a:lnTo>
                  <a:pt x="64007" y="0"/>
                </a:lnTo>
                <a:lnTo>
                  <a:pt x="101648" y="76199"/>
                </a:lnTo>
                <a:lnTo>
                  <a:pt x="56387" y="76199"/>
                </a:lnTo>
                <a:lnTo>
                  <a:pt x="56387" y="82187"/>
                </a:lnTo>
                <a:lnTo>
                  <a:pt x="0" y="126492"/>
                </a:lnTo>
                <a:close/>
              </a:path>
              <a:path w="127000" h="1450975">
                <a:moveTo>
                  <a:pt x="56387" y="82187"/>
                </a:moveTo>
                <a:lnTo>
                  <a:pt x="56387" y="76199"/>
                </a:lnTo>
                <a:lnTo>
                  <a:pt x="64007" y="76199"/>
                </a:lnTo>
                <a:lnTo>
                  <a:pt x="56387" y="82187"/>
                </a:lnTo>
                <a:close/>
              </a:path>
              <a:path w="127000" h="1450975">
                <a:moveTo>
                  <a:pt x="71627" y="1450848"/>
                </a:moveTo>
                <a:lnTo>
                  <a:pt x="56387" y="1450848"/>
                </a:lnTo>
                <a:lnTo>
                  <a:pt x="56387" y="82187"/>
                </a:lnTo>
                <a:lnTo>
                  <a:pt x="64007" y="76199"/>
                </a:lnTo>
                <a:lnTo>
                  <a:pt x="71627" y="82333"/>
                </a:lnTo>
                <a:lnTo>
                  <a:pt x="71627" y="1450848"/>
                </a:lnTo>
                <a:close/>
              </a:path>
              <a:path w="127000" h="1450975">
                <a:moveTo>
                  <a:pt x="71627" y="82333"/>
                </a:moveTo>
                <a:lnTo>
                  <a:pt x="64007" y="76199"/>
                </a:lnTo>
                <a:lnTo>
                  <a:pt x="71627" y="76199"/>
                </a:lnTo>
                <a:lnTo>
                  <a:pt x="71627" y="82333"/>
                </a:lnTo>
                <a:close/>
              </a:path>
              <a:path w="127000" h="1450975">
                <a:moveTo>
                  <a:pt x="126491" y="126492"/>
                </a:moveTo>
                <a:lnTo>
                  <a:pt x="71627" y="82333"/>
                </a:lnTo>
                <a:lnTo>
                  <a:pt x="71627" y="76199"/>
                </a:lnTo>
                <a:lnTo>
                  <a:pt x="101648" y="76199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5415" y="6480047"/>
            <a:ext cx="3046730" cy="127000"/>
          </a:xfrm>
          <a:custGeom>
            <a:avLst/>
            <a:gdLst/>
            <a:ahLst/>
            <a:cxnLst/>
            <a:rect l="l" t="t" r="r" b="b"/>
            <a:pathLst>
              <a:path w="3046729" h="127000">
                <a:moveTo>
                  <a:pt x="2970275" y="64007"/>
                </a:moveTo>
                <a:lnTo>
                  <a:pt x="2918459" y="0"/>
                </a:lnTo>
                <a:lnTo>
                  <a:pt x="3031235" y="56387"/>
                </a:lnTo>
                <a:lnTo>
                  <a:pt x="2970275" y="56387"/>
                </a:lnTo>
                <a:lnTo>
                  <a:pt x="2970275" y="64007"/>
                </a:lnTo>
                <a:close/>
              </a:path>
              <a:path w="3046729" h="127000">
                <a:moveTo>
                  <a:pt x="2963956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4107" y="56387"/>
                </a:lnTo>
                <a:lnTo>
                  <a:pt x="2970275" y="64007"/>
                </a:lnTo>
                <a:lnTo>
                  <a:pt x="2963956" y="71627"/>
                </a:lnTo>
                <a:close/>
              </a:path>
              <a:path w="3046729" h="127000">
                <a:moveTo>
                  <a:pt x="3030864" y="71627"/>
                </a:moveTo>
                <a:lnTo>
                  <a:pt x="2970275" y="71627"/>
                </a:lnTo>
                <a:lnTo>
                  <a:pt x="2970275" y="56387"/>
                </a:lnTo>
                <a:lnTo>
                  <a:pt x="3031235" y="56387"/>
                </a:lnTo>
                <a:lnTo>
                  <a:pt x="3046475" y="64007"/>
                </a:lnTo>
                <a:lnTo>
                  <a:pt x="3030864" y="71627"/>
                </a:lnTo>
                <a:close/>
              </a:path>
              <a:path w="3046729" h="127000">
                <a:moveTo>
                  <a:pt x="2918459" y="126491"/>
                </a:moveTo>
                <a:lnTo>
                  <a:pt x="2970275" y="64007"/>
                </a:lnTo>
                <a:lnTo>
                  <a:pt x="2970275" y="71627"/>
                </a:lnTo>
                <a:lnTo>
                  <a:pt x="3030864" y="71627"/>
                </a:lnTo>
                <a:lnTo>
                  <a:pt x="2918459" y="126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445138" y="5798820"/>
            <a:ext cx="2380615" cy="763905"/>
          </a:xfrm>
          <a:custGeom>
            <a:avLst/>
            <a:gdLst/>
            <a:ahLst/>
            <a:cxnLst/>
            <a:rect l="l" t="t" r="r" b="b"/>
            <a:pathLst>
              <a:path w="2380615" h="763904">
                <a:moveTo>
                  <a:pt x="21764" y="763381"/>
                </a:moveTo>
                <a:lnTo>
                  <a:pt x="14716" y="763143"/>
                </a:lnTo>
                <a:lnTo>
                  <a:pt x="8239" y="760047"/>
                </a:lnTo>
                <a:lnTo>
                  <a:pt x="2905" y="754380"/>
                </a:lnTo>
                <a:lnTo>
                  <a:pt x="0" y="747974"/>
                </a:lnTo>
                <a:lnTo>
                  <a:pt x="238" y="740854"/>
                </a:lnTo>
                <a:lnTo>
                  <a:pt x="3333" y="734020"/>
                </a:lnTo>
                <a:lnTo>
                  <a:pt x="9001" y="728472"/>
                </a:lnTo>
                <a:lnTo>
                  <a:pt x="1180957" y="3047"/>
                </a:lnTo>
                <a:lnTo>
                  <a:pt x="1187053" y="0"/>
                </a:lnTo>
                <a:lnTo>
                  <a:pt x="2362057" y="0"/>
                </a:lnTo>
                <a:lnTo>
                  <a:pt x="2369415" y="1595"/>
                </a:lnTo>
                <a:lnTo>
                  <a:pt x="2375201" y="5905"/>
                </a:lnTo>
                <a:lnTo>
                  <a:pt x="2378987" y="12215"/>
                </a:lnTo>
                <a:lnTo>
                  <a:pt x="2380345" y="19812"/>
                </a:lnTo>
                <a:lnTo>
                  <a:pt x="2378987" y="27170"/>
                </a:lnTo>
                <a:lnTo>
                  <a:pt x="2375201" y="32956"/>
                </a:lnTo>
                <a:lnTo>
                  <a:pt x="2371999" y="35051"/>
                </a:lnTo>
                <a:lnTo>
                  <a:pt x="1200769" y="35051"/>
                </a:lnTo>
                <a:lnTo>
                  <a:pt x="1190101" y="38099"/>
                </a:lnTo>
                <a:lnTo>
                  <a:pt x="1195844" y="38099"/>
                </a:lnTo>
                <a:lnTo>
                  <a:pt x="28813" y="760476"/>
                </a:lnTo>
                <a:lnTo>
                  <a:pt x="21764" y="763381"/>
                </a:lnTo>
                <a:close/>
              </a:path>
              <a:path w="2380615" h="763904">
                <a:moveTo>
                  <a:pt x="1195844" y="38099"/>
                </a:moveTo>
                <a:lnTo>
                  <a:pt x="1190101" y="38099"/>
                </a:lnTo>
                <a:lnTo>
                  <a:pt x="1200769" y="35051"/>
                </a:lnTo>
                <a:lnTo>
                  <a:pt x="1195844" y="38099"/>
                </a:lnTo>
                <a:close/>
              </a:path>
              <a:path w="2380615" h="763904">
                <a:moveTo>
                  <a:pt x="2362057" y="38099"/>
                </a:moveTo>
                <a:lnTo>
                  <a:pt x="1195844" y="38099"/>
                </a:lnTo>
                <a:lnTo>
                  <a:pt x="1200769" y="35051"/>
                </a:lnTo>
                <a:lnTo>
                  <a:pt x="2371999" y="35051"/>
                </a:lnTo>
                <a:lnTo>
                  <a:pt x="2369415" y="36742"/>
                </a:lnTo>
                <a:lnTo>
                  <a:pt x="236205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932449" y="5281178"/>
            <a:ext cx="524510" cy="353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14">
                <a:latin typeface="Times New Roman"/>
                <a:cs typeface="Times New Roman"/>
              </a:rPr>
              <a:t>v</a:t>
            </a:r>
            <a:r>
              <a:rPr dirty="0" baseline="-21367" sz="1950" spc="13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/</a:t>
            </a:r>
            <a:r>
              <a:rPr dirty="0" sz="2000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79127" y="6802727"/>
            <a:ext cx="101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>
                <a:solidFill>
                  <a:srgbClr val="898989"/>
                </a:solidFill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547589" y="6479031"/>
            <a:ext cx="53975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t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 spc="35">
                <a:latin typeface="Times New Roman"/>
                <a:cs typeface="Times New Roman"/>
              </a:rPr>
              <a:t>/ms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247888" y="6519659"/>
            <a:ext cx="1397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959794" y="5727207"/>
            <a:ext cx="398145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70"/>
              </a:lnSpc>
            </a:pPr>
            <a:r>
              <a:rPr dirty="0" baseline="13888" sz="2700" spc="-157">
                <a:latin typeface="Times New Roman"/>
                <a:cs typeface="Times New Roman"/>
              </a:rPr>
              <a:t>V</a:t>
            </a:r>
            <a:r>
              <a:rPr dirty="0" sz="1200" spc="60">
                <a:latin typeface="Times New Roman"/>
                <a:cs typeface="Times New Roman"/>
              </a:rPr>
              <a:t>C</a:t>
            </a:r>
            <a:r>
              <a:rPr dirty="0" sz="1200" spc="65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18562" y="6052773"/>
            <a:ext cx="1018540" cy="389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111" sz="3750">
                <a:latin typeface="Times New Roman"/>
                <a:cs typeface="Times New Roman"/>
              </a:rPr>
              <a:t>t</a:t>
            </a:r>
            <a:r>
              <a:rPr dirty="0" baseline="1111" sz="3750" spc="-30">
                <a:latin typeface="Times New Roman"/>
                <a:cs typeface="Times New Roman"/>
              </a:rPr>
              <a:t> </a:t>
            </a:r>
            <a:r>
              <a:rPr dirty="0" sz="2400" spc="-40">
                <a:latin typeface="宋体"/>
                <a:cs typeface="宋体"/>
              </a:rPr>
              <a:t>直到</a:t>
            </a:r>
            <a:r>
              <a:rPr dirty="0" sz="2400" spc="-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11157" y="6241732"/>
            <a:ext cx="31813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80">
                <a:latin typeface="Times New Roman"/>
                <a:cs typeface="Times New Roman"/>
              </a:rPr>
              <a:t>C</a:t>
            </a:r>
            <a:r>
              <a:rPr dirty="0" sz="1600" spc="85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453" y="1364456"/>
            <a:ext cx="1762760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练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习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 spc="130">
                <a:latin typeface="Times New Roman"/>
                <a:cs typeface="Times New Roman"/>
              </a:rPr>
              <a:t>:</a:t>
            </a:r>
            <a:r>
              <a:rPr dirty="0" sz="2400" spc="-275">
                <a:latin typeface="Times New Roman"/>
                <a:cs typeface="Times New Roman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6028" y="1364456"/>
            <a:ext cx="2011680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画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出</a:t>
            </a:r>
            <a:r>
              <a:rPr dirty="0" sz="2400" spc="-869">
                <a:latin typeface="宋体"/>
                <a:cs typeface="宋体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v</a:t>
            </a:r>
            <a:r>
              <a:rPr dirty="0" baseline="-20833" sz="2400" spc="-104">
                <a:latin typeface="Times New Roman"/>
                <a:cs typeface="Times New Roman"/>
              </a:rPr>
              <a:t>o</a:t>
            </a:r>
            <a:r>
              <a:rPr dirty="0" baseline="-20833" sz="2400" spc="-127">
                <a:latin typeface="Times New Roman"/>
                <a:cs typeface="Times New Roman"/>
              </a:rPr>
              <a:t> </a:t>
            </a:r>
            <a:r>
              <a:rPr dirty="0" sz="2400">
                <a:latin typeface="宋体"/>
                <a:cs typeface="宋体"/>
              </a:rPr>
              <a:t>波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形</a:t>
            </a:r>
            <a:r>
              <a:rPr dirty="0" sz="2400" spc="-86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图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453" y="1729978"/>
            <a:ext cx="378714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5">
                <a:latin typeface="宋体"/>
                <a:cs typeface="宋体"/>
              </a:rPr>
              <a:t>（</a:t>
            </a:r>
            <a:r>
              <a:rPr dirty="0" sz="2400" spc="-55">
                <a:latin typeface="Times New Roman"/>
                <a:cs typeface="Times New Roman"/>
              </a:rPr>
              <a:t>v</a:t>
            </a:r>
            <a:r>
              <a:rPr dirty="0" baseline="-20833" sz="2400" spc="-82">
                <a:latin typeface="Times New Roman"/>
                <a:cs typeface="Times New Roman"/>
              </a:rPr>
              <a:t>C</a:t>
            </a:r>
            <a:r>
              <a:rPr dirty="0" baseline="-20833" sz="2400" spc="-82">
                <a:latin typeface="Times New Roman"/>
                <a:cs typeface="Times New Roman"/>
              </a:rPr>
              <a:t>0</a:t>
            </a:r>
            <a:r>
              <a:rPr dirty="0" sz="2400" spc="-55">
                <a:latin typeface="Times New Roman"/>
                <a:cs typeface="Times New Roman"/>
              </a:rPr>
              <a:t>=0V, </a:t>
            </a:r>
            <a:r>
              <a:rPr dirty="0" sz="2400" spc="5">
                <a:latin typeface="Times New Roman"/>
                <a:cs typeface="Times New Roman"/>
              </a:rPr>
              <a:t>V</a:t>
            </a:r>
            <a:r>
              <a:rPr dirty="0" baseline="-20833" sz="2400" spc="7">
                <a:latin typeface="Times New Roman"/>
                <a:cs typeface="Times New Roman"/>
              </a:rPr>
              <a:t>CC </a:t>
            </a:r>
            <a:r>
              <a:rPr dirty="0" sz="2400" spc="10">
                <a:latin typeface="Times New Roman"/>
                <a:cs typeface="Times New Roman"/>
              </a:rPr>
              <a:t>= -V</a:t>
            </a:r>
            <a:r>
              <a:rPr dirty="0" baseline="-20833" sz="2400" spc="15">
                <a:latin typeface="Times New Roman"/>
                <a:cs typeface="Times New Roman"/>
              </a:rPr>
              <a:t>EE</a:t>
            </a:r>
            <a:r>
              <a:rPr dirty="0" baseline="-20833" sz="2400" spc="-97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=10V</a:t>
            </a:r>
            <a:r>
              <a:rPr dirty="0" sz="2400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42226" y="2827019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44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99753" y="1626108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47026" y="2065020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19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7119" y="2049779"/>
            <a:ext cx="974090" cy="574675"/>
          </a:xfrm>
          <a:custGeom>
            <a:avLst/>
            <a:gdLst/>
            <a:ahLst/>
            <a:cxnLst/>
            <a:rect l="l" t="t" r="r" b="b"/>
            <a:pathLst>
              <a:path w="974090" h="574675">
                <a:moveTo>
                  <a:pt x="954024" y="574547"/>
                </a:moveTo>
                <a:lnTo>
                  <a:pt x="0" y="32004"/>
                </a:lnTo>
                <a:lnTo>
                  <a:pt x="19812" y="0"/>
                </a:lnTo>
                <a:lnTo>
                  <a:pt x="973835" y="542544"/>
                </a:lnTo>
                <a:lnTo>
                  <a:pt x="954024" y="574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38644" y="2590800"/>
            <a:ext cx="970915" cy="502920"/>
          </a:xfrm>
          <a:custGeom>
            <a:avLst/>
            <a:gdLst/>
            <a:ahLst/>
            <a:cxnLst/>
            <a:rect l="l" t="t" r="r" b="b"/>
            <a:pathLst>
              <a:path w="970915" h="502919">
                <a:moveTo>
                  <a:pt x="16763" y="502919"/>
                </a:moveTo>
                <a:lnTo>
                  <a:pt x="0" y="467867"/>
                </a:lnTo>
                <a:lnTo>
                  <a:pt x="954023" y="0"/>
                </a:lnTo>
                <a:lnTo>
                  <a:pt x="970787" y="35051"/>
                </a:lnTo>
                <a:lnTo>
                  <a:pt x="16763" y="502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59662" y="2624137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43700" y="2326386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 h="0">
                <a:moveTo>
                  <a:pt x="0" y="0"/>
                </a:moveTo>
                <a:lnTo>
                  <a:pt x="72999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3328" y="2326386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39940" y="2806446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01811" y="2600706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64936" y="2253995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4008" y="1524"/>
                </a:moveTo>
                <a:lnTo>
                  <a:pt x="44196" y="1524"/>
                </a:lnTo>
                <a:lnTo>
                  <a:pt x="51816" y="0"/>
                </a:lnTo>
                <a:lnTo>
                  <a:pt x="56388" y="0"/>
                </a:lnTo>
                <a:lnTo>
                  <a:pt x="64008" y="1524"/>
                </a:lnTo>
                <a:close/>
              </a:path>
              <a:path w="106679" h="128269">
                <a:moveTo>
                  <a:pt x="85344" y="12192"/>
                </a:moveTo>
                <a:lnTo>
                  <a:pt x="22860" y="12192"/>
                </a:lnTo>
                <a:lnTo>
                  <a:pt x="22860" y="10668"/>
                </a:lnTo>
                <a:lnTo>
                  <a:pt x="28956" y="7620"/>
                </a:lnTo>
                <a:lnTo>
                  <a:pt x="30480" y="6096"/>
                </a:lnTo>
                <a:lnTo>
                  <a:pt x="32004" y="6096"/>
                </a:ln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4676" y="4572"/>
                </a:lnTo>
                <a:lnTo>
                  <a:pt x="77724" y="7620"/>
                </a:lnTo>
                <a:lnTo>
                  <a:pt x="83820" y="10668"/>
                </a:lnTo>
                <a:lnTo>
                  <a:pt x="85344" y="12192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3528" y="123444"/>
                </a:lnTo>
                <a:lnTo>
                  <a:pt x="32004" y="121920"/>
                </a:lnTo>
                <a:lnTo>
                  <a:pt x="30480" y="121920"/>
                </a:lnTo>
                <a:lnTo>
                  <a:pt x="28956" y="120396"/>
                </a:lnTo>
                <a:lnTo>
                  <a:pt x="22860" y="115824"/>
                </a:ln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5344"/>
                </a:lnTo>
                <a:lnTo>
                  <a:pt x="1524" y="77724"/>
                </a:lnTo>
                <a:lnTo>
                  <a:pt x="1524" y="65532"/>
                </a:lnTo>
                <a:lnTo>
                  <a:pt x="0" y="64008"/>
                </a:lnTo>
                <a:lnTo>
                  <a:pt x="1524" y="62484"/>
                </a:lnTo>
                <a:lnTo>
                  <a:pt x="1524" y="50292"/>
                </a:lnTo>
                <a:lnTo>
                  <a:pt x="4572" y="42672"/>
                </a:lnTo>
                <a:lnTo>
                  <a:pt x="4572" y="39624"/>
                </a:lnTo>
                <a:lnTo>
                  <a:pt x="7620" y="32004"/>
                </a:lnTo>
                <a:lnTo>
                  <a:pt x="9144" y="30480"/>
                </a:lnTo>
                <a:lnTo>
                  <a:pt x="9144" y="28956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21336" y="12192"/>
                </a:lnTo>
                <a:lnTo>
                  <a:pt x="86868" y="12192"/>
                </a:lnTo>
                <a:lnTo>
                  <a:pt x="86868" y="13716"/>
                </a:lnTo>
                <a:lnTo>
                  <a:pt x="91440" y="19812"/>
                </a:lnTo>
                <a:lnTo>
                  <a:pt x="92964" y="19812"/>
                </a:lnTo>
                <a:lnTo>
                  <a:pt x="92964" y="21336"/>
                </a:lnTo>
                <a:lnTo>
                  <a:pt x="94488" y="21336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1816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4196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640" y="53340"/>
                </a:lnTo>
                <a:lnTo>
                  <a:pt x="40132" y="56388"/>
                </a:lnTo>
                <a:lnTo>
                  <a:pt x="39624" y="56388"/>
                </a:lnTo>
                <a:lnTo>
                  <a:pt x="38608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8" y="65532"/>
                </a:lnTo>
                <a:lnTo>
                  <a:pt x="39624" y="71628"/>
                </a:lnTo>
                <a:lnTo>
                  <a:pt x="40132" y="71628"/>
                </a:lnTo>
                <a:lnTo>
                  <a:pt x="40640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5720" y="85344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9060"/>
                </a:lnTo>
                <a:lnTo>
                  <a:pt x="94488" y="105156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40" y="108204"/>
                </a:lnTo>
                <a:lnTo>
                  <a:pt x="86868" y="114300"/>
                </a:lnTo>
                <a:lnTo>
                  <a:pt x="85344" y="114300"/>
                </a:lnTo>
                <a:lnTo>
                  <a:pt x="85344" y="11582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4676" y="123444"/>
                </a:lnTo>
                <a:lnTo>
                  <a:pt x="67056" y="124968"/>
                </a:lnTo>
                <a:lnTo>
                  <a:pt x="67056" y="126492"/>
                </a:lnTo>
                <a:close/>
              </a:path>
              <a:path w="106679" h="128269">
                <a:moveTo>
                  <a:pt x="47244" y="39624"/>
                </a:moveTo>
                <a:lnTo>
                  <a:pt x="51816" y="3810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79" h="128269">
                <a:moveTo>
                  <a:pt x="51054" y="38671"/>
                </a:moveTo>
                <a:lnTo>
                  <a:pt x="51816" y="38100"/>
                </a:lnTo>
                <a:lnTo>
                  <a:pt x="53340" y="38100"/>
                </a:lnTo>
                <a:lnTo>
                  <a:pt x="51054" y="38671"/>
                </a:lnTo>
                <a:close/>
              </a:path>
              <a:path w="106679" h="128269">
                <a:moveTo>
                  <a:pt x="57404" y="39116"/>
                </a:moveTo>
                <a:lnTo>
                  <a:pt x="53340" y="38100"/>
                </a:lnTo>
                <a:lnTo>
                  <a:pt x="56388" y="38100"/>
                </a:lnTo>
                <a:lnTo>
                  <a:pt x="57404" y="39116"/>
                </a:lnTo>
                <a:close/>
              </a:path>
              <a:path w="106679" h="128269">
                <a:moveTo>
                  <a:pt x="59436" y="39624"/>
                </a:moveTo>
                <a:lnTo>
                  <a:pt x="57404" y="39116"/>
                </a:lnTo>
                <a:lnTo>
                  <a:pt x="56388" y="38100"/>
                </a:lnTo>
                <a:lnTo>
                  <a:pt x="59436" y="39624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6388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45720" y="42672"/>
                </a:moveTo>
                <a:lnTo>
                  <a:pt x="48768" y="39624"/>
                </a:lnTo>
                <a:lnTo>
                  <a:pt x="47244" y="39624"/>
                </a:lnTo>
                <a:lnTo>
                  <a:pt x="51054" y="38671"/>
                </a:lnTo>
                <a:lnTo>
                  <a:pt x="45720" y="42672"/>
                </a:lnTo>
                <a:close/>
              </a:path>
              <a:path w="106679" h="128269">
                <a:moveTo>
                  <a:pt x="62788" y="43281"/>
                </a:moveTo>
                <a:lnTo>
                  <a:pt x="57912" y="39624"/>
                </a:lnTo>
                <a:lnTo>
                  <a:pt x="57404" y="39116"/>
                </a:lnTo>
                <a:lnTo>
                  <a:pt x="59436" y="39624"/>
                </a:lnTo>
                <a:lnTo>
                  <a:pt x="103632" y="39624"/>
                </a:lnTo>
                <a:lnTo>
                  <a:pt x="103632" y="42672"/>
                </a:lnTo>
                <a:lnTo>
                  <a:pt x="62484" y="42672"/>
                </a:lnTo>
                <a:lnTo>
                  <a:pt x="62788" y="43281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4196" y="44196"/>
                </a:lnTo>
                <a:lnTo>
                  <a:pt x="45720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008" y="44196"/>
                </a:moveTo>
                <a:lnTo>
                  <a:pt x="62788" y="43281"/>
                </a:lnTo>
                <a:lnTo>
                  <a:pt x="62484" y="42672"/>
                </a:lnTo>
                <a:lnTo>
                  <a:pt x="64008" y="44196"/>
                </a:lnTo>
                <a:close/>
              </a:path>
              <a:path w="106679" h="128269">
                <a:moveTo>
                  <a:pt x="103936" y="44196"/>
                </a:moveTo>
                <a:lnTo>
                  <a:pt x="64008" y="44196"/>
                </a:lnTo>
                <a:lnTo>
                  <a:pt x="62484" y="42672"/>
                </a:lnTo>
                <a:lnTo>
                  <a:pt x="103632" y="42672"/>
                </a:lnTo>
                <a:lnTo>
                  <a:pt x="103936" y="44196"/>
                </a:lnTo>
                <a:close/>
              </a:path>
              <a:path w="106679" h="128269">
                <a:moveTo>
                  <a:pt x="104851" y="48768"/>
                </a:moveTo>
                <a:lnTo>
                  <a:pt x="65532" y="48768"/>
                </a:lnTo>
                <a:lnTo>
                  <a:pt x="62788" y="43281"/>
                </a:lnTo>
                <a:lnTo>
                  <a:pt x="64008" y="44196"/>
                </a:lnTo>
                <a:lnTo>
                  <a:pt x="103936" y="44196"/>
                </a:lnTo>
                <a:lnTo>
                  <a:pt x="104851" y="48768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008" y="45720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6" y="50292"/>
                </a:lnTo>
                <a:lnTo>
                  <a:pt x="67056" y="50292"/>
                </a:lnTo>
                <a:lnTo>
                  <a:pt x="67056" y="53340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40640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640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0292"/>
                </a:lnTo>
                <a:lnTo>
                  <a:pt x="105156" y="50292"/>
                </a:lnTo>
                <a:lnTo>
                  <a:pt x="105156" y="51816"/>
                </a:lnTo>
                <a:lnTo>
                  <a:pt x="106680" y="51816"/>
                </a:lnTo>
                <a:lnTo>
                  <a:pt x="106680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624" y="59436"/>
                </a:moveTo>
                <a:lnTo>
                  <a:pt x="39624" y="56388"/>
                </a:lnTo>
                <a:lnTo>
                  <a:pt x="40132" y="56388"/>
                </a:lnTo>
                <a:lnTo>
                  <a:pt x="39624" y="59436"/>
                </a:lnTo>
                <a:close/>
              </a:path>
              <a:path w="106679" h="128269">
                <a:moveTo>
                  <a:pt x="106680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6680" y="56388"/>
                </a:lnTo>
                <a:lnTo>
                  <a:pt x="106680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4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4" y="64008"/>
                </a:moveTo>
                <a:lnTo>
                  <a:pt x="38100" y="62484"/>
                </a:lnTo>
                <a:lnTo>
                  <a:pt x="38608" y="62484"/>
                </a:lnTo>
                <a:lnTo>
                  <a:pt x="38354" y="64008"/>
                </a:lnTo>
                <a:close/>
              </a:path>
              <a:path w="106679" h="128269">
                <a:moveTo>
                  <a:pt x="38608" y="65532"/>
                </a:moveTo>
                <a:lnTo>
                  <a:pt x="38100" y="65532"/>
                </a:lnTo>
                <a:lnTo>
                  <a:pt x="38354" y="64008"/>
                </a:lnTo>
                <a:lnTo>
                  <a:pt x="38608" y="65532"/>
                </a:lnTo>
                <a:close/>
              </a:path>
              <a:path w="106679" h="128269">
                <a:moveTo>
                  <a:pt x="40132" y="71628"/>
                </a:moveTo>
                <a:lnTo>
                  <a:pt x="39624" y="71628"/>
                </a:lnTo>
                <a:lnTo>
                  <a:pt x="39624" y="68580"/>
                </a:lnTo>
                <a:lnTo>
                  <a:pt x="40132" y="71628"/>
                </a:lnTo>
                <a:close/>
              </a:path>
              <a:path w="106679" h="128269">
                <a:moveTo>
                  <a:pt x="105156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6680" y="71628"/>
                </a:lnTo>
                <a:lnTo>
                  <a:pt x="106680" y="74676"/>
                </a:lnTo>
                <a:lnTo>
                  <a:pt x="105156" y="76200"/>
                </a:lnTo>
                <a:lnTo>
                  <a:pt x="105156" y="77724"/>
                </a:lnTo>
                <a:close/>
              </a:path>
              <a:path w="106679" h="128269">
                <a:moveTo>
                  <a:pt x="41148" y="77724"/>
                </a:moveTo>
                <a:lnTo>
                  <a:pt x="39624" y="74676"/>
                </a:lnTo>
                <a:lnTo>
                  <a:pt x="40640" y="74676"/>
                </a:lnTo>
                <a:lnTo>
                  <a:pt x="41148" y="77724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6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8" y="89916"/>
                </a:lnTo>
                <a:lnTo>
                  <a:pt x="59436" y="88392"/>
                </a:ln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3632" y="85344"/>
                </a:lnTo>
                <a:lnTo>
                  <a:pt x="103632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79" h="128269">
                <a:moveTo>
                  <a:pt x="47461" y="86650"/>
                </a:moveTo>
                <a:lnTo>
                  <a:pt x="45720" y="85344"/>
                </a:lnTo>
                <a:lnTo>
                  <a:pt x="44196" y="82296"/>
                </a:lnTo>
                <a:lnTo>
                  <a:pt x="47461" y="86650"/>
                </a:lnTo>
                <a:close/>
              </a:path>
              <a:path w="106679" h="128269">
                <a:moveTo>
                  <a:pt x="48768" y="88392"/>
                </a:moveTo>
                <a:lnTo>
                  <a:pt x="45720" y="85344"/>
                </a:lnTo>
                <a:lnTo>
                  <a:pt x="47461" y="86650"/>
                </a:lnTo>
                <a:lnTo>
                  <a:pt x="48768" y="88392"/>
                </a:lnTo>
                <a:close/>
              </a:path>
              <a:path w="106679" h="128269">
                <a:moveTo>
                  <a:pt x="57404" y="88900"/>
                </a:moveTo>
                <a:lnTo>
                  <a:pt x="60960" y="85344"/>
                </a:lnTo>
                <a:lnTo>
                  <a:pt x="59436" y="88392"/>
                </a:lnTo>
                <a:lnTo>
                  <a:pt x="57404" y="88900"/>
                </a:lnTo>
                <a:close/>
              </a:path>
              <a:path w="106679" h="128269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7461" y="86650"/>
                </a:lnTo>
                <a:lnTo>
                  <a:pt x="51054" y="89344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69">
                <a:moveTo>
                  <a:pt x="52832" y="89662"/>
                </a:moveTo>
                <a:lnTo>
                  <a:pt x="50292" y="88392"/>
                </a:lnTo>
                <a:lnTo>
                  <a:pt x="54102" y="89344"/>
                </a:lnTo>
                <a:lnTo>
                  <a:pt x="52832" y="89662"/>
                </a:lnTo>
                <a:close/>
              </a:path>
              <a:path w="106679" h="128269">
                <a:moveTo>
                  <a:pt x="54646" y="89480"/>
                </a:moveTo>
                <a:lnTo>
                  <a:pt x="54102" y="89344"/>
                </a:lnTo>
                <a:lnTo>
                  <a:pt x="57912" y="88392"/>
                </a:lnTo>
                <a:lnTo>
                  <a:pt x="54646" y="89480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7404" y="88900"/>
                </a:lnTo>
                <a:lnTo>
                  <a:pt x="59436" y="88392"/>
                </a:lnTo>
                <a:lnTo>
                  <a:pt x="56388" y="89916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4864" y="89535"/>
                </a:lnTo>
                <a:lnTo>
                  <a:pt x="57404" y="88900"/>
                </a:lnTo>
                <a:lnTo>
                  <a:pt x="56388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1054" y="89344"/>
                </a:lnTo>
                <a:lnTo>
                  <a:pt x="52578" y="89725"/>
                </a:lnTo>
                <a:lnTo>
                  <a:pt x="51816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2832" y="89662"/>
                </a:lnTo>
                <a:lnTo>
                  <a:pt x="54102" y="89344"/>
                </a:lnTo>
                <a:lnTo>
                  <a:pt x="54646" y="89480"/>
                </a:lnTo>
                <a:lnTo>
                  <a:pt x="53340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4646" y="89480"/>
                </a:lnTo>
                <a:lnTo>
                  <a:pt x="54864" y="89535"/>
                </a:lnTo>
                <a:lnTo>
                  <a:pt x="53340" y="89916"/>
                </a:lnTo>
                <a:close/>
              </a:path>
              <a:path w="106679" h="128269">
                <a:moveTo>
                  <a:pt x="56388" y="89916"/>
                </a:moveTo>
                <a:lnTo>
                  <a:pt x="53340" y="89916"/>
                </a:lnTo>
                <a:lnTo>
                  <a:pt x="54864" y="89535"/>
                </a:lnTo>
                <a:lnTo>
                  <a:pt x="56388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2578" y="89725"/>
                </a:lnTo>
                <a:lnTo>
                  <a:pt x="52832" y="89662"/>
                </a:lnTo>
                <a:lnTo>
                  <a:pt x="53340" y="89916"/>
                </a:lnTo>
                <a:close/>
              </a:path>
              <a:path w="106679" h="128269">
                <a:moveTo>
                  <a:pt x="53340" y="89916"/>
                </a:moveTo>
                <a:lnTo>
                  <a:pt x="51816" y="89916"/>
                </a:lnTo>
                <a:lnTo>
                  <a:pt x="52578" y="89725"/>
                </a:lnTo>
                <a:lnTo>
                  <a:pt x="53340" y="89916"/>
                </a:lnTo>
                <a:close/>
              </a:path>
              <a:path w="106679" h="128269">
                <a:moveTo>
                  <a:pt x="56388" y="128016"/>
                </a:moveTo>
                <a:lnTo>
                  <a:pt x="51816" y="128016"/>
                </a:lnTo>
                <a:lnTo>
                  <a:pt x="44196" y="126492"/>
                </a:lnTo>
                <a:lnTo>
                  <a:pt x="64008" y="126492"/>
                </a:lnTo>
                <a:lnTo>
                  <a:pt x="56388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13577" y="2345375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49189" y="2521743"/>
            <a:ext cx="18288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8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24116" y="334746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83040" y="2540508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74676" y="6096"/>
                </a:moveTo>
                <a:lnTo>
                  <a:pt x="32004" y="6096"/>
                </a:lnTo>
                <a:lnTo>
                  <a:pt x="33528" y="4572"/>
                </a:lnTo>
                <a:lnTo>
                  <a:pt x="39624" y="3048"/>
                </a:lnTo>
                <a:lnTo>
                  <a:pt x="41148" y="1524"/>
                </a:lnTo>
                <a:lnTo>
                  <a:pt x="65532" y="1524"/>
                </a:lnTo>
                <a:lnTo>
                  <a:pt x="67056" y="3048"/>
                </a:lnTo>
                <a:lnTo>
                  <a:pt x="73152" y="4572"/>
                </a:lnTo>
                <a:lnTo>
                  <a:pt x="74676" y="6096"/>
                </a:lnTo>
                <a:close/>
              </a:path>
              <a:path w="106679" h="128269">
                <a:moveTo>
                  <a:pt x="85344" y="13716"/>
                </a:moveTo>
                <a:lnTo>
                  <a:pt x="21336" y="13716"/>
                </a:lnTo>
                <a:lnTo>
                  <a:pt x="22859" y="12192"/>
                </a:lnTo>
                <a:lnTo>
                  <a:pt x="22859" y="10668"/>
                </a:lnTo>
                <a:lnTo>
                  <a:pt x="28956" y="7620"/>
                </a:lnTo>
                <a:lnTo>
                  <a:pt x="30480" y="6096"/>
                </a:lnTo>
                <a:lnTo>
                  <a:pt x="76200" y="6096"/>
                </a:lnTo>
                <a:lnTo>
                  <a:pt x="77724" y="7620"/>
                </a:lnTo>
                <a:lnTo>
                  <a:pt x="83820" y="10668"/>
                </a:lnTo>
                <a:lnTo>
                  <a:pt x="85344" y="12192"/>
                </a:lnTo>
                <a:lnTo>
                  <a:pt x="85344" y="13716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7348"/>
                </a:lnTo>
                <a:lnTo>
                  <a:pt x="22859" y="115824"/>
                </a:lnTo>
                <a:lnTo>
                  <a:pt x="21336" y="115824"/>
                </a:lnTo>
                <a:lnTo>
                  <a:pt x="19812" y="114300"/>
                </a:lnTo>
                <a:lnTo>
                  <a:pt x="15240" y="108204"/>
                </a:lnTo>
                <a:lnTo>
                  <a:pt x="13716" y="106680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4572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2672"/>
                </a:lnTo>
                <a:lnTo>
                  <a:pt x="4572" y="41148"/>
                </a:lnTo>
                <a:lnTo>
                  <a:pt x="4572" y="39624"/>
                </a:lnTo>
                <a:lnTo>
                  <a:pt x="7620" y="32004"/>
                </a:lnTo>
                <a:lnTo>
                  <a:pt x="7620" y="30480"/>
                </a:lnTo>
                <a:lnTo>
                  <a:pt x="9144" y="28956"/>
                </a:lnTo>
                <a:lnTo>
                  <a:pt x="13716" y="22860"/>
                </a:lnTo>
                <a:lnTo>
                  <a:pt x="13716" y="21336"/>
                </a:lnTo>
                <a:lnTo>
                  <a:pt x="15240" y="19812"/>
                </a:lnTo>
                <a:lnTo>
                  <a:pt x="19812" y="13716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19812"/>
                </a:lnTo>
                <a:lnTo>
                  <a:pt x="92964" y="22860"/>
                </a:lnTo>
                <a:lnTo>
                  <a:pt x="97536" y="28956"/>
                </a:lnTo>
                <a:lnTo>
                  <a:pt x="99060" y="28956"/>
                </a:lnTo>
                <a:lnTo>
                  <a:pt x="99060" y="32004"/>
                </a:lnTo>
                <a:lnTo>
                  <a:pt x="101498" y="38100"/>
                </a:lnTo>
                <a:lnTo>
                  <a:pt x="50292" y="38100"/>
                </a:lnTo>
                <a:lnTo>
                  <a:pt x="51244" y="38290"/>
                </a:lnTo>
                <a:lnTo>
                  <a:pt x="47244" y="39624"/>
                </a:lnTo>
                <a:lnTo>
                  <a:pt x="48768" y="39624"/>
                </a:lnTo>
                <a:lnTo>
                  <a:pt x="45719" y="42672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538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40131" y="74676"/>
                </a:lnTo>
                <a:lnTo>
                  <a:pt x="39624" y="74676"/>
                </a:lnTo>
                <a:lnTo>
                  <a:pt x="41452" y="79248"/>
                </a:lnTo>
                <a:lnTo>
                  <a:pt x="41148" y="79248"/>
                </a:lnTo>
                <a:lnTo>
                  <a:pt x="42672" y="82296"/>
                </a:lnTo>
                <a:lnTo>
                  <a:pt x="43434" y="82296"/>
                </a:lnTo>
                <a:lnTo>
                  <a:pt x="44577" y="83820"/>
                </a:lnTo>
                <a:lnTo>
                  <a:pt x="44195" y="83820"/>
                </a:lnTo>
                <a:lnTo>
                  <a:pt x="48768" y="88392"/>
                </a:lnTo>
                <a:lnTo>
                  <a:pt x="47244" y="88392"/>
                </a:lnTo>
                <a:lnTo>
                  <a:pt x="51816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9060"/>
                </a:lnTo>
                <a:lnTo>
                  <a:pt x="97536" y="99060"/>
                </a:lnTo>
                <a:lnTo>
                  <a:pt x="92964" y="106680"/>
                </a:lnTo>
                <a:lnTo>
                  <a:pt x="92964" y="108204"/>
                </a:lnTo>
                <a:lnTo>
                  <a:pt x="91439" y="108204"/>
                </a:lnTo>
                <a:lnTo>
                  <a:pt x="86868" y="114300"/>
                </a:lnTo>
                <a:lnTo>
                  <a:pt x="83820" y="117348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51244" y="38290"/>
                </a:moveTo>
                <a:lnTo>
                  <a:pt x="50292" y="38100"/>
                </a:lnTo>
                <a:lnTo>
                  <a:pt x="51816" y="38100"/>
                </a:lnTo>
                <a:lnTo>
                  <a:pt x="51244" y="38290"/>
                </a:lnTo>
                <a:close/>
              </a:path>
              <a:path w="106679" h="128269">
                <a:moveTo>
                  <a:pt x="51495" y="38340"/>
                </a:moveTo>
                <a:lnTo>
                  <a:pt x="51244" y="38290"/>
                </a:lnTo>
                <a:lnTo>
                  <a:pt x="51816" y="38100"/>
                </a:lnTo>
                <a:lnTo>
                  <a:pt x="51495" y="38340"/>
                </a:lnTo>
                <a:close/>
              </a:path>
              <a:path w="106679" h="128269">
                <a:moveTo>
                  <a:pt x="51985" y="38438"/>
                </a:moveTo>
                <a:lnTo>
                  <a:pt x="51495" y="38340"/>
                </a:lnTo>
                <a:lnTo>
                  <a:pt x="51816" y="38100"/>
                </a:lnTo>
                <a:lnTo>
                  <a:pt x="53339" y="38100"/>
                </a:lnTo>
                <a:lnTo>
                  <a:pt x="51985" y="38438"/>
                </a:lnTo>
                <a:close/>
              </a:path>
              <a:path w="106679" h="128269">
                <a:moveTo>
                  <a:pt x="52196" y="38481"/>
                </a:moveTo>
                <a:lnTo>
                  <a:pt x="51985" y="38438"/>
                </a:lnTo>
                <a:lnTo>
                  <a:pt x="53339" y="38100"/>
                </a:lnTo>
                <a:lnTo>
                  <a:pt x="52196" y="38481"/>
                </a:lnTo>
                <a:close/>
              </a:path>
              <a:path w="106679" h="128269">
                <a:moveTo>
                  <a:pt x="53339" y="38709"/>
                </a:moveTo>
                <a:lnTo>
                  <a:pt x="52196" y="38481"/>
                </a:lnTo>
                <a:lnTo>
                  <a:pt x="53339" y="38100"/>
                </a:lnTo>
                <a:lnTo>
                  <a:pt x="54483" y="38481"/>
                </a:lnTo>
                <a:lnTo>
                  <a:pt x="53339" y="38709"/>
                </a:lnTo>
                <a:close/>
              </a:path>
              <a:path w="106679" h="128269">
                <a:moveTo>
                  <a:pt x="54483" y="38481"/>
                </a:moveTo>
                <a:lnTo>
                  <a:pt x="53339" y="38100"/>
                </a:lnTo>
                <a:lnTo>
                  <a:pt x="54694" y="38438"/>
                </a:lnTo>
                <a:lnTo>
                  <a:pt x="54483" y="38481"/>
                </a:lnTo>
                <a:close/>
              </a:path>
              <a:path w="106679" h="128269">
                <a:moveTo>
                  <a:pt x="54694" y="38438"/>
                </a:moveTo>
                <a:lnTo>
                  <a:pt x="53339" y="38100"/>
                </a:lnTo>
                <a:lnTo>
                  <a:pt x="56387" y="38100"/>
                </a:lnTo>
                <a:lnTo>
                  <a:pt x="54694" y="38438"/>
                </a:lnTo>
                <a:close/>
              </a:path>
              <a:path w="106679" h="128269">
                <a:moveTo>
                  <a:pt x="57403" y="39116"/>
                </a:moveTo>
                <a:lnTo>
                  <a:pt x="54694" y="38438"/>
                </a:lnTo>
                <a:lnTo>
                  <a:pt x="56387" y="38100"/>
                </a:lnTo>
                <a:lnTo>
                  <a:pt x="57403" y="39116"/>
                </a:lnTo>
                <a:close/>
              </a:path>
              <a:path w="106679" h="128269">
                <a:moveTo>
                  <a:pt x="59436" y="39624"/>
                </a:moveTo>
                <a:lnTo>
                  <a:pt x="57403" y="39116"/>
                </a:lnTo>
                <a:lnTo>
                  <a:pt x="56387" y="38100"/>
                </a:lnTo>
                <a:lnTo>
                  <a:pt x="59436" y="39624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6387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47244" y="39624"/>
                </a:moveTo>
                <a:lnTo>
                  <a:pt x="51244" y="38290"/>
                </a:lnTo>
                <a:lnTo>
                  <a:pt x="51495" y="38340"/>
                </a:lnTo>
                <a:lnTo>
                  <a:pt x="51054" y="38671"/>
                </a:lnTo>
                <a:lnTo>
                  <a:pt x="47244" y="39624"/>
                </a:lnTo>
                <a:close/>
              </a:path>
              <a:path w="106679" h="128269">
                <a:moveTo>
                  <a:pt x="51054" y="38671"/>
                </a:moveTo>
                <a:lnTo>
                  <a:pt x="51495" y="38340"/>
                </a:lnTo>
                <a:lnTo>
                  <a:pt x="51985" y="38438"/>
                </a:lnTo>
                <a:lnTo>
                  <a:pt x="51054" y="38671"/>
                </a:lnTo>
                <a:close/>
              </a:path>
              <a:path w="106679" h="128269">
                <a:moveTo>
                  <a:pt x="50153" y="39346"/>
                </a:moveTo>
                <a:lnTo>
                  <a:pt x="50596" y="39014"/>
                </a:lnTo>
                <a:lnTo>
                  <a:pt x="52196" y="38481"/>
                </a:lnTo>
                <a:lnTo>
                  <a:pt x="53339" y="38709"/>
                </a:lnTo>
                <a:lnTo>
                  <a:pt x="50153" y="39346"/>
                </a:lnTo>
                <a:close/>
              </a:path>
              <a:path w="106679" h="128269">
                <a:moveTo>
                  <a:pt x="57912" y="39624"/>
                </a:moveTo>
                <a:lnTo>
                  <a:pt x="53339" y="38709"/>
                </a:lnTo>
                <a:lnTo>
                  <a:pt x="54483" y="38481"/>
                </a:lnTo>
                <a:lnTo>
                  <a:pt x="57912" y="39624"/>
                </a:lnTo>
                <a:close/>
              </a:path>
              <a:path w="106679" h="128269">
                <a:moveTo>
                  <a:pt x="48768" y="39624"/>
                </a:moveTo>
                <a:lnTo>
                  <a:pt x="47244" y="39624"/>
                </a:lnTo>
                <a:lnTo>
                  <a:pt x="51054" y="38671"/>
                </a:lnTo>
                <a:lnTo>
                  <a:pt x="50596" y="39014"/>
                </a:lnTo>
                <a:lnTo>
                  <a:pt x="48768" y="39624"/>
                </a:lnTo>
                <a:close/>
              </a:path>
              <a:path w="106679" h="128269">
                <a:moveTo>
                  <a:pt x="48768" y="39624"/>
                </a:moveTo>
                <a:lnTo>
                  <a:pt x="50596" y="39014"/>
                </a:lnTo>
                <a:lnTo>
                  <a:pt x="50153" y="39346"/>
                </a:lnTo>
                <a:lnTo>
                  <a:pt x="48768" y="39624"/>
                </a:lnTo>
                <a:close/>
              </a:path>
              <a:path w="106679" h="128269">
                <a:moveTo>
                  <a:pt x="104851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57403" y="39116"/>
                </a:lnTo>
                <a:lnTo>
                  <a:pt x="59436" y="39624"/>
                </a:lnTo>
                <a:lnTo>
                  <a:pt x="102108" y="39624"/>
                </a:lnTo>
                <a:lnTo>
                  <a:pt x="103632" y="41148"/>
                </a:lnTo>
                <a:lnTo>
                  <a:pt x="103632" y="42672"/>
                </a:lnTo>
                <a:lnTo>
                  <a:pt x="104851" y="48768"/>
                </a:lnTo>
                <a:close/>
              </a:path>
              <a:path w="106679" h="128269">
                <a:moveTo>
                  <a:pt x="47461" y="41365"/>
                </a:moveTo>
                <a:lnTo>
                  <a:pt x="48768" y="39624"/>
                </a:lnTo>
                <a:lnTo>
                  <a:pt x="50153" y="39346"/>
                </a:lnTo>
                <a:lnTo>
                  <a:pt x="47461" y="41365"/>
                </a:lnTo>
                <a:close/>
              </a:path>
              <a:path w="106679" h="128269">
                <a:moveTo>
                  <a:pt x="45719" y="42672"/>
                </a:moveTo>
                <a:lnTo>
                  <a:pt x="48768" y="39624"/>
                </a:lnTo>
                <a:lnTo>
                  <a:pt x="47461" y="41365"/>
                </a:lnTo>
                <a:lnTo>
                  <a:pt x="45719" y="42672"/>
                </a:lnTo>
                <a:close/>
              </a:path>
              <a:path w="106679" h="128269">
                <a:moveTo>
                  <a:pt x="44195" y="45720"/>
                </a:moveTo>
                <a:lnTo>
                  <a:pt x="45719" y="42672"/>
                </a:lnTo>
                <a:lnTo>
                  <a:pt x="47461" y="41365"/>
                </a:lnTo>
                <a:lnTo>
                  <a:pt x="44195" y="45720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67056" y="53340"/>
                </a:moveTo>
                <a:lnTo>
                  <a:pt x="64878" y="47897"/>
                </a:lnTo>
                <a:lnTo>
                  <a:pt x="65532" y="48768"/>
                </a:lnTo>
                <a:lnTo>
                  <a:pt x="104851" y="48768"/>
                </a:lnTo>
                <a:lnTo>
                  <a:pt x="105155" y="50292"/>
                </a:lnTo>
                <a:lnTo>
                  <a:pt x="105155" y="51816"/>
                </a:lnTo>
                <a:lnTo>
                  <a:pt x="67056" y="51816"/>
                </a:lnTo>
                <a:lnTo>
                  <a:pt x="67056" y="53340"/>
                </a:lnTo>
                <a:close/>
              </a:path>
              <a:path w="106679" h="128269">
                <a:moveTo>
                  <a:pt x="40538" y="53340"/>
                </a:moveTo>
                <a:lnTo>
                  <a:pt x="39624" y="53340"/>
                </a:lnTo>
                <a:lnTo>
                  <a:pt x="41148" y="51816"/>
                </a:lnTo>
                <a:lnTo>
                  <a:pt x="40538" y="53340"/>
                </a:lnTo>
                <a:close/>
              </a:path>
              <a:path w="106679" h="128269">
                <a:moveTo>
                  <a:pt x="68580" y="59436"/>
                </a:moveTo>
                <a:lnTo>
                  <a:pt x="67056" y="51816"/>
                </a:lnTo>
                <a:lnTo>
                  <a:pt x="105155" y="51816"/>
                </a:lnTo>
                <a:lnTo>
                  <a:pt x="105155" y="53340"/>
                </a:lnTo>
                <a:lnTo>
                  <a:pt x="105663" y="56388"/>
                </a:lnTo>
                <a:lnTo>
                  <a:pt x="68580" y="56388"/>
                </a:lnTo>
                <a:lnTo>
                  <a:pt x="68580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105663" y="71628"/>
                </a:moveTo>
                <a:lnTo>
                  <a:pt x="68580" y="71628"/>
                </a:lnTo>
                <a:lnTo>
                  <a:pt x="68580" y="56388"/>
                </a:lnTo>
                <a:lnTo>
                  <a:pt x="105663" y="56388"/>
                </a:lnTo>
                <a:lnTo>
                  <a:pt x="106679" y="62484"/>
                </a:lnTo>
                <a:lnTo>
                  <a:pt x="106679" y="65532"/>
                </a:lnTo>
                <a:lnTo>
                  <a:pt x="105663" y="7162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69">
                <a:moveTo>
                  <a:pt x="105155" y="77724"/>
                </a:moveTo>
                <a:lnTo>
                  <a:pt x="67056" y="77724"/>
                </a:lnTo>
                <a:lnTo>
                  <a:pt x="68580" y="68580"/>
                </a:lnTo>
                <a:lnTo>
                  <a:pt x="68580" y="71628"/>
                </a:lnTo>
                <a:lnTo>
                  <a:pt x="105663" y="71628"/>
                </a:lnTo>
                <a:lnTo>
                  <a:pt x="105155" y="74676"/>
                </a:lnTo>
                <a:lnTo>
                  <a:pt x="105155" y="77724"/>
                </a:lnTo>
                <a:close/>
              </a:path>
              <a:path w="106679" h="128269">
                <a:moveTo>
                  <a:pt x="41148" y="77724"/>
                </a:moveTo>
                <a:lnTo>
                  <a:pt x="39624" y="74676"/>
                </a:lnTo>
                <a:lnTo>
                  <a:pt x="40131" y="74676"/>
                </a:lnTo>
                <a:lnTo>
                  <a:pt x="41148" y="77724"/>
                </a:lnTo>
                <a:close/>
              </a:path>
              <a:path w="106679" h="128269">
                <a:moveTo>
                  <a:pt x="64878" y="80118"/>
                </a:moveTo>
                <a:lnTo>
                  <a:pt x="67056" y="74676"/>
                </a:lnTo>
                <a:lnTo>
                  <a:pt x="67056" y="77724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878" y="80118"/>
                </a:lnTo>
                <a:close/>
              </a:path>
              <a:path w="106679" h="128269">
                <a:moveTo>
                  <a:pt x="42672" y="82296"/>
                </a:moveTo>
                <a:lnTo>
                  <a:pt x="41148" y="79248"/>
                </a:lnTo>
                <a:lnTo>
                  <a:pt x="41801" y="80118"/>
                </a:lnTo>
                <a:lnTo>
                  <a:pt x="42672" y="82296"/>
                </a:lnTo>
                <a:close/>
              </a:path>
              <a:path w="106679" h="128269">
                <a:moveTo>
                  <a:pt x="41801" y="80118"/>
                </a:moveTo>
                <a:lnTo>
                  <a:pt x="41148" y="79248"/>
                </a:lnTo>
                <a:lnTo>
                  <a:pt x="41452" y="79248"/>
                </a:lnTo>
                <a:lnTo>
                  <a:pt x="41801" y="80118"/>
                </a:lnTo>
                <a:close/>
              </a:path>
              <a:path w="106679" h="128269">
                <a:moveTo>
                  <a:pt x="64008" y="82296"/>
                </a:moveTo>
                <a:lnTo>
                  <a:pt x="64878" y="80118"/>
                </a:lnTo>
                <a:lnTo>
                  <a:pt x="65532" y="79248"/>
                </a:lnTo>
                <a:lnTo>
                  <a:pt x="64008" y="82296"/>
                </a:lnTo>
                <a:close/>
              </a:path>
              <a:path w="106679" h="128269">
                <a:moveTo>
                  <a:pt x="104241" y="82296"/>
                </a:moveTo>
                <a:lnTo>
                  <a:pt x="64008" y="82296"/>
                </a:lnTo>
                <a:lnTo>
                  <a:pt x="65532" y="79248"/>
                </a:lnTo>
                <a:lnTo>
                  <a:pt x="104851" y="79248"/>
                </a:lnTo>
                <a:lnTo>
                  <a:pt x="104241" y="82296"/>
                </a:lnTo>
                <a:close/>
              </a:path>
              <a:path w="106679" h="128269">
                <a:moveTo>
                  <a:pt x="43434" y="82296"/>
                </a:moveTo>
                <a:lnTo>
                  <a:pt x="42672" y="82296"/>
                </a:lnTo>
                <a:lnTo>
                  <a:pt x="41801" y="80118"/>
                </a:lnTo>
                <a:lnTo>
                  <a:pt x="43434" y="82296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878" y="80118"/>
                </a:lnTo>
                <a:lnTo>
                  <a:pt x="64008" y="82296"/>
                </a:lnTo>
                <a:lnTo>
                  <a:pt x="104241" y="82296"/>
                </a:lnTo>
                <a:lnTo>
                  <a:pt x="103936" y="83820"/>
                </a:lnTo>
                <a:lnTo>
                  <a:pt x="64008" y="83820"/>
                </a:lnTo>
                <a:lnTo>
                  <a:pt x="60960" y="85344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4195" y="83820"/>
                </a:lnTo>
                <a:lnTo>
                  <a:pt x="44577" y="83820"/>
                </a:lnTo>
                <a:lnTo>
                  <a:pt x="45719" y="85344"/>
                </a:lnTo>
                <a:close/>
              </a:path>
              <a:path w="106679" h="128269">
                <a:moveTo>
                  <a:pt x="57404" y="88900"/>
                </a:moveTo>
                <a:lnTo>
                  <a:pt x="57912" y="88392"/>
                </a:lnTo>
                <a:lnTo>
                  <a:pt x="64008" y="83820"/>
                </a:lnTo>
                <a:lnTo>
                  <a:pt x="103936" y="83820"/>
                </a:lnTo>
                <a:lnTo>
                  <a:pt x="103632" y="85344"/>
                </a:lnTo>
                <a:lnTo>
                  <a:pt x="103632" y="88392"/>
                </a:lnTo>
                <a:lnTo>
                  <a:pt x="59436" y="88392"/>
                </a:lnTo>
                <a:lnTo>
                  <a:pt x="57404" y="88900"/>
                </a:lnTo>
                <a:close/>
              </a:path>
              <a:path w="106679" h="128269">
                <a:moveTo>
                  <a:pt x="51054" y="89344"/>
                </a:moveTo>
                <a:lnTo>
                  <a:pt x="47244" y="88392"/>
                </a:lnTo>
                <a:lnTo>
                  <a:pt x="48768" y="88392"/>
                </a:lnTo>
                <a:lnTo>
                  <a:pt x="45720" y="85344"/>
                </a:lnTo>
                <a:lnTo>
                  <a:pt x="51054" y="89344"/>
                </a:lnTo>
                <a:close/>
              </a:path>
              <a:path w="106679" h="128269">
                <a:moveTo>
                  <a:pt x="51816" y="89916"/>
                </a:moveTo>
                <a:lnTo>
                  <a:pt x="47244" y="88392"/>
                </a:lnTo>
                <a:lnTo>
                  <a:pt x="51054" y="89344"/>
                </a:lnTo>
                <a:lnTo>
                  <a:pt x="51816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7404" y="88900"/>
                </a:lnTo>
                <a:lnTo>
                  <a:pt x="59436" y="88392"/>
                </a:lnTo>
                <a:lnTo>
                  <a:pt x="56387" y="89916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59436" y="88392"/>
                </a:lnTo>
                <a:lnTo>
                  <a:pt x="102108" y="88392"/>
                </a:lnTo>
                <a:lnTo>
                  <a:pt x="101498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3339" y="89916"/>
                </a:lnTo>
                <a:lnTo>
                  <a:pt x="57404" y="88900"/>
                </a:lnTo>
                <a:lnTo>
                  <a:pt x="56387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1816" y="89916"/>
                </a:lnTo>
                <a:lnTo>
                  <a:pt x="51054" y="89344"/>
                </a:lnTo>
                <a:lnTo>
                  <a:pt x="53339" y="89916"/>
                </a:lnTo>
                <a:close/>
              </a:path>
              <a:path w="106679" h="128269">
                <a:moveTo>
                  <a:pt x="67056" y="126492"/>
                </a:moveTo>
                <a:lnTo>
                  <a:pt x="39624" y="126492"/>
                </a:lnTo>
                <a:lnTo>
                  <a:pt x="33528" y="123444"/>
                </a:lnTo>
                <a:lnTo>
                  <a:pt x="32004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6492"/>
                </a:lnTo>
                <a:close/>
              </a:path>
              <a:path w="106679" h="128269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29171" y="2264663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09359" y="2244851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9812" y="38100"/>
                </a:lnTo>
                <a:lnTo>
                  <a:pt x="38099" y="38100"/>
                </a:lnTo>
                <a:lnTo>
                  <a:pt x="38099" y="137160"/>
                </a:lnTo>
                <a:lnTo>
                  <a:pt x="19812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100"/>
                </a:moveTo>
                <a:lnTo>
                  <a:pt x="19812" y="38100"/>
                </a:lnTo>
                <a:lnTo>
                  <a:pt x="38099" y="19812"/>
                </a:lnTo>
                <a:lnTo>
                  <a:pt x="38099" y="38100"/>
                </a:lnTo>
                <a:close/>
              </a:path>
              <a:path w="452754" h="175260">
                <a:moveTo>
                  <a:pt x="414527" y="38100"/>
                </a:moveTo>
                <a:lnTo>
                  <a:pt x="38099" y="38100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100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4339" y="38100"/>
                </a:lnTo>
                <a:lnTo>
                  <a:pt x="452627" y="38100"/>
                </a:lnTo>
                <a:lnTo>
                  <a:pt x="452627" y="137160"/>
                </a:lnTo>
                <a:lnTo>
                  <a:pt x="434339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100"/>
                </a:moveTo>
                <a:lnTo>
                  <a:pt x="434339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100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9812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4339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30973" y="1633727"/>
            <a:ext cx="0" cy="719455"/>
          </a:xfrm>
          <a:custGeom>
            <a:avLst/>
            <a:gdLst/>
            <a:ahLst/>
            <a:cxnLst/>
            <a:rect l="l" t="t" r="r" b="b"/>
            <a:pathLst>
              <a:path w="0" h="719455">
                <a:moveTo>
                  <a:pt x="0" y="0"/>
                </a:moveTo>
                <a:lnTo>
                  <a:pt x="0" y="71932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31735" y="1632966"/>
            <a:ext cx="791210" cy="0"/>
          </a:xfrm>
          <a:custGeom>
            <a:avLst/>
            <a:gdLst/>
            <a:ahLst/>
            <a:cxnLst/>
            <a:rect l="l" t="t" r="r" b="b"/>
            <a:pathLst>
              <a:path w="791209" h="0">
                <a:moveTo>
                  <a:pt x="0" y="0"/>
                </a:moveTo>
                <a:lnTo>
                  <a:pt x="79095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99732" y="2290572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81444" y="2270760"/>
            <a:ext cx="86995" cy="116205"/>
          </a:xfrm>
          <a:custGeom>
            <a:avLst/>
            <a:gdLst/>
            <a:ahLst/>
            <a:cxnLst/>
            <a:rect l="l" t="t" r="r" b="b"/>
            <a:pathLst>
              <a:path w="86995" h="116205">
                <a:moveTo>
                  <a:pt x="45719" y="1524"/>
                </a:moveTo>
                <a:lnTo>
                  <a:pt x="41148" y="1524"/>
                </a:lnTo>
                <a:lnTo>
                  <a:pt x="42672" y="0"/>
                </a:lnTo>
                <a:lnTo>
                  <a:pt x="44195" y="0"/>
                </a:lnTo>
                <a:lnTo>
                  <a:pt x="45719" y="1524"/>
                </a:lnTo>
                <a:close/>
              </a:path>
              <a:path w="86995" h="116205">
                <a:moveTo>
                  <a:pt x="54864" y="3048"/>
                </a:moveTo>
                <a:lnTo>
                  <a:pt x="32004" y="3048"/>
                </a:lnTo>
                <a:lnTo>
                  <a:pt x="33528" y="1524"/>
                </a:lnTo>
                <a:lnTo>
                  <a:pt x="53339" y="1524"/>
                </a:lnTo>
                <a:lnTo>
                  <a:pt x="54864" y="3048"/>
                </a:lnTo>
                <a:close/>
              </a:path>
              <a:path w="86995" h="116205">
                <a:moveTo>
                  <a:pt x="60960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56387" y="3048"/>
                </a:lnTo>
                <a:lnTo>
                  <a:pt x="60960" y="6096"/>
                </a:lnTo>
                <a:close/>
              </a:path>
              <a:path w="86995" h="116205">
                <a:moveTo>
                  <a:pt x="64008" y="7620"/>
                </a:moveTo>
                <a:lnTo>
                  <a:pt x="22859" y="7620"/>
                </a:lnTo>
                <a:lnTo>
                  <a:pt x="24384" y="6096"/>
                </a:lnTo>
                <a:lnTo>
                  <a:pt x="62484" y="6096"/>
                </a:lnTo>
                <a:lnTo>
                  <a:pt x="64008" y="7620"/>
                </a:lnTo>
                <a:close/>
              </a:path>
              <a:path w="86995" h="116205">
                <a:moveTo>
                  <a:pt x="80772" y="28956"/>
                </a:move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5240" y="15240"/>
                </a:lnTo>
                <a:lnTo>
                  <a:pt x="15240" y="13716"/>
                </a:lnTo>
                <a:lnTo>
                  <a:pt x="21336" y="7620"/>
                </a:lnTo>
                <a:lnTo>
                  <a:pt x="65532" y="7620"/>
                </a:lnTo>
                <a:lnTo>
                  <a:pt x="73152" y="15240"/>
                </a:lnTo>
                <a:lnTo>
                  <a:pt x="76200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0772" y="28956"/>
                </a:lnTo>
                <a:close/>
              </a:path>
              <a:path w="86995" h="116205">
                <a:moveTo>
                  <a:pt x="82296" y="86868"/>
                </a:moveTo>
                <a:lnTo>
                  <a:pt x="4572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70104"/>
                </a:lnTo>
                <a:lnTo>
                  <a:pt x="0" y="45720"/>
                </a:lnTo>
                <a:lnTo>
                  <a:pt x="1524" y="39624"/>
                </a:lnTo>
                <a:lnTo>
                  <a:pt x="4572" y="30480"/>
                </a:lnTo>
                <a:lnTo>
                  <a:pt x="4572" y="28956"/>
                </a:lnTo>
                <a:lnTo>
                  <a:pt x="82296" y="28956"/>
                </a:lnTo>
                <a:lnTo>
                  <a:pt x="82296" y="30480"/>
                </a:lnTo>
                <a:lnTo>
                  <a:pt x="83820" y="36576"/>
                </a:lnTo>
                <a:lnTo>
                  <a:pt x="84328" y="38100"/>
                </a:lnTo>
                <a:lnTo>
                  <a:pt x="39624" y="38100"/>
                </a:lnTo>
                <a:lnTo>
                  <a:pt x="42671" y="39116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709" y="51816"/>
                </a:lnTo>
                <a:lnTo>
                  <a:pt x="38100" y="51816"/>
                </a:lnTo>
                <a:lnTo>
                  <a:pt x="38100" y="67056"/>
                </a:lnTo>
                <a:lnTo>
                  <a:pt x="42672" y="76200"/>
                </a:lnTo>
                <a:lnTo>
                  <a:pt x="41148" y="76200"/>
                </a:lnTo>
                <a:lnTo>
                  <a:pt x="43180" y="76877"/>
                </a:lnTo>
                <a:lnTo>
                  <a:pt x="43107" y="77070"/>
                </a:lnTo>
                <a:lnTo>
                  <a:pt x="41148" y="77724"/>
                </a:lnTo>
                <a:lnTo>
                  <a:pt x="42672" y="77724"/>
                </a:lnTo>
                <a:lnTo>
                  <a:pt x="41148" y="79248"/>
                </a:lnTo>
                <a:lnTo>
                  <a:pt x="84328" y="79248"/>
                </a:lnTo>
                <a:lnTo>
                  <a:pt x="82296" y="85344"/>
                </a:lnTo>
                <a:lnTo>
                  <a:pt x="82296" y="86868"/>
                </a:lnTo>
                <a:close/>
              </a:path>
              <a:path w="86995" h="116205">
                <a:moveTo>
                  <a:pt x="42671" y="39116"/>
                </a:moveTo>
                <a:lnTo>
                  <a:pt x="39624" y="38100"/>
                </a:lnTo>
                <a:lnTo>
                  <a:pt x="42062" y="38709"/>
                </a:lnTo>
                <a:lnTo>
                  <a:pt x="42671" y="39116"/>
                </a:lnTo>
                <a:close/>
              </a:path>
              <a:path w="86995" h="116205">
                <a:moveTo>
                  <a:pt x="42062" y="38709"/>
                </a:moveTo>
                <a:lnTo>
                  <a:pt x="39624" y="38100"/>
                </a:lnTo>
                <a:lnTo>
                  <a:pt x="41148" y="38100"/>
                </a:lnTo>
                <a:lnTo>
                  <a:pt x="42062" y="38709"/>
                </a:lnTo>
                <a:close/>
              </a:path>
              <a:path w="86995" h="116205">
                <a:moveTo>
                  <a:pt x="42672" y="38862"/>
                </a:moveTo>
                <a:lnTo>
                  <a:pt x="42062" y="38709"/>
                </a:lnTo>
                <a:lnTo>
                  <a:pt x="41148" y="38100"/>
                </a:lnTo>
                <a:lnTo>
                  <a:pt x="42672" y="38862"/>
                </a:lnTo>
                <a:close/>
              </a:path>
              <a:path w="86995" h="116205">
                <a:moveTo>
                  <a:pt x="43107" y="38970"/>
                </a:moveTo>
                <a:lnTo>
                  <a:pt x="42672" y="38862"/>
                </a:lnTo>
                <a:lnTo>
                  <a:pt x="41148" y="38100"/>
                </a:lnTo>
                <a:lnTo>
                  <a:pt x="43107" y="38753"/>
                </a:lnTo>
                <a:lnTo>
                  <a:pt x="43226" y="38931"/>
                </a:lnTo>
                <a:close/>
              </a:path>
              <a:path w="86995" h="116205">
                <a:moveTo>
                  <a:pt x="43107" y="38753"/>
                </a:moveTo>
                <a:lnTo>
                  <a:pt x="41148" y="38100"/>
                </a:lnTo>
                <a:lnTo>
                  <a:pt x="42672" y="38100"/>
                </a:lnTo>
                <a:lnTo>
                  <a:pt x="43107" y="38753"/>
                </a:lnTo>
                <a:close/>
              </a:path>
              <a:path w="86995" h="116205">
                <a:moveTo>
                  <a:pt x="43434" y="38862"/>
                </a:moveTo>
                <a:lnTo>
                  <a:pt x="43107" y="38753"/>
                </a:lnTo>
                <a:lnTo>
                  <a:pt x="42672" y="38100"/>
                </a:lnTo>
                <a:lnTo>
                  <a:pt x="43434" y="38862"/>
                </a:lnTo>
                <a:close/>
              </a:path>
              <a:path w="86995" h="116205">
                <a:moveTo>
                  <a:pt x="43434" y="38862"/>
                </a:moveTo>
                <a:lnTo>
                  <a:pt x="42672" y="38100"/>
                </a:lnTo>
                <a:lnTo>
                  <a:pt x="44195" y="38100"/>
                </a:lnTo>
                <a:lnTo>
                  <a:pt x="43760" y="38753"/>
                </a:lnTo>
                <a:lnTo>
                  <a:pt x="43434" y="38862"/>
                </a:lnTo>
                <a:close/>
              </a:path>
              <a:path w="86995" h="116205">
                <a:moveTo>
                  <a:pt x="43760" y="38753"/>
                </a:moveTo>
                <a:lnTo>
                  <a:pt x="44195" y="38100"/>
                </a:lnTo>
                <a:lnTo>
                  <a:pt x="43891" y="38709"/>
                </a:lnTo>
                <a:lnTo>
                  <a:pt x="43760" y="38753"/>
                </a:lnTo>
                <a:close/>
              </a:path>
              <a:path w="86995" h="116205">
                <a:moveTo>
                  <a:pt x="43891" y="38709"/>
                </a:moveTo>
                <a:lnTo>
                  <a:pt x="44195" y="38100"/>
                </a:lnTo>
                <a:lnTo>
                  <a:pt x="45719" y="38100"/>
                </a:lnTo>
                <a:lnTo>
                  <a:pt x="43891" y="38709"/>
                </a:lnTo>
                <a:close/>
              </a:path>
              <a:path w="86995" h="116205">
                <a:moveTo>
                  <a:pt x="43760" y="38970"/>
                </a:moveTo>
                <a:lnTo>
                  <a:pt x="43891" y="38709"/>
                </a:lnTo>
                <a:lnTo>
                  <a:pt x="45719" y="38100"/>
                </a:lnTo>
                <a:lnTo>
                  <a:pt x="44195" y="38862"/>
                </a:lnTo>
                <a:lnTo>
                  <a:pt x="43760" y="38970"/>
                </a:lnTo>
                <a:close/>
              </a:path>
              <a:path w="86995" h="116205">
                <a:moveTo>
                  <a:pt x="44195" y="38862"/>
                </a:moveTo>
                <a:lnTo>
                  <a:pt x="45719" y="38100"/>
                </a:lnTo>
                <a:lnTo>
                  <a:pt x="45211" y="38608"/>
                </a:lnTo>
                <a:lnTo>
                  <a:pt x="44195" y="38862"/>
                </a:lnTo>
                <a:close/>
              </a:path>
              <a:path w="86995" h="116205">
                <a:moveTo>
                  <a:pt x="45211" y="38608"/>
                </a:moveTo>
                <a:lnTo>
                  <a:pt x="45719" y="38100"/>
                </a:lnTo>
                <a:lnTo>
                  <a:pt x="47244" y="38100"/>
                </a:lnTo>
                <a:lnTo>
                  <a:pt x="45211" y="38608"/>
                </a:lnTo>
                <a:close/>
              </a:path>
              <a:path w="86995" h="116205">
                <a:moveTo>
                  <a:pt x="44958" y="38862"/>
                </a:moveTo>
                <a:lnTo>
                  <a:pt x="45211" y="38608"/>
                </a:lnTo>
                <a:lnTo>
                  <a:pt x="47244" y="38100"/>
                </a:lnTo>
                <a:lnTo>
                  <a:pt x="44958" y="38862"/>
                </a:lnTo>
                <a:close/>
              </a:path>
              <a:path w="86995" h="116205">
                <a:moveTo>
                  <a:pt x="84836" y="39624"/>
                </a:moveTo>
                <a:lnTo>
                  <a:pt x="45719" y="39624"/>
                </a:lnTo>
                <a:lnTo>
                  <a:pt x="44577" y="39243"/>
                </a:lnTo>
                <a:lnTo>
                  <a:pt x="44958" y="38862"/>
                </a:lnTo>
                <a:lnTo>
                  <a:pt x="47244" y="38100"/>
                </a:lnTo>
                <a:lnTo>
                  <a:pt x="84328" y="38100"/>
                </a:lnTo>
                <a:lnTo>
                  <a:pt x="84836" y="39624"/>
                </a:lnTo>
                <a:close/>
              </a:path>
              <a:path w="86995" h="116205">
                <a:moveTo>
                  <a:pt x="44195" y="39116"/>
                </a:moveTo>
                <a:lnTo>
                  <a:pt x="44005" y="39052"/>
                </a:lnTo>
                <a:lnTo>
                  <a:pt x="44195" y="38862"/>
                </a:lnTo>
                <a:lnTo>
                  <a:pt x="45211" y="38608"/>
                </a:lnTo>
                <a:lnTo>
                  <a:pt x="44958" y="38862"/>
                </a:lnTo>
                <a:lnTo>
                  <a:pt x="44195" y="39116"/>
                </a:lnTo>
                <a:close/>
              </a:path>
              <a:path w="86995" h="116205">
                <a:moveTo>
                  <a:pt x="42672" y="39116"/>
                </a:moveTo>
                <a:lnTo>
                  <a:pt x="42062" y="38709"/>
                </a:lnTo>
                <a:lnTo>
                  <a:pt x="42672" y="38862"/>
                </a:lnTo>
                <a:lnTo>
                  <a:pt x="42976" y="39014"/>
                </a:lnTo>
                <a:lnTo>
                  <a:pt x="42672" y="39116"/>
                </a:lnTo>
                <a:close/>
              </a:path>
              <a:path w="86995" h="116205">
                <a:moveTo>
                  <a:pt x="43226" y="38931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26" y="38931"/>
                </a:lnTo>
                <a:close/>
              </a:path>
              <a:path w="86995" h="116205">
                <a:moveTo>
                  <a:pt x="43641" y="38931"/>
                </a:moveTo>
                <a:lnTo>
                  <a:pt x="43434" y="38862"/>
                </a:lnTo>
                <a:lnTo>
                  <a:pt x="43760" y="38753"/>
                </a:lnTo>
                <a:lnTo>
                  <a:pt x="43641" y="38931"/>
                </a:lnTo>
                <a:close/>
              </a:path>
              <a:path w="86995" h="116205">
                <a:moveTo>
                  <a:pt x="42976" y="39014"/>
                </a:moveTo>
                <a:lnTo>
                  <a:pt x="42672" y="38862"/>
                </a:lnTo>
                <a:lnTo>
                  <a:pt x="43107" y="38970"/>
                </a:lnTo>
                <a:lnTo>
                  <a:pt x="42976" y="39014"/>
                </a:lnTo>
                <a:close/>
              </a:path>
              <a:path w="86995" h="116205">
                <a:moveTo>
                  <a:pt x="43434" y="39052"/>
                </a:moveTo>
                <a:lnTo>
                  <a:pt x="43281" y="39014"/>
                </a:lnTo>
                <a:lnTo>
                  <a:pt x="43434" y="38862"/>
                </a:lnTo>
                <a:lnTo>
                  <a:pt x="43586" y="39014"/>
                </a:lnTo>
                <a:lnTo>
                  <a:pt x="43434" y="39052"/>
                </a:lnTo>
                <a:close/>
              </a:path>
              <a:path w="86995" h="116205">
                <a:moveTo>
                  <a:pt x="43891" y="39014"/>
                </a:moveTo>
                <a:lnTo>
                  <a:pt x="43760" y="38970"/>
                </a:lnTo>
                <a:lnTo>
                  <a:pt x="44195" y="38862"/>
                </a:lnTo>
                <a:lnTo>
                  <a:pt x="43891" y="39014"/>
                </a:lnTo>
                <a:close/>
              </a:path>
              <a:path w="86995" h="116205">
                <a:moveTo>
                  <a:pt x="44577" y="39243"/>
                </a:moveTo>
                <a:lnTo>
                  <a:pt x="44195" y="39116"/>
                </a:lnTo>
                <a:lnTo>
                  <a:pt x="44958" y="38862"/>
                </a:lnTo>
                <a:lnTo>
                  <a:pt x="44577" y="39243"/>
                </a:lnTo>
                <a:close/>
              </a:path>
              <a:path w="86995" h="116205">
                <a:moveTo>
                  <a:pt x="43586" y="39014"/>
                </a:moveTo>
                <a:lnTo>
                  <a:pt x="43760" y="38970"/>
                </a:lnTo>
                <a:lnTo>
                  <a:pt x="43586" y="39014"/>
                </a:lnTo>
                <a:close/>
              </a:path>
              <a:path w="86995" h="116205">
                <a:moveTo>
                  <a:pt x="43180" y="39116"/>
                </a:moveTo>
                <a:lnTo>
                  <a:pt x="42976" y="39014"/>
                </a:lnTo>
                <a:lnTo>
                  <a:pt x="43107" y="38970"/>
                </a:lnTo>
                <a:lnTo>
                  <a:pt x="43281" y="39014"/>
                </a:lnTo>
                <a:close/>
              </a:path>
              <a:path w="86995" h="116205">
                <a:moveTo>
                  <a:pt x="42889" y="39188"/>
                </a:moveTo>
                <a:lnTo>
                  <a:pt x="42672" y="39116"/>
                </a:lnTo>
                <a:lnTo>
                  <a:pt x="42976" y="39014"/>
                </a:lnTo>
                <a:lnTo>
                  <a:pt x="43180" y="39116"/>
                </a:lnTo>
                <a:lnTo>
                  <a:pt x="42889" y="39188"/>
                </a:lnTo>
                <a:close/>
              </a:path>
              <a:path w="86995" h="116205">
                <a:moveTo>
                  <a:pt x="43325" y="39079"/>
                </a:moveTo>
                <a:close/>
              </a:path>
              <a:path w="86995" h="116205">
                <a:moveTo>
                  <a:pt x="43542" y="39079"/>
                </a:moveTo>
                <a:close/>
              </a:path>
              <a:path w="86995" h="116205">
                <a:moveTo>
                  <a:pt x="43688" y="39116"/>
                </a:moveTo>
                <a:lnTo>
                  <a:pt x="43542" y="39079"/>
                </a:lnTo>
                <a:lnTo>
                  <a:pt x="43688" y="39116"/>
                </a:lnTo>
                <a:close/>
              </a:path>
              <a:path w="86995" h="116205">
                <a:moveTo>
                  <a:pt x="43978" y="39188"/>
                </a:moveTo>
                <a:lnTo>
                  <a:pt x="43688" y="39116"/>
                </a:lnTo>
                <a:lnTo>
                  <a:pt x="43891" y="39014"/>
                </a:lnTo>
                <a:lnTo>
                  <a:pt x="44195" y="39116"/>
                </a:lnTo>
                <a:lnTo>
                  <a:pt x="43978" y="39188"/>
                </a:lnTo>
                <a:close/>
              </a:path>
              <a:path w="86995" h="116205">
                <a:moveTo>
                  <a:pt x="43434" y="39243"/>
                </a:moveTo>
                <a:lnTo>
                  <a:pt x="43325" y="39079"/>
                </a:lnTo>
                <a:lnTo>
                  <a:pt x="43434" y="39243"/>
                </a:lnTo>
                <a:close/>
              </a:path>
              <a:path w="86995" h="116205">
                <a:moveTo>
                  <a:pt x="43434" y="39243"/>
                </a:moveTo>
                <a:lnTo>
                  <a:pt x="43180" y="39116"/>
                </a:lnTo>
                <a:lnTo>
                  <a:pt x="43325" y="39079"/>
                </a:lnTo>
                <a:lnTo>
                  <a:pt x="43434" y="39243"/>
                </a:lnTo>
                <a:close/>
              </a:path>
              <a:path w="86995" h="116205">
                <a:moveTo>
                  <a:pt x="43434" y="39243"/>
                </a:moveTo>
                <a:lnTo>
                  <a:pt x="43542" y="39079"/>
                </a:lnTo>
                <a:lnTo>
                  <a:pt x="43688" y="39116"/>
                </a:lnTo>
                <a:lnTo>
                  <a:pt x="43434" y="39243"/>
                </a:lnTo>
                <a:close/>
              </a:path>
              <a:path w="86995" h="116205">
                <a:moveTo>
                  <a:pt x="42810" y="39208"/>
                </a:moveTo>
                <a:lnTo>
                  <a:pt x="42671" y="39116"/>
                </a:lnTo>
                <a:lnTo>
                  <a:pt x="42889" y="39188"/>
                </a:lnTo>
                <a:close/>
              </a:path>
              <a:path w="86995" h="116205">
                <a:moveTo>
                  <a:pt x="43281" y="39319"/>
                </a:moveTo>
                <a:lnTo>
                  <a:pt x="42889" y="39188"/>
                </a:lnTo>
                <a:lnTo>
                  <a:pt x="43180" y="39116"/>
                </a:lnTo>
                <a:lnTo>
                  <a:pt x="43434" y="39243"/>
                </a:lnTo>
                <a:lnTo>
                  <a:pt x="43281" y="39319"/>
                </a:lnTo>
                <a:close/>
              </a:path>
              <a:path w="86995" h="116205">
                <a:moveTo>
                  <a:pt x="43586" y="39319"/>
                </a:moveTo>
                <a:lnTo>
                  <a:pt x="43688" y="39116"/>
                </a:lnTo>
                <a:lnTo>
                  <a:pt x="43586" y="39319"/>
                </a:lnTo>
                <a:close/>
              </a:path>
              <a:path w="86995" h="116205">
                <a:moveTo>
                  <a:pt x="43586" y="39319"/>
                </a:moveTo>
                <a:lnTo>
                  <a:pt x="43688" y="39116"/>
                </a:lnTo>
                <a:lnTo>
                  <a:pt x="43815" y="39243"/>
                </a:lnTo>
                <a:lnTo>
                  <a:pt x="43586" y="39319"/>
                </a:lnTo>
                <a:close/>
              </a:path>
              <a:path w="86995" h="116205">
                <a:moveTo>
                  <a:pt x="43815" y="39243"/>
                </a:moveTo>
                <a:lnTo>
                  <a:pt x="43688" y="39116"/>
                </a:lnTo>
                <a:lnTo>
                  <a:pt x="43978" y="39188"/>
                </a:lnTo>
                <a:lnTo>
                  <a:pt x="43815" y="39243"/>
                </a:lnTo>
                <a:close/>
              </a:path>
              <a:path w="86995" h="116205">
                <a:moveTo>
                  <a:pt x="44500" y="39319"/>
                </a:moveTo>
                <a:lnTo>
                  <a:pt x="43978" y="39188"/>
                </a:lnTo>
                <a:lnTo>
                  <a:pt x="44195" y="39116"/>
                </a:lnTo>
                <a:lnTo>
                  <a:pt x="44473" y="39208"/>
                </a:lnTo>
                <a:close/>
              </a:path>
              <a:path w="86995" h="116205">
                <a:moveTo>
                  <a:pt x="43107" y="39406"/>
                </a:moveTo>
                <a:lnTo>
                  <a:pt x="42976" y="39319"/>
                </a:lnTo>
                <a:lnTo>
                  <a:pt x="42889" y="39188"/>
                </a:lnTo>
                <a:lnTo>
                  <a:pt x="43281" y="39319"/>
                </a:lnTo>
                <a:lnTo>
                  <a:pt x="43107" y="39406"/>
                </a:lnTo>
                <a:close/>
              </a:path>
              <a:path w="86995" h="116205">
                <a:moveTo>
                  <a:pt x="44195" y="39624"/>
                </a:moveTo>
                <a:lnTo>
                  <a:pt x="43815" y="39243"/>
                </a:lnTo>
                <a:lnTo>
                  <a:pt x="43978" y="39188"/>
                </a:lnTo>
                <a:lnTo>
                  <a:pt x="44500" y="39319"/>
                </a:lnTo>
                <a:lnTo>
                  <a:pt x="44195" y="39624"/>
                </a:lnTo>
                <a:close/>
              </a:path>
              <a:path w="86995" h="116205">
                <a:moveTo>
                  <a:pt x="42672" y="39624"/>
                </a:moveTo>
                <a:lnTo>
                  <a:pt x="41148" y="39624"/>
                </a:lnTo>
                <a:lnTo>
                  <a:pt x="42810" y="39208"/>
                </a:lnTo>
                <a:lnTo>
                  <a:pt x="43107" y="39406"/>
                </a:lnTo>
                <a:lnTo>
                  <a:pt x="42672" y="39624"/>
                </a:lnTo>
                <a:close/>
              </a:path>
              <a:path w="86995" h="116205">
                <a:moveTo>
                  <a:pt x="43364" y="39346"/>
                </a:moveTo>
                <a:close/>
              </a:path>
              <a:path w="86995" h="116205">
                <a:moveTo>
                  <a:pt x="44196" y="39624"/>
                </a:moveTo>
                <a:lnTo>
                  <a:pt x="43586" y="39319"/>
                </a:lnTo>
                <a:lnTo>
                  <a:pt x="43815" y="39243"/>
                </a:lnTo>
                <a:lnTo>
                  <a:pt x="44196" y="39624"/>
                </a:lnTo>
                <a:close/>
              </a:path>
              <a:path w="86995" h="116205">
                <a:moveTo>
                  <a:pt x="43180" y="39454"/>
                </a:moveTo>
                <a:lnTo>
                  <a:pt x="43281" y="39319"/>
                </a:lnTo>
                <a:lnTo>
                  <a:pt x="43180" y="39454"/>
                </a:lnTo>
                <a:close/>
              </a:path>
              <a:path w="86995" h="116205">
                <a:moveTo>
                  <a:pt x="44195" y="39624"/>
                </a:moveTo>
                <a:lnTo>
                  <a:pt x="43542" y="39406"/>
                </a:lnTo>
                <a:lnTo>
                  <a:pt x="44195" y="39624"/>
                </a:lnTo>
                <a:close/>
              </a:path>
              <a:path w="86995" h="116205">
                <a:moveTo>
                  <a:pt x="85344" y="41148"/>
                </a:moveTo>
                <a:lnTo>
                  <a:pt x="45719" y="41148"/>
                </a:lnTo>
                <a:lnTo>
                  <a:pt x="44195" y="39624"/>
                </a:lnTo>
                <a:lnTo>
                  <a:pt x="44500" y="39319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4" y="41148"/>
                </a:lnTo>
                <a:close/>
              </a:path>
              <a:path w="86995" h="116205">
                <a:moveTo>
                  <a:pt x="43325" y="39406"/>
                </a:moveTo>
                <a:close/>
              </a:path>
              <a:path w="86995" h="116205">
                <a:moveTo>
                  <a:pt x="43434" y="39624"/>
                </a:moveTo>
                <a:lnTo>
                  <a:pt x="43258" y="39506"/>
                </a:lnTo>
                <a:lnTo>
                  <a:pt x="43434" y="39370"/>
                </a:lnTo>
                <a:lnTo>
                  <a:pt x="43434" y="39624"/>
                </a:lnTo>
                <a:close/>
              </a:path>
              <a:path w="86995" h="116205">
                <a:moveTo>
                  <a:pt x="42672" y="39624"/>
                </a:moveTo>
                <a:lnTo>
                  <a:pt x="43107" y="39406"/>
                </a:lnTo>
                <a:lnTo>
                  <a:pt x="42672" y="39624"/>
                </a:lnTo>
                <a:close/>
              </a:path>
              <a:path w="86995" h="116205">
                <a:moveTo>
                  <a:pt x="43258" y="39506"/>
                </a:moveTo>
                <a:close/>
              </a:path>
              <a:path w="86995" h="116205">
                <a:moveTo>
                  <a:pt x="43891" y="39928"/>
                </a:moveTo>
                <a:lnTo>
                  <a:pt x="43434" y="39624"/>
                </a:lnTo>
                <a:lnTo>
                  <a:pt x="43542" y="39406"/>
                </a:lnTo>
                <a:lnTo>
                  <a:pt x="43891" y="39928"/>
                </a:lnTo>
                <a:close/>
              </a:path>
              <a:path w="86995" h="116205">
                <a:moveTo>
                  <a:pt x="43891" y="39928"/>
                </a:moveTo>
                <a:lnTo>
                  <a:pt x="43542" y="39406"/>
                </a:lnTo>
                <a:lnTo>
                  <a:pt x="44195" y="39624"/>
                </a:lnTo>
                <a:lnTo>
                  <a:pt x="43891" y="39928"/>
                </a:lnTo>
                <a:close/>
              </a:path>
              <a:path w="86995" h="116205">
                <a:moveTo>
                  <a:pt x="41148" y="42672"/>
                </a:moveTo>
                <a:lnTo>
                  <a:pt x="42672" y="39624"/>
                </a:lnTo>
                <a:lnTo>
                  <a:pt x="43180" y="39454"/>
                </a:lnTo>
                <a:lnTo>
                  <a:pt x="43180" y="39624"/>
                </a:lnTo>
                <a:lnTo>
                  <a:pt x="41148" y="42672"/>
                </a:lnTo>
                <a:close/>
              </a:path>
              <a:path w="86995" h="116205">
                <a:moveTo>
                  <a:pt x="42672" y="41148"/>
                </a:moveTo>
                <a:lnTo>
                  <a:pt x="43434" y="39624"/>
                </a:lnTo>
                <a:lnTo>
                  <a:pt x="43891" y="39928"/>
                </a:lnTo>
                <a:lnTo>
                  <a:pt x="42672" y="41148"/>
                </a:lnTo>
                <a:close/>
              </a:path>
              <a:path w="86995" h="116205">
                <a:moveTo>
                  <a:pt x="44577" y="40386"/>
                </a:moveTo>
                <a:lnTo>
                  <a:pt x="43891" y="39928"/>
                </a:lnTo>
                <a:lnTo>
                  <a:pt x="44195" y="39624"/>
                </a:lnTo>
                <a:lnTo>
                  <a:pt x="44577" y="40386"/>
                </a:lnTo>
                <a:close/>
              </a:path>
              <a:path w="86995" h="116205">
                <a:moveTo>
                  <a:pt x="45719" y="41148"/>
                </a:moveTo>
                <a:lnTo>
                  <a:pt x="44577" y="40386"/>
                </a:lnTo>
                <a:lnTo>
                  <a:pt x="44195" y="39624"/>
                </a:lnTo>
                <a:lnTo>
                  <a:pt x="45719" y="41148"/>
                </a:lnTo>
                <a:close/>
              </a:path>
              <a:path w="86995" h="116205">
                <a:moveTo>
                  <a:pt x="45719" y="42672"/>
                </a:moveTo>
                <a:lnTo>
                  <a:pt x="43891" y="39928"/>
                </a:lnTo>
                <a:lnTo>
                  <a:pt x="44577" y="40386"/>
                </a:lnTo>
                <a:lnTo>
                  <a:pt x="45719" y="42672"/>
                </a:lnTo>
                <a:close/>
              </a:path>
              <a:path w="86995" h="116205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4577" y="40386"/>
                </a:lnTo>
                <a:lnTo>
                  <a:pt x="45719" y="41148"/>
                </a:lnTo>
                <a:lnTo>
                  <a:pt x="85344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6205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6205">
                <a:moveTo>
                  <a:pt x="38100" y="54864"/>
                </a:moveTo>
                <a:lnTo>
                  <a:pt x="38100" y="51816"/>
                </a:lnTo>
                <a:lnTo>
                  <a:pt x="38709" y="51816"/>
                </a:lnTo>
                <a:lnTo>
                  <a:pt x="38100" y="54864"/>
                </a:lnTo>
                <a:close/>
              </a:path>
              <a:path w="86995" h="116205">
                <a:moveTo>
                  <a:pt x="45720" y="73152"/>
                </a:moveTo>
                <a:lnTo>
                  <a:pt x="47244" y="68580"/>
                </a:lnTo>
                <a:lnTo>
                  <a:pt x="48768" y="62484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70104"/>
                </a:lnTo>
                <a:lnTo>
                  <a:pt x="47244" y="70104"/>
                </a:lnTo>
                <a:lnTo>
                  <a:pt x="45720" y="73152"/>
                </a:lnTo>
                <a:close/>
              </a:path>
              <a:path w="86995" h="116205">
                <a:moveTo>
                  <a:pt x="44195" y="76200"/>
                </a:moveTo>
                <a:lnTo>
                  <a:pt x="47244" y="70104"/>
                </a:lnTo>
                <a:lnTo>
                  <a:pt x="86868" y="70104"/>
                </a:lnTo>
                <a:lnTo>
                  <a:pt x="85725" y="74676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6205">
                <a:moveTo>
                  <a:pt x="43325" y="76417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325" y="76417"/>
                </a:lnTo>
                <a:close/>
              </a:path>
              <a:path w="86995" h="116205">
                <a:moveTo>
                  <a:pt x="43891" y="76504"/>
                </a:moveTo>
                <a:lnTo>
                  <a:pt x="43688" y="76200"/>
                </a:lnTo>
                <a:lnTo>
                  <a:pt x="45719" y="73152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6205">
                <a:moveTo>
                  <a:pt x="43542" y="76417"/>
                </a:moveTo>
                <a:lnTo>
                  <a:pt x="42672" y="74676"/>
                </a:lnTo>
                <a:lnTo>
                  <a:pt x="43688" y="76200"/>
                </a:lnTo>
                <a:lnTo>
                  <a:pt x="43542" y="76417"/>
                </a:lnTo>
                <a:close/>
              </a:path>
              <a:path w="86995" h="116205">
                <a:moveTo>
                  <a:pt x="44196" y="76708"/>
                </a:moveTo>
                <a:lnTo>
                  <a:pt x="43978" y="76635"/>
                </a:lnTo>
                <a:lnTo>
                  <a:pt x="43978" y="76417"/>
                </a:lnTo>
                <a:lnTo>
                  <a:pt x="45719" y="74676"/>
                </a:lnTo>
                <a:lnTo>
                  <a:pt x="85725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196" y="76708"/>
                </a:lnTo>
                <a:close/>
              </a:path>
              <a:path w="86995" h="116205">
                <a:moveTo>
                  <a:pt x="43180" y="76708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80" y="76708"/>
                </a:lnTo>
                <a:close/>
              </a:path>
              <a:path w="86995" h="116205">
                <a:moveTo>
                  <a:pt x="43325" y="76744"/>
                </a:moveTo>
                <a:lnTo>
                  <a:pt x="43180" y="76708"/>
                </a:lnTo>
                <a:lnTo>
                  <a:pt x="42672" y="76200"/>
                </a:lnTo>
                <a:lnTo>
                  <a:pt x="43325" y="76417"/>
                </a:lnTo>
                <a:lnTo>
                  <a:pt x="43325" y="76744"/>
                </a:lnTo>
                <a:close/>
              </a:path>
              <a:path w="86995" h="116205">
                <a:moveTo>
                  <a:pt x="43815" y="76581"/>
                </a:moveTo>
                <a:lnTo>
                  <a:pt x="43586" y="76504"/>
                </a:lnTo>
                <a:lnTo>
                  <a:pt x="43688" y="76200"/>
                </a:lnTo>
                <a:lnTo>
                  <a:pt x="43833" y="76417"/>
                </a:lnTo>
                <a:lnTo>
                  <a:pt x="43815" y="76581"/>
                </a:lnTo>
                <a:close/>
              </a:path>
              <a:path w="86995" h="116205">
                <a:moveTo>
                  <a:pt x="44704" y="76877"/>
                </a:moveTo>
                <a:lnTo>
                  <a:pt x="44196" y="76708"/>
                </a:lnTo>
                <a:lnTo>
                  <a:pt x="45719" y="76200"/>
                </a:lnTo>
                <a:lnTo>
                  <a:pt x="44704" y="76877"/>
                </a:lnTo>
                <a:close/>
              </a:path>
              <a:path w="86995" h="116205">
                <a:moveTo>
                  <a:pt x="84836" y="77724"/>
                </a:moveTo>
                <a:lnTo>
                  <a:pt x="47244" y="77724"/>
                </a:lnTo>
                <a:lnTo>
                  <a:pt x="44750" y="76892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6205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6995" h="116205">
                <a:moveTo>
                  <a:pt x="43586" y="76809"/>
                </a:moveTo>
                <a:lnTo>
                  <a:pt x="43503" y="76477"/>
                </a:lnTo>
                <a:lnTo>
                  <a:pt x="43651" y="76635"/>
                </a:lnTo>
                <a:lnTo>
                  <a:pt x="43586" y="76809"/>
                </a:lnTo>
                <a:close/>
              </a:path>
              <a:path w="86995" h="116205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close/>
              </a:path>
              <a:path w="86995" h="116205">
                <a:moveTo>
                  <a:pt x="43586" y="76809"/>
                </a:moveTo>
                <a:lnTo>
                  <a:pt x="43364" y="7675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6995" h="116205">
                <a:moveTo>
                  <a:pt x="43760" y="76853"/>
                </a:moveTo>
                <a:lnTo>
                  <a:pt x="43760" y="76635"/>
                </a:lnTo>
                <a:lnTo>
                  <a:pt x="43978" y="76635"/>
                </a:lnTo>
                <a:lnTo>
                  <a:pt x="43760" y="76853"/>
                </a:lnTo>
                <a:close/>
              </a:path>
              <a:path w="86995" h="116205">
                <a:moveTo>
                  <a:pt x="44057" y="76754"/>
                </a:moveTo>
                <a:lnTo>
                  <a:pt x="44196" y="76708"/>
                </a:lnTo>
                <a:lnTo>
                  <a:pt x="44057" y="76754"/>
                </a:lnTo>
                <a:close/>
              </a:path>
              <a:path w="86995" h="116205">
                <a:moveTo>
                  <a:pt x="43281" y="76809"/>
                </a:moveTo>
                <a:close/>
              </a:path>
              <a:path w="86995" h="116205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6995" h="116205">
                <a:moveTo>
                  <a:pt x="44473" y="77031"/>
                </a:moveTo>
                <a:lnTo>
                  <a:pt x="44195" y="76962"/>
                </a:lnTo>
                <a:lnTo>
                  <a:pt x="44087" y="76744"/>
                </a:lnTo>
                <a:lnTo>
                  <a:pt x="44631" y="76853"/>
                </a:lnTo>
                <a:lnTo>
                  <a:pt x="44473" y="77031"/>
                </a:lnTo>
                <a:close/>
              </a:path>
              <a:path w="86995" h="116205">
                <a:moveTo>
                  <a:pt x="43434" y="76962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6205">
                <a:moveTo>
                  <a:pt x="44195" y="76962"/>
                </a:moveTo>
                <a:lnTo>
                  <a:pt x="43760" y="76853"/>
                </a:lnTo>
                <a:lnTo>
                  <a:pt x="44057" y="76754"/>
                </a:lnTo>
                <a:lnTo>
                  <a:pt x="44195" y="76962"/>
                </a:lnTo>
                <a:close/>
              </a:path>
              <a:path w="86995" h="116205">
                <a:moveTo>
                  <a:pt x="43434" y="76962"/>
                </a:moveTo>
                <a:lnTo>
                  <a:pt x="43226" y="76892"/>
                </a:lnTo>
                <a:lnTo>
                  <a:pt x="43434" y="76962"/>
                </a:lnTo>
                <a:close/>
              </a:path>
              <a:path w="86995" h="116205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6205">
                <a:moveTo>
                  <a:pt x="43641" y="76892"/>
                </a:moveTo>
                <a:close/>
              </a:path>
              <a:path w="86995" h="116205">
                <a:moveTo>
                  <a:pt x="43891" y="77114"/>
                </a:moveTo>
                <a:lnTo>
                  <a:pt x="43760" y="77070"/>
                </a:lnTo>
                <a:lnTo>
                  <a:pt x="43688" y="76877"/>
                </a:lnTo>
                <a:lnTo>
                  <a:pt x="43891" y="77114"/>
                </a:lnTo>
                <a:close/>
              </a:path>
              <a:path w="86995" h="116205">
                <a:moveTo>
                  <a:pt x="44195" y="77216"/>
                </a:moveTo>
                <a:lnTo>
                  <a:pt x="43891" y="77114"/>
                </a:lnTo>
                <a:lnTo>
                  <a:pt x="43760" y="76853"/>
                </a:lnTo>
                <a:lnTo>
                  <a:pt x="44196" y="76962"/>
                </a:lnTo>
                <a:lnTo>
                  <a:pt x="44313" y="77137"/>
                </a:lnTo>
                <a:close/>
              </a:path>
              <a:path w="86995" h="116205">
                <a:moveTo>
                  <a:pt x="47244" y="77724"/>
                </a:moveTo>
                <a:lnTo>
                  <a:pt x="44473" y="77031"/>
                </a:lnTo>
                <a:lnTo>
                  <a:pt x="44704" y="76877"/>
                </a:lnTo>
                <a:lnTo>
                  <a:pt x="47244" y="77724"/>
                </a:lnTo>
                <a:close/>
              </a:path>
              <a:path w="86995" h="116205">
                <a:moveTo>
                  <a:pt x="43107" y="77070"/>
                </a:moveTo>
                <a:lnTo>
                  <a:pt x="43226" y="76892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6205">
                <a:moveTo>
                  <a:pt x="43760" y="77070"/>
                </a:moveTo>
                <a:lnTo>
                  <a:pt x="43434" y="76962"/>
                </a:lnTo>
                <a:lnTo>
                  <a:pt x="43641" y="76892"/>
                </a:lnTo>
                <a:lnTo>
                  <a:pt x="43760" y="77070"/>
                </a:lnTo>
                <a:close/>
              </a:path>
              <a:path w="86995" h="116205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6205">
                <a:moveTo>
                  <a:pt x="41148" y="79248"/>
                </a:moveTo>
                <a:lnTo>
                  <a:pt x="43434" y="76962"/>
                </a:lnTo>
                <a:lnTo>
                  <a:pt x="43891" y="77419"/>
                </a:lnTo>
                <a:lnTo>
                  <a:pt x="41148" y="79248"/>
                </a:lnTo>
                <a:close/>
              </a:path>
              <a:path w="86995" h="116205">
                <a:moveTo>
                  <a:pt x="43891" y="77419"/>
                </a:moveTo>
                <a:lnTo>
                  <a:pt x="43434" y="76962"/>
                </a:lnTo>
                <a:lnTo>
                  <a:pt x="43760" y="77070"/>
                </a:lnTo>
                <a:lnTo>
                  <a:pt x="43942" y="77343"/>
                </a:lnTo>
                <a:close/>
              </a:path>
              <a:path w="86995" h="116205">
                <a:moveTo>
                  <a:pt x="44313" y="77137"/>
                </a:moveTo>
                <a:lnTo>
                  <a:pt x="44195" y="76962"/>
                </a:lnTo>
                <a:lnTo>
                  <a:pt x="44473" y="77031"/>
                </a:lnTo>
                <a:lnTo>
                  <a:pt x="44313" y="77137"/>
                </a:lnTo>
                <a:close/>
              </a:path>
              <a:path w="86995" h="116205">
                <a:moveTo>
                  <a:pt x="47244" y="77724"/>
                </a:moveTo>
                <a:lnTo>
                  <a:pt x="45719" y="77724"/>
                </a:lnTo>
                <a:lnTo>
                  <a:pt x="44413" y="77288"/>
                </a:lnTo>
                <a:lnTo>
                  <a:pt x="44348" y="77114"/>
                </a:lnTo>
                <a:lnTo>
                  <a:pt x="47244" y="77724"/>
                </a:lnTo>
                <a:close/>
              </a:path>
              <a:path w="86995" h="116205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6205">
                <a:moveTo>
                  <a:pt x="43961" y="77372"/>
                </a:moveTo>
                <a:lnTo>
                  <a:pt x="43760" y="77070"/>
                </a:lnTo>
                <a:lnTo>
                  <a:pt x="43891" y="77114"/>
                </a:lnTo>
                <a:lnTo>
                  <a:pt x="43978" y="77288"/>
                </a:lnTo>
                <a:close/>
              </a:path>
              <a:path w="86995" h="116205">
                <a:moveTo>
                  <a:pt x="44005" y="77343"/>
                </a:moveTo>
                <a:lnTo>
                  <a:pt x="43891" y="77114"/>
                </a:lnTo>
                <a:lnTo>
                  <a:pt x="44195" y="77216"/>
                </a:lnTo>
                <a:lnTo>
                  <a:pt x="44005" y="77343"/>
                </a:lnTo>
                <a:close/>
              </a:path>
              <a:path w="86995" h="116205">
                <a:moveTo>
                  <a:pt x="44413" y="77288"/>
                </a:moveTo>
                <a:lnTo>
                  <a:pt x="44195" y="77216"/>
                </a:lnTo>
                <a:lnTo>
                  <a:pt x="44413" y="77288"/>
                </a:lnTo>
                <a:close/>
              </a:path>
              <a:path w="86995" h="116205">
                <a:moveTo>
                  <a:pt x="45719" y="79248"/>
                </a:moveTo>
                <a:lnTo>
                  <a:pt x="44195" y="77724"/>
                </a:lnTo>
                <a:lnTo>
                  <a:pt x="44043" y="77419"/>
                </a:lnTo>
                <a:lnTo>
                  <a:pt x="44087" y="77288"/>
                </a:lnTo>
                <a:lnTo>
                  <a:pt x="44413" y="77288"/>
                </a:lnTo>
                <a:lnTo>
                  <a:pt x="45719" y="79248"/>
                </a:lnTo>
                <a:close/>
              </a:path>
              <a:path w="86995" h="116205">
                <a:moveTo>
                  <a:pt x="84328" y="79248"/>
                </a:moveTo>
                <a:lnTo>
                  <a:pt x="45719" y="79248"/>
                </a:lnTo>
                <a:lnTo>
                  <a:pt x="44413" y="77288"/>
                </a:lnTo>
                <a:lnTo>
                  <a:pt x="45719" y="77724"/>
                </a:lnTo>
                <a:lnTo>
                  <a:pt x="84836" y="77724"/>
                </a:lnTo>
                <a:lnTo>
                  <a:pt x="84328" y="79248"/>
                </a:lnTo>
                <a:close/>
              </a:path>
              <a:path w="86995" h="116205">
                <a:moveTo>
                  <a:pt x="44195" y="77724"/>
                </a:moveTo>
                <a:lnTo>
                  <a:pt x="43992" y="77419"/>
                </a:lnTo>
                <a:lnTo>
                  <a:pt x="44195" y="77724"/>
                </a:lnTo>
                <a:close/>
              </a:path>
              <a:path w="86995" h="116205">
                <a:moveTo>
                  <a:pt x="44195" y="77724"/>
                </a:moveTo>
                <a:lnTo>
                  <a:pt x="43891" y="77419"/>
                </a:lnTo>
                <a:lnTo>
                  <a:pt x="44195" y="77724"/>
                </a:lnTo>
                <a:close/>
              </a:path>
              <a:path w="86995" h="116205">
                <a:moveTo>
                  <a:pt x="45719" y="79248"/>
                </a:moveTo>
                <a:lnTo>
                  <a:pt x="41148" y="79248"/>
                </a:lnTo>
                <a:lnTo>
                  <a:pt x="43891" y="77419"/>
                </a:lnTo>
                <a:lnTo>
                  <a:pt x="45719" y="79248"/>
                </a:lnTo>
                <a:close/>
              </a:path>
              <a:path w="86995" h="116205">
                <a:moveTo>
                  <a:pt x="56387" y="112776"/>
                </a:moveTo>
                <a:lnTo>
                  <a:pt x="30480" y="112776"/>
                </a:lnTo>
                <a:lnTo>
                  <a:pt x="25908" y="111252"/>
                </a:lnTo>
                <a:lnTo>
                  <a:pt x="22859" y="108204"/>
                </a:lnTo>
                <a:lnTo>
                  <a:pt x="21336" y="108204"/>
                </a:lnTo>
                <a:lnTo>
                  <a:pt x="10668" y="97536"/>
                </a:lnTo>
                <a:lnTo>
                  <a:pt x="10668" y="96012"/>
                </a:lnTo>
                <a:lnTo>
                  <a:pt x="9144" y="94488"/>
                </a:lnTo>
                <a:lnTo>
                  <a:pt x="6096" y="88392"/>
                </a:lnTo>
                <a:lnTo>
                  <a:pt x="6096" y="86868"/>
                </a:lnTo>
                <a:lnTo>
                  <a:pt x="80772" y="86868"/>
                </a:lnTo>
                <a:lnTo>
                  <a:pt x="80772" y="88392"/>
                </a:lnTo>
                <a:lnTo>
                  <a:pt x="77724" y="94488"/>
                </a:lnTo>
                <a:lnTo>
                  <a:pt x="76200" y="96012"/>
                </a:lnTo>
                <a:lnTo>
                  <a:pt x="73152" y="102108"/>
                </a:lnTo>
                <a:lnTo>
                  <a:pt x="71628" y="102108"/>
                </a:lnTo>
                <a:lnTo>
                  <a:pt x="70104" y="103632"/>
                </a:lnTo>
                <a:lnTo>
                  <a:pt x="70104" y="105156"/>
                </a:lnTo>
                <a:lnTo>
                  <a:pt x="65532" y="108204"/>
                </a:lnTo>
                <a:lnTo>
                  <a:pt x="64008" y="109728"/>
                </a:lnTo>
                <a:lnTo>
                  <a:pt x="62484" y="109728"/>
                </a:lnTo>
                <a:lnTo>
                  <a:pt x="60960" y="111252"/>
                </a:lnTo>
                <a:lnTo>
                  <a:pt x="56387" y="112776"/>
                </a:lnTo>
                <a:close/>
              </a:path>
              <a:path w="86995" h="116205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  <a:path w="86995" h="116205">
                <a:moveTo>
                  <a:pt x="44195" y="115824"/>
                </a:moveTo>
                <a:lnTo>
                  <a:pt x="42672" y="115824"/>
                </a:lnTo>
                <a:lnTo>
                  <a:pt x="41148" y="114300"/>
                </a:lnTo>
                <a:lnTo>
                  <a:pt x="45719" y="114300"/>
                </a:lnTo>
                <a:lnTo>
                  <a:pt x="44195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70035" y="2563367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51747" y="2543555"/>
            <a:ext cx="88900" cy="116205"/>
          </a:xfrm>
          <a:custGeom>
            <a:avLst/>
            <a:gdLst/>
            <a:ahLst/>
            <a:cxnLst/>
            <a:rect l="l" t="t" r="r" b="b"/>
            <a:pathLst>
              <a:path w="88900" h="116205">
                <a:moveTo>
                  <a:pt x="47244" y="1524"/>
                </a:moveTo>
                <a:lnTo>
                  <a:pt x="41148" y="1524"/>
                </a:lnTo>
                <a:lnTo>
                  <a:pt x="42672" y="0"/>
                </a:lnTo>
                <a:lnTo>
                  <a:pt x="44195" y="0"/>
                </a:lnTo>
                <a:lnTo>
                  <a:pt x="47244" y="1524"/>
                </a:lnTo>
                <a:close/>
              </a:path>
              <a:path w="88900" h="116205">
                <a:moveTo>
                  <a:pt x="54864" y="3048"/>
                </a:moveTo>
                <a:lnTo>
                  <a:pt x="32004" y="3048"/>
                </a:lnTo>
                <a:lnTo>
                  <a:pt x="33528" y="1524"/>
                </a:lnTo>
                <a:lnTo>
                  <a:pt x="53339" y="1524"/>
                </a:lnTo>
                <a:lnTo>
                  <a:pt x="54864" y="3048"/>
                </a:lnTo>
                <a:close/>
              </a:path>
              <a:path w="88900" h="116205">
                <a:moveTo>
                  <a:pt x="62484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57912" y="3048"/>
                </a:lnTo>
                <a:lnTo>
                  <a:pt x="62484" y="6096"/>
                </a:lnTo>
                <a:close/>
              </a:path>
              <a:path w="88900" h="116205">
                <a:moveTo>
                  <a:pt x="64008" y="7620"/>
                </a:moveTo>
                <a:lnTo>
                  <a:pt x="22859" y="7620"/>
                </a:lnTo>
                <a:lnTo>
                  <a:pt x="24384" y="6096"/>
                </a:lnTo>
                <a:lnTo>
                  <a:pt x="64008" y="6096"/>
                </a:lnTo>
                <a:lnTo>
                  <a:pt x="64008" y="7620"/>
                </a:lnTo>
                <a:close/>
              </a:path>
              <a:path w="88900" h="116205">
                <a:moveTo>
                  <a:pt x="70104" y="12192"/>
                </a:moveTo>
                <a:lnTo>
                  <a:pt x="18288" y="12192"/>
                </a:lnTo>
                <a:lnTo>
                  <a:pt x="21336" y="7620"/>
                </a:lnTo>
                <a:lnTo>
                  <a:pt x="65532" y="7620"/>
                </a:lnTo>
                <a:lnTo>
                  <a:pt x="70104" y="12192"/>
                </a:lnTo>
                <a:close/>
              </a:path>
              <a:path w="88900" h="116205">
                <a:moveTo>
                  <a:pt x="65532" y="108204"/>
                </a:moveTo>
                <a:lnTo>
                  <a:pt x="21336" y="108204"/>
                </a:lnTo>
                <a:lnTo>
                  <a:pt x="18288" y="103632"/>
                </a:lnTo>
                <a:lnTo>
                  <a:pt x="16764" y="103632"/>
                </a:lnTo>
                <a:lnTo>
                  <a:pt x="10668" y="97536"/>
                </a:lnTo>
                <a:lnTo>
                  <a:pt x="10668" y="94488"/>
                </a:lnTo>
                <a:lnTo>
                  <a:pt x="9144" y="94488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70104"/>
                </a:lnTo>
                <a:lnTo>
                  <a:pt x="0" y="45720"/>
                </a:lnTo>
                <a:lnTo>
                  <a:pt x="1524" y="39624"/>
                </a:lnTo>
                <a:lnTo>
                  <a:pt x="4572" y="30480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21336"/>
                </a:lnTo>
                <a:lnTo>
                  <a:pt x="10668" y="19812"/>
                </a:lnTo>
                <a:lnTo>
                  <a:pt x="15240" y="15240"/>
                </a:lnTo>
                <a:lnTo>
                  <a:pt x="15240" y="13716"/>
                </a:lnTo>
                <a:lnTo>
                  <a:pt x="16764" y="12192"/>
                </a:lnTo>
                <a:lnTo>
                  <a:pt x="71628" y="12192"/>
                </a:lnTo>
                <a:lnTo>
                  <a:pt x="71628" y="13716"/>
                </a:lnTo>
                <a:lnTo>
                  <a:pt x="73152" y="15240"/>
                </a:lnTo>
                <a:lnTo>
                  <a:pt x="76200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8956"/>
                </a:lnTo>
                <a:lnTo>
                  <a:pt x="82296" y="30480"/>
                </a:lnTo>
                <a:lnTo>
                  <a:pt x="85344" y="36576"/>
                </a:lnTo>
                <a:lnTo>
                  <a:pt x="85598" y="38100"/>
                </a:lnTo>
                <a:lnTo>
                  <a:pt x="41148" y="38100"/>
                </a:lnTo>
                <a:lnTo>
                  <a:pt x="42810" y="39208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709" y="51816"/>
                </a:lnTo>
                <a:lnTo>
                  <a:pt x="38100" y="51816"/>
                </a:lnTo>
                <a:lnTo>
                  <a:pt x="38100" y="67056"/>
                </a:lnTo>
                <a:lnTo>
                  <a:pt x="42672" y="76200"/>
                </a:lnTo>
                <a:lnTo>
                  <a:pt x="41148" y="76200"/>
                </a:lnTo>
                <a:lnTo>
                  <a:pt x="43180" y="76708"/>
                </a:lnTo>
                <a:lnTo>
                  <a:pt x="43133" y="77031"/>
                </a:lnTo>
                <a:lnTo>
                  <a:pt x="41148" y="77724"/>
                </a:lnTo>
                <a:lnTo>
                  <a:pt x="42672" y="77724"/>
                </a:lnTo>
                <a:lnTo>
                  <a:pt x="41148" y="79248"/>
                </a:lnTo>
                <a:lnTo>
                  <a:pt x="84328" y="79248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4488"/>
                </a:lnTo>
                <a:lnTo>
                  <a:pt x="77724" y="96012"/>
                </a:lnTo>
                <a:lnTo>
                  <a:pt x="76200" y="96012"/>
                </a:lnTo>
                <a:lnTo>
                  <a:pt x="73152" y="102108"/>
                </a:lnTo>
                <a:lnTo>
                  <a:pt x="71628" y="102108"/>
                </a:lnTo>
                <a:lnTo>
                  <a:pt x="71628" y="103632"/>
                </a:lnTo>
                <a:lnTo>
                  <a:pt x="70104" y="105156"/>
                </a:lnTo>
                <a:lnTo>
                  <a:pt x="65532" y="108204"/>
                </a:lnTo>
                <a:close/>
              </a:path>
              <a:path w="88900" h="116205">
                <a:moveTo>
                  <a:pt x="42810" y="39208"/>
                </a:moveTo>
                <a:lnTo>
                  <a:pt x="41148" y="38100"/>
                </a:lnTo>
                <a:lnTo>
                  <a:pt x="43107" y="38753"/>
                </a:lnTo>
                <a:lnTo>
                  <a:pt x="43325" y="39079"/>
                </a:lnTo>
                <a:lnTo>
                  <a:pt x="42810" y="39208"/>
                </a:lnTo>
                <a:close/>
              </a:path>
              <a:path w="88900" h="116205">
                <a:moveTo>
                  <a:pt x="43107" y="38753"/>
                </a:moveTo>
                <a:lnTo>
                  <a:pt x="41148" y="38100"/>
                </a:lnTo>
                <a:lnTo>
                  <a:pt x="42672" y="38100"/>
                </a:lnTo>
                <a:lnTo>
                  <a:pt x="43107" y="38753"/>
                </a:lnTo>
                <a:close/>
              </a:path>
              <a:path w="88900" h="116205">
                <a:moveTo>
                  <a:pt x="43434" y="38862"/>
                </a:moveTo>
                <a:lnTo>
                  <a:pt x="43107" y="38753"/>
                </a:lnTo>
                <a:lnTo>
                  <a:pt x="42672" y="38100"/>
                </a:lnTo>
                <a:lnTo>
                  <a:pt x="43434" y="38862"/>
                </a:lnTo>
                <a:close/>
              </a:path>
              <a:path w="88900" h="116205">
                <a:moveTo>
                  <a:pt x="43641" y="38931"/>
                </a:moveTo>
                <a:lnTo>
                  <a:pt x="43434" y="38862"/>
                </a:lnTo>
                <a:lnTo>
                  <a:pt x="42672" y="38100"/>
                </a:lnTo>
                <a:lnTo>
                  <a:pt x="44195" y="38100"/>
                </a:lnTo>
                <a:lnTo>
                  <a:pt x="43641" y="38931"/>
                </a:lnTo>
                <a:close/>
              </a:path>
              <a:path w="88900" h="116205">
                <a:moveTo>
                  <a:pt x="43760" y="38970"/>
                </a:moveTo>
                <a:lnTo>
                  <a:pt x="44195" y="38100"/>
                </a:lnTo>
                <a:lnTo>
                  <a:pt x="43760" y="38970"/>
                </a:lnTo>
                <a:close/>
              </a:path>
              <a:path w="88900" h="116205">
                <a:moveTo>
                  <a:pt x="43760" y="38970"/>
                </a:moveTo>
                <a:lnTo>
                  <a:pt x="44195" y="38100"/>
                </a:lnTo>
                <a:lnTo>
                  <a:pt x="45719" y="38100"/>
                </a:lnTo>
                <a:lnTo>
                  <a:pt x="44196" y="38862"/>
                </a:lnTo>
                <a:lnTo>
                  <a:pt x="43760" y="38970"/>
                </a:lnTo>
                <a:close/>
              </a:path>
              <a:path w="88900" h="116205">
                <a:moveTo>
                  <a:pt x="44196" y="38862"/>
                </a:moveTo>
                <a:lnTo>
                  <a:pt x="45719" y="38100"/>
                </a:lnTo>
                <a:lnTo>
                  <a:pt x="45211" y="38608"/>
                </a:lnTo>
                <a:lnTo>
                  <a:pt x="44196" y="38862"/>
                </a:lnTo>
                <a:close/>
              </a:path>
              <a:path w="88900" h="116205">
                <a:moveTo>
                  <a:pt x="45211" y="38608"/>
                </a:moveTo>
                <a:lnTo>
                  <a:pt x="45719" y="38100"/>
                </a:lnTo>
                <a:lnTo>
                  <a:pt x="47244" y="38100"/>
                </a:lnTo>
                <a:lnTo>
                  <a:pt x="45211" y="38608"/>
                </a:lnTo>
                <a:close/>
              </a:path>
              <a:path w="88900" h="116205">
                <a:moveTo>
                  <a:pt x="44958" y="38862"/>
                </a:moveTo>
                <a:lnTo>
                  <a:pt x="45211" y="38608"/>
                </a:lnTo>
                <a:lnTo>
                  <a:pt x="47244" y="38100"/>
                </a:lnTo>
                <a:lnTo>
                  <a:pt x="44958" y="38862"/>
                </a:lnTo>
                <a:close/>
              </a:path>
              <a:path w="88900" h="116205">
                <a:moveTo>
                  <a:pt x="85852" y="39624"/>
                </a:moveTo>
                <a:lnTo>
                  <a:pt x="45719" y="39624"/>
                </a:lnTo>
                <a:lnTo>
                  <a:pt x="44577" y="39243"/>
                </a:lnTo>
                <a:lnTo>
                  <a:pt x="44958" y="38862"/>
                </a:lnTo>
                <a:lnTo>
                  <a:pt x="47244" y="38100"/>
                </a:lnTo>
                <a:lnTo>
                  <a:pt x="85598" y="38100"/>
                </a:lnTo>
                <a:lnTo>
                  <a:pt x="85852" y="39624"/>
                </a:lnTo>
                <a:close/>
              </a:path>
              <a:path w="88900" h="116205">
                <a:moveTo>
                  <a:pt x="44195" y="39116"/>
                </a:moveTo>
                <a:lnTo>
                  <a:pt x="43891" y="39014"/>
                </a:lnTo>
                <a:lnTo>
                  <a:pt x="44195" y="38862"/>
                </a:lnTo>
                <a:lnTo>
                  <a:pt x="45211" y="38608"/>
                </a:lnTo>
                <a:lnTo>
                  <a:pt x="44958" y="38862"/>
                </a:lnTo>
                <a:lnTo>
                  <a:pt x="44195" y="39116"/>
                </a:lnTo>
                <a:close/>
              </a:path>
              <a:path w="88900" h="116205">
                <a:moveTo>
                  <a:pt x="43325" y="39079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586" y="39014"/>
                </a:lnTo>
                <a:lnTo>
                  <a:pt x="43325" y="39079"/>
                </a:lnTo>
                <a:close/>
              </a:path>
              <a:path w="88900" h="116205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8900" h="116205">
                <a:moveTo>
                  <a:pt x="43891" y="39014"/>
                </a:moveTo>
                <a:lnTo>
                  <a:pt x="43760" y="38970"/>
                </a:lnTo>
                <a:lnTo>
                  <a:pt x="44196" y="38862"/>
                </a:lnTo>
                <a:lnTo>
                  <a:pt x="43891" y="39014"/>
                </a:lnTo>
                <a:close/>
              </a:path>
              <a:path w="88900" h="116205">
                <a:moveTo>
                  <a:pt x="44577" y="39243"/>
                </a:moveTo>
                <a:lnTo>
                  <a:pt x="44195" y="39116"/>
                </a:lnTo>
                <a:lnTo>
                  <a:pt x="44958" y="38862"/>
                </a:lnTo>
                <a:lnTo>
                  <a:pt x="44577" y="39243"/>
                </a:lnTo>
                <a:close/>
              </a:path>
              <a:path w="88900" h="116205">
                <a:moveTo>
                  <a:pt x="43586" y="39014"/>
                </a:moveTo>
                <a:lnTo>
                  <a:pt x="43760" y="38970"/>
                </a:lnTo>
                <a:lnTo>
                  <a:pt x="43586" y="39014"/>
                </a:lnTo>
                <a:close/>
              </a:path>
              <a:path w="88900" h="116205">
                <a:moveTo>
                  <a:pt x="43688" y="39116"/>
                </a:moveTo>
                <a:lnTo>
                  <a:pt x="43760" y="38970"/>
                </a:lnTo>
                <a:lnTo>
                  <a:pt x="43688" y="39116"/>
                </a:lnTo>
                <a:close/>
              </a:path>
              <a:path w="88900" h="116205">
                <a:moveTo>
                  <a:pt x="43688" y="39116"/>
                </a:moveTo>
                <a:lnTo>
                  <a:pt x="43760" y="38970"/>
                </a:lnTo>
                <a:lnTo>
                  <a:pt x="43891" y="39014"/>
                </a:lnTo>
                <a:lnTo>
                  <a:pt x="43688" y="39116"/>
                </a:lnTo>
                <a:close/>
              </a:path>
              <a:path w="88900" h="116205">
                <a:moveTo>
                  <a:pt x="43434" y="39243"/>
                </a:moveTo>
                <a:lnTo>
                  <a:pt x="43325" y="39079"/>
                </a:lnTo>
                <a:lnTo>
                  <a:pt x="43586" y="39014"/>
                </a:lnTo>
                <a:lnTo>
                  <a:pt x="43434" y="39243"/>
                </a:lnTo>
                <a:close/>
              </a:path>
              <a:path w="88900" h="116205">
                <a:moveTo>
                  <a:pt x="43434" y="39243"/>
                </a:moveTo>
                <a:lnTo>
                  <a:pt x="43586" y="39014"/>
                </a:lnTo>
                <a:lnTo>
                  <a:pt x="43434" y="39243"/>
                </a:lnTo>
                <a:close/>
              </a:path>
              <a:path w="88900" h="116205">
                <a:moveTo>
                  <a:pt x="43815" y="39243"/>
                </a:moveTo>
                <a:lnTo>
                  <a:pt x="43760" y="39079"/>
                </a:lnTo>
                <a:lnTo>
                  <a:pt x="43891" y="39014"/>
                </a:lnTo>
                <a:lnTo>
                  <a:pt x="44196" y="39116"/>
                </a:lnTo>
                <a:lnTo>
                  <a:pt x="43815" y="39243"/>
                </a:lnTo>
                <a:close/>
              </a:path>
              <a:path w="88900" h="116205">
                <a:moveTo>
                  <a:pt x="43107" y="39406"/>
                </a:moveTo>
                <a:lnTo>
                  <a:pt x="42810" y="39208"/>
                </a:lnTo>
                <a:lnTo>
                  <a:pt x="43325" y="39079"/>
                </a:lnTo>
                <a:lnTo>
                  <a:pt x="43434" y="39243"/>
                </a:lnTo>
                <a:lnTo>
                  <a:pt x="43107" y="39406"/>
                </a:lnTo>
                <a:close/>
              </a:path>
              <a:path w="88900" h="116205">
                <a:moveTo>
                  <a:pt x="43503" y="39346"/>
                </a:moveTo>
                <a:lnTo>
                  <a:pt x="43503" y="39208"/>
                </a:lnTo>
                <a:lnTo>
                  <a:pt x="43688" y="39116"/>
                </a:lnTo>
                <a:lnTo>
                  <a:pt x="43586" y="39319"/>
                </a:lnTo>
                <a:close/>
              </a:path>
              <a:path w="88900" h="116205">
                <a:moveTo>
                  <a:pt x="43586" y="39319"/>
                </a:moveTo>
                <a:lnTo>
                  <a:pt x="43688" y="39116"/>
                </a:lnTo>
                <a:lnTo>
                  <a:pt x="43815" y="39243"/>
                </a:lnTo>
                <a:lnTo>
                  <a:pt x="43586" y="39319"/>
                </a:lnTo>
                <a:close/>
              </a:path>
              <a:path w="88900" h="116205">
                <a:moveTo>
                  <a:pt x="44195" y="39624"/>
                </a:moveTo>
                <a:lnTo>
                  <a:pt x="43815" y="39243"/>
                </a:lnTo>
                <a:lnTo>
                  <a:pt x="44195" y="39116"/>
                </a:lnTo>
                <a:lnTo>
                  <a:pt x="44577" y="39243"/>
                </a:lnTo>
                <a:lnTo>
                  <a:pt x="44195" y="39624"/>
                </a:lnTo>
                <a:close/>
              </a:path>
              <a:path w="88900" h="116205">
                <a:moveTo>
                  <a:pt x="42672" y="39624"/>
                </a:moveTo>
                <a:lnTo>
                  <a:pt x="41148" y="39624"/>
                </a:lnTo>
                <a:lnTo>
                  <a:pt x="42810" y="39208"/>
                </a:lnTo>
                <a:lnTo>
                  <a:pt x="43107" y="39406"/>
                </a:lnTo>
                <a:lnTo>
                  <a:pt x="42672" y="39624"/>
                </a:lnTo>
                <a:close/>
              </a:path>
              <a:path w="88900" h="116205">
                <a:moveTo>
                  <a:pt x="43180" y="39454"/>
                </a:moveTo>
                <a:lnTo>
                  <a:pt x="43434" y="39243"/>
                </a:lnTo>
                <a:lnTo>
                  <a:pt x="43325" y="39406"/>
                </a:lnTo>
                <a:lnTo>
                  <a:pt x="43180" y="39454"/>
                </a:lnTo>
                <a:close/>
              </a:path>
              <a:path w="88900" h="116205">
                <a:moveTo>
                  <a:pt x="43325" y="39406"/>
                </a:moveTo>
                <a:lnTo>
                  <a:pt x="43434" y="39243"/>
                </a:lnTo>
                <a:lnTo>
                  <a:pt x="43325" y="39406"/>
                </a:lnTo>
                <a:close/>
              </a:path>
              <a:path w="88900" h="116205">
                <a:moveTo>
                  <a:pt x="43891" y="39928"/>
                </a:moveTo>
                <a:lnTo>
                  <a:pt x="43609" y="39506"/>
                </a:lnTo>
                <a:lnTo>
                  <a:pt x="43586" y="39319"/>
                </a:lnTo>
                <a:lnTo>
                  <a:pt x="43815" y="39243"/>
                </a:lnTo>
                <a:lnTo>
                  <a:pt x="44196" y="39624"/>
                </a:lnTo>
                <a:lnTo>
                  <a:pt x="43891" y="39928"/>
                </a:lnTo>
                <a:close/>
              </a:path>
              <a:path w="88900" h="116205">
                <a:moveTo>
                  <a:pt x="86106" y="41148"/>
                </a:moveTo>
                <a:lnTo>
                  <a:pt x="45719" y="41148"/>
                </a:lnTo>
                <a:lnTo>
                  <a:pt x="44195" y="39624"/>
                </a:lnTo>
                <a:lnTo>
                  <a:pt x="44577" y="39243"/>
                </a:lnTo>
                <a:lnTo>
                  <a:pt x="45719" y="39624"/>
                </a:lnTo>
                <a:lnTo>
                  <a:pt x="85852" y="39624"/>
                </a:lnTo>
                <a:lnTo>
                  <a:pt x="86106" y="41148"/>
                </a:lnTo>
                <a:close/>
              </a:path>
              <a:path w="88900" h="116205">
                <a:moveTo>
                  <a:pt x="43434" y="39624"/>
                </a:moveTo>
                <a:lnTo>
                  <a:pt x="43258" y="39506"/>
                </a:lnTo>
                <a:lnTo>
                  <a:pt x="43503" y="39346"/>
                </a:lnTo>
                <a:lnTo>
                  <a:pt x="43434" y="39624"/>
                </a:lnTo>
                <a:close/>
              </a:path>
              <a:path w="88900" h="116205">
                <a:moveTo>
                  <a:pt x="42672" y="39624"/>
                </a:moveTo>
                <a:lnTo>
                  <a:pt x="43107" y="39406"/>
                </a:lnTo>
                <a:lnTo>
                  <a:pt x="42672" y="39624"/>
                </a:lnTo>
                <a:close/>
              </a:path>
              <a:path w="88900" h="116205">
                <a:moveTo>
                  <a:pt x="43258" y="39506"/>
                </a:moveTo>
                <a:close/>
              </a:path>
              <a:path w="88900" h="116205">
                <a:moveTo>
                  <a:pt x="43891" y="39928"/>
                </a:moveTo>
                <a:lnTo>
                  <a:pt x="43434" y="39624"/>
                </a:lnTo>
                <a:lnTo>
                  <a:pt x="43542" y="39406"/>
                </a:lnTo>
                <a:lnTo>
                  <a:pt x="43891" y="39928"/>
                </a:lnTo>
                <a:close/>
              </a:path>
              <a:path w="88900" h="116205">
                <a:moveTo>
                  <a:pt x="41148" y="42672"/>
                </a:moveTo>
                <a:lnTo>
                  <a:pt x="42672" y="39624"/>
                </a:lnTo>
                <a:lnTo>
                  <a:pt x="43180" y="39454"/>
                </a:lnTo>
                <a:lnTo>
                  <a:pt x="43180" y="39624"/>
                </a:lnTo>
                <a:lnTo>
                  <a:pt x="41148" y="42672"/>
                </a:lnTo>
                <a:close/>
              </a:path>
              <a:path w="88900" h="116205">
                <a:moveTo>
                  <a:pt x="42672" y="41148"/>
                </a:moveTo>
                <a:lnTo>
                  <a:pt x="43434" y="39624"/>
                </a:lnTo>
                <a:lnTo>
                  <a:pt x="43891" y="39928"/>
                </a:lnTo>
                <a:lnTo>
                  <a:pt x="42672" y="41148"/>
                </a:lnTo>
                <a:close/>
              </a:path>
              <a:path w="88900" h="116205">
                <a:moveTo>
                  <a:pt x="44577" y="40386"/>
                </a:moveTo>
                <a:lnTo>
                  <a:pt x="43891" y="39928"/>
                </a:lnTo>
                <a:lnTo>
                  <a:pt x="44195" y="39624"/>
                </a:lnTo>
                <a:lnTo>
                  <a:pt x="44577" y="40386"/>
                </a:lnTo>
                <a:close/>
              </a:path>
              <a:path w="88900" h="116205">
                <a:moveTo>
                  <a:pt x="45719" y="41148"/>
                </a:moveTo>
                <a:lnTo>
                  <a:pt x="44577" y="40386"/>
                </a:lnTo>
                <a:lnTo>
                  <a:pt x="44195" y="39624"/>
                </a:lnTo>
                <a:lnTo>
                  <a:pt x="45719" y="41148"/>
                </a:lnTo>
                <a:close/>
              </a:path>
              <a:path w="88900" h="116205">
                <a:moveTo>
                  <a:pt x="45719" y="42672"/>
                </a:moveTo>
                <a:lnTo>
                  <a:pt x="43891" y="39928"/>
                </a:lnTo>
                <a:lnTo>
                  <a:pt x="44577" y="40386"/>
                </a:lnTo>
                <a:lnTo>
                  <a:pt x="45719" y="42672"/>
                </a:lnTo>
                <a:close/>
              </a:path>
              <a:path w="88900" h="116205">
                <a:moveTo>
                  <a:pt x="47244" y="45720"/>
                </a:moveTo>
                <a:lnTo>
                  <a:pt x="44577" y="40386"/>
                </a:lnTo>
                <a:lnTo>
                  <a:pt x="45719" y="41148"/>
                </a:lnTo>
                <a:lnTo>
                  <a:pt x="86106" y="41148"/>
                </a:lnTo>
                <a:lnTo>
                  <a:pt x="86360" y="42672"/>
                </a:lnTo>
                <a:lnTo>
                  <a:pt x="47244" y="42672"/>
                </a:lnTo>
                <a:lnTo>
                  <a:pt x="47244" y="45720"/>
                </a:lnTo>
                <a:close/>
              </a:path>
              <a:path w="88900" h="116205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8900" h="116205">
                <a:moveTo>
                  <a:pt x="88087" y="54864"/>
                </a:moveTo>
                <a:lnTo>
                  <a:pt x="50292" y="54864"/>
                </a:lnTo>
                <a:lnTo>
                  <a:pt x="47244" y="42672"/>
                </a:lnTo>
                <a:lnTo>
                  <a:pt x="86360" y="42672"/>
                </a:lnTo>
                <a:lnTo>
                  <a:pt x="86868" y="45720"/>
                </a:lnTo>
                <a:lnTo>
                  <a:pt x="86868" y="48768"/>
                </a:lnTo>
                <a:lnTo>
                  <a:pt x="88087" y="54864"/>
                </a:lnTo>
                <a:close/>
              </a:path>
              <a:path w="88900" h="116205">
                <a:moveTo>
                  <a:pt x="38100" y="54864"/>
                </a:moveTo>
                <a:lnTo>
                  <a:pt x="38100" y="51816"/>
                </a:lnTo>
                <a:lnTo>
                  <a:pt x="38709" y="51816"/>
                </a:lnTo>
                <a:lnTo>
                  <a:pt x="38100" y="54864"/>
                </a:lnTo>
                <a:close/>
              </a:path>
              <a:path w="88900" h="116205">
                <a:moveTo>
                  <a:pt x="48768" y="64008"/>
                </a:moveTo>
                <a:lnTo>
                  <a:pt x="50292" y="59436"/>
                </a:lnTo>
                <a:lnTo>
                  <a:pt x="48768" y="51816"/>
                </a:lnTo>
                <a:lnTo>
                  <a:pt x="50292" y="54864"/>
                </a:lnTo>
                <a:lnTo>
                  <a:pt x="88087" y="54864"/>
                </a:lnTo>
                <a:lnTo>
                  <a:pt x="88391" y="56388"/>
                </a:lnTo>
                <a:lnTo>
                  <a:pt x="87521" y="62484"/>
                </a:lnTo>
                <a:lnTo>
                  <a:pt x="50292" y="62484"/>
                </a:lnTo>
                <a:lnTo>
                  <a:pt x="48768" y="64008"/>
                </a:lnTo>
                <a:close/>
              </a:path>
              <a:path w="88900" h="116205">
                <a:moveTo>
                  <a:pt x="86106" y="73152"/>
                </a:moveTo>
                <a:lnTo>
                  <a:pt x="47244" y="73152"/>
                </a:lnTo>
                <a:lnTo>
                  <a:pt x="48768" y="68580"/>
                </a:lnTo>
                <a:lnTo>
                  <a:pt x="50292" y="62484"/>
                </a:lnTo>
                <a:lnTo>
                  <a:pt x="87521" y="62484"/>
                </a:lnTo>
                <a:lnTo>
                  <a:pt x="86868" y="67056"/>
                </a:lnTo>
                <a:lnTo>
                  <a:pt x="86868" y="70104"/>
                </a:lnTo>
                <a:lnTo>
                  <a:pt x="86106" y="73152"/>
                </a:lnTo>
                <a:close/>
              </a:path>
              <a:path w="88900" h="116205">
                <a:moveTo>
                  <a:pt x="44195" y="76200"/>
                </a:moveTo>
                <a:lnTo>
                  <a:pt x="47244" y="70104"/>
                </a:lnTo>
                <a:lnTo>
                  <a:pt x="47244" y="73152"/>
                </a:lnTo>
                <a:lnTo>
                  <a:pt x="86106" y="73152"/>
                </a:lnTo>
                <a:lnTo>
                  <a:pt x="85725" y="74676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8900" h="116205">
                <a:moveTo>
                  <a:pt x="43325" y="76417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325" y="76417"/>
                </a:lnTo>
                <a:close/>
              </a:path>
              <a:path w="88900" h="116205">
                <a:moveTo>
                  <a:pt x="43891" y="76504"/>
                </a:moveTo>
                <a:lnTo>
                  <a:pt x="43688" y="76200"/>
                </a:lnTo>
                <a:lnTo>
                  <a:pt x="45719" y="73152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8900" h="116205">
                <a:moveTo>
                  <a:pt x="43542" y="76417"/>
                </a:moveTo>
                <a:lnTo>
                  <a:pt x="42672" y="74676"/>
                </a:lnTo>
                <a:lnTo>
                  <a:pt x="43688" y="76200"/>
                </a:lnTo>
                <a:lnTo>
                  <a:pt x="43542" y="76417"/>
                </a:lnTo>
                <a:close/>
              </a:path>
              <a:path w="88900" h="116205">
                <a:moveTo>
                  <a:pt x="44196" y="76708"/>
                </a:moveTo>
                <a:lnTo>
                  <a:pt x="43978" y="76635"/>
                </a:lnTo>
                <a:lnTo>
                  <a:pt x="43978" y="76417"/>
                </a:lnTo>
                <a:lnTo>
                  <a:pt x="45719" y="74676"/>
                </a:lnTo>
                <a:lnTo>
                  <a:pt x="85725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196" y="76708"/>
                </a:lnTo>
                <a:close/>
              </a:path>
              <a:path w="88900" h="116205">
                <a:moveTo>
                  <a:pt x="43180" y="76708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80" y="76708"/>
                </a:lnTo>
                <a:close/>
              </a:path>
              <a:path w="88900" h="116205">
                <a:moveTo>
                  <a:pt x="43325" y="76744"/>
                </a:moveTo>
                <a:lnTo>
                  <a:pt x="43180" y="76708"/>
                </a:lnTo>
                <a:lnTo>
                  <a:pt x="42672" y="76200"/>
                </a:lnTo>
                <a:lnTo>
                  <a:pt x="43325" y="76417"/>
                </a:lnTo>
                <a:lnTo>
                  <a:pt x="43325" y="76744"/>
                </a:lnTo>
                <a:close/>
              </a:path>
              <a:path w="88900" h="116205">
                <a:moveTo>
                  <a:pt x="43815" y="76581"/>
                </a:moveTo>
                <a:lnTo>
                  <a:pt x="43586" y="76504"/>
                </a:lnTo>
                <a:lnTo>
                  <a:pt x="43688" y="76200"/>
                </a:lnTo>
                <a:lnTo>
                  <a:pt x="43833" y="76417"/>
                </a:lnTo>
                <a:lnTo>
                  <a:pt x="43815" y="76581"/>
                </a:lnTo>
                <a:close/>
              </a:path>
              <a:path w="88900" h="116205">
                <a:moveTo>
                  <a:pt x="44704" y="76877"/>
                </a:moveTo>
                <a:lnTo>
                  <a:pt x="44196" y="76708"/>
                </a:lnTo>
                <a:lnTo>
                  <a:pt x="45719" y="76200"/>
                </a:lnTo>
                <a:lnTo>
                  <a:pt x="44704" y="76877"/>
                </a:lnTo>
                <a:close/>
              </a:path>
              <a:path w="88900" h="116205">
                <a:moveTo>
                  <a:pt x="84836" y="77724"/>
                </a:moveTo>
                <a:lnTo>
                  <a:pt x="47244" y="77724"/>
                </a:lnTo>
                <a:lnTo>
                  <a:pt x="44750" y="76892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8900" h="116205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8900" h="116205">
                <a:moveTo>
                  <a:pt x="43586" y="76809"/>
                </a:moveTo>
                <a:lnTo>
                  <a:pt x="43503" y="76477"/>
                </a:lnTo>
                <a:lnTo>
                  <a:pt x="43651" y="76635"/>
                </a:lnTo>
                <a:lnTo>
                  <a:pt x="43586" y="76809"/>
                </a:lnTo>
                <a:close/>
              </a:path>
              <a:path w="88900" h="116205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close/>
              </a:path>
              <a:path w="88900" h="116205">
                <a:moveTo>
                  <a:pt x="43586" y="76809"/>
                </a:moveTo>
                <a:lnTo>
                  <a:pt x="43364" y="7675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8900" h="116205">
                <a:moveTo>
                  <a:pt x="43760" y="76853"/>
                </a:moveTo>
                <a:lnTo>
                  <a:pt x="43760" y="76635"/>
                </a:lnTo>
                <a:lnTo>
                  <a:pt x="43978" y="76635"/>
                </a:lnTo>
                <a:lnTo>
                  <a:pt x="43760" y="76853"/>
                </a:lnTo>
                <a:close/>
              </a:path>
              <a:path w="88900" h="116205">
                <a:moveTo>
                  <a:pt x="44057" y="76754"/>
                </a:moveTo>
                <a:lnTo>
                  <a:pt x="44196" y="76708"/>
                </a:lnTo>
                <a:lnTo>
                  <a:pt x="44057" y="76754"/>
                </a:lnTo>
                <a:close/>
              </a:path>
              <a:path w="88900" h="116205">
                <a:moveTo>
                  <a:pt x="43281" y="76809"/>
                </a:moveTo>
                <a:close/>
              </a:path>
              <a:path w="88900" h="116205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8900" h="116205">
                <a:moveTo>
                  <a:pt x="44473" y="77031"/>
                </a:moveTo>
                <a:lnTo>
                  <a:pt x="44195" y="76962"/>
                </a:lnTo>
                <a:lnTo>
                  <a:pt x="44087" y="76744"/>
                </a:lnTo>
                <a:lnTo>
                  <a:pt x="44631" y="76853"/>
                </a:lnTo>
                <a:lnTo>
                  <a:pt x="44473" y="77031"/>
                </a:lnTo>
                <a:close/>
              </a:path>
              <a:path w="88900" h="116205">
                <a:moveTo>
                  <a:pt x="43434" y="76962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close/>
              </a:path>
              <a:path w="88900" h="116205">
                <a:moveTo>
                  <a:pt x="44195" y="76962"/>
                </a:moveTo>
                <a:lnTo>
                  <a:pt x="43760" y="76853"/>
                </a:lnTo>
                <a:lnTo>
                  <a:pt x="44057" y="76754"/>
                </a:lnTo>
                <a:lnTo>
                  <a:pt x="44195" y="76962"/>
                </a:lnTo>
                <a:close/>
              </a:path>
              <a:path w="88900" h="116205">
                <a:moveTo>
                  <a:pt x="43107" y="77070"/>
                </a:moveTo>
                <a:lnTo>
                  <a:pt x="43281" y="76809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8900" h="116205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8900" h="116205">
                <a:moveTo>
                  <a:pt x="43641" y="76892"/>
                </a:moveTo>
                <a:close/>
              </a:path>
              <a:path w="88900" h="116205">
                <a:moveTo>
                  <a:pt x="43961" y="77372"/>
                </a:moveTo>
                <a:lnTo>
                  <a:pt x="43760" y="77070"/>
                </a:lnTo>
                <a:lnTo>
                  <a:pt x="43688" y="76877"/>
                </a:lnTo>
                <a:lnTo>
                  <a:pt x="43902" y="77137"/>
                </a:lnTo>
                <a:lnTo>
                  <a:pt x="43961" y="77372"/>
                </a:lnTo>
                <a:close/>
              </a:path>
              <a:path w="88900" h="116205">
                <a:moveTo>
                  <a:pt x="44005" y="77343"/>
                </a:moveTo>
                <a:lnTo>
                  <a:pt x="43760" y="76853"/>
                </a:lnTo>
                <a:lnTo>
                  <a:pt x="44196" y="76962"/>
                </a:lnTo>
                <a:lnTo>
                  <a:pt x="44313" y="77137"/>
                </a:lnTo>
                <a:lnTo>
                  <a:pt x="44005" y="77343"/>
                </a:lnTo>
                <a:close/>
              </a:path>
              <a:path w="88900" h="116205">
                <a:moveTo>
                  <a:pt x="47244" y="77724"/>
                </a:moveTo>
                <a:lnTo>
                  <a:pt x="44473" y="77031"/>
                </a:lnTo>
                <a:lnTo>
                  <a:pt x="44704" y="76877"/>
                </a:lnTo>
                <a:lnTo>
                  <a:pt x="47244" y="77724"/>
                </a:lnTo>
                <a:close/>
              </a:path>
              <a:path w="88900" h="116205">
                <a:moveTo>
                  <a:pt x="43891" y="77419"/>
                </a:moveTo>
                <a:lnTo>
                  <a:pt x="43434" y="76962"/>
                </a:lnTo>
                <a:lnTo>
                  <a:pt x="43641" y="76892"/>
                </a:lnTo>
                <a:lnTo>
                  <a:pt x="43942" y="77343"/>
                </a:lnTo>
                <a:close/>
              </a:path>
              <a:path w="88900" h="116205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8900" h="116205">
                <a:moveTo>
                  <a:pt x="41148" y="79248"/>
                </a:moveTo>
                <a:lnTo>
                  <a:pt x="43434" y="76962"/>
                </a:lnTo>
                <a:lnTo>
                  <a:pt x="43891" y="77419"/>
                </a:lnTo>
                <a:lnTo>
                  <a:pt x="41148" y="79248"/>
                </a:lnTo>
                <a:close/>
              </a:path>
              <a:path w="88900" h="116205">
                <a:moveTo>
                  <a:pt x="44313" y="77137"/>
                </a:moveTo>
                <a:lnTo>
                  <a:pt x="44195" y="76962"/>
                </a:lnTo>
                <a:lnTo>
                  <a:pt x="44473" y="77031"/>
                </a:lnTo>
                <a:lnTo>
                  <a:pt x="44313" y="77137"/>
                </a:lnTo>
                <a:close/>
              </a:path>
              <a:path w="88900" h="116205">
                <a:moveTo>
                  <a:pt x="84328" y="79248"/>
                </a:moveTo>
                <a:lnTo>
                  <a:pt x="45719" y="79248"/>
                </a:lnTo>
                <a:lnTo>
                  <a:pt x="44313" y="77137"/>
                </a:lnTo>
                <a:lnTo>
                  <a:pt x="44473" y="77031"/>
                </a:lnTo>
                <a:lnTo>
                  <a:pt x="47244" y="77724"/>
                </a:lnTo>
                <a:lnTo>
                  <a:pt x="84836" y="77724"/>
                </a:lnTo>
                <a:lnTo>
                  <a:pt x="84328" y="79248"/>
                </a:lnTo>
                <a:close/>
              </a:path>
              <a:path w="88900" h="116205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8900" h="116205">
                <a:moveTo>
                  <a:pt x="45719" y="79248"/>
                </a:moveTo>
                <a:lnTo>
                  <a:pt x="44195" y="77724"/>
                </a:lnTo>
                <a:lnTo>
                  <a:pt x="44005" y="77343"/>
                </a:lnTo>
                <a:lnTo>
                  <a:pt x="44313" y="77137"/>
                </a:lnTo>
                <a:lnTo>
                  <a:pt x="45719" y="79248"/>
                </a:lnTo>
                <a:close/>
              </a:path>
              <a:path w="88900" h="116205">
                <a:moveTo>
                  <a:pt x="44195" y="77724"/>
                </a:moveTo>
                <a:lnTo>
                  <a:pt x="43992" y="77419"/>
                </a:lnTo>
                <a:lnTo>
                  <a:pt x="44195" y="77724"/>
                </a:lnTo>
                <a:close/>
              </a:path>
              <a:path w="88900" h="116205">
                <a:moveTo>
                  <a:pt x="44195" y="77724"/>
                </a:moveTo>
                <a:lnTo>
                  <a:pt x="43891" y="77419"/>
                </a:lnTo>
                <a:lnTo>
                  <a:pt x="44195" y="77724"/>
                </a:lnTo>
                <a:close/>
              </a:path>
              <a:path w="88900" h="116205">
                <a:moveTo>
                  <a:pt x="45719" y="79248"/>
                </a:moveTo>
                <a:lnTo>
                  <a:pt x="41148" y="79248"/>
                </a:lnTo>
                <a:lnTo>
                  <a:pt x="43891" y="77419"/>
                </a:lnTo>
                <a:lnTo>
                  <a:pt x="45719" y="79248"/>
                </a:lnTo>
                <a:close/>
              </a:path>
              <a:path w="88900" h="116205">
                <a:moveTo>
                  <a:pt x="62484" y="109728"/>
                </a:moveTo>
                <a:lnTo>
                  <a:pt x="24384" y="109728"/>
                </a:lnTo>
                <a:lnTo>
                  <a:pt x="22859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8900" h="116205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8900" h="116205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  <a:path w="88900" h="116205">
                <a:moveTo>
                  <a:pt x="44195" y="115824"/>
                </a:moveTo>
                <a:lnTo>
                  <a:pt x="42672" y="115824"/>
                </a:lnTo>
                <a:lnTo>
                  <a:pt x="41148" y="114300"/>
                </a:lnTo>
                <a:lnTo>
                  <a:pt x="47244" y="114300"/>
                </a:lnTo>
                <a:lnTo>
                  <a:pt x="44195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707888" y="1755571"/>
            <a:ext cx="931544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C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30">
                <a:latin typeface="Times New Roman"/>
                <a:cs typeface="Times New Roman"/>
              </a:rPr>
              <a:t>100n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6183" y="1514916"/>
            <a:ext cx="4997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Times New Roman"/>
                <a:cs typeface="Times New Roman"/>
              </a:rPr>
              <a:t>10</a:t>
            </a:r>
            <a:r>
              <a:rPr dirty="0" sz="2400" spc="13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6183" y="1880586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87046" y="2151459"/>
            <a:ext cx="394970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61925">
              <a:lnSpc>
                <a:spcPts val="231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13000" y="2106209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44790" y="1441704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1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52994" y="1441704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1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52232" y="1632966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 h="0">
                <a:moveTo>
                  <a:pt x="0" y="0"/>
                </a:moveTo>
                <a:lnTo>
                  <a:pt x="75590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89205" y="258756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110" y="0"/>
                </a:lnTo>
              </a:path>
            </a:pathLst>
          </a:custGeom>
          <a:ln w="15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667636" y="2569717"/>
            <a:ext cx="9779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8432" y="2148332"/>
            <a:ext cx="18542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55"/>
              </a:lnSpc>
            </a:pPr>
            <a:r>
              <a:rPr dirty="0" sz="2500" spc="10"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21376" y="2349500"/>
            <a:ext cx="52387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135">
                <a:latin typeface="Times New Roman"/>
                <a:cs typeface="Times New Roman"/>
              </a:rPr>
              <a:t>v</a:t>
            </a:r>
            <a:r>
              <a:rPr dirty="0" sz="2500" spc="-15">
                <a:latin typeface="Times New Roman"/>
                <a:cs typeface="Times New Roman"/>
              </a:rPr>
              <a:t> </a:t>
            </a:r>
            <a:r>
              <a:rPr dirty="0" sz="2500" spc="75">
                <a:latin typeface="Times New Roman"/>
                <a:cs typeface="Times New Roman"/>
              </a:rPr>
              <a:t>d</a:t>
            </a:r>
            <a:r>
              <a:rPr dirty="0" sz="2500" spc="75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1272" y="2599435"/>
            <a:ext cx="45212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0">
                <a:latin typeface="Times New Roman"/>
                <a:cs typeface="Times New Roman"/>
              </a:rPr>
              <a:t>RC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73200" y="2349500"/>
            <a:ext cx="1268730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50">
                <a:latin typeface="Times New Roman"/>
                <a:cs typeface="Times New Roman"/>
              </a:rPr>
              <a:t>v</a:t>
            </a:r>
            <a:r>
              <a:rPr dirty="0" baseline="-26819" sz="2175" spc="-75">
                <a:latin typeface="Times New Roman"/>
                <a:cs typeface="Times New Roman"/>
              </a:rPr>
              <a:t>o</a:t>
            </a:r>
            <a:r>
              <a:rPr dirty="0" baseline="-26819" sz="2175" spc="240">
                <a:latin typeface="Times New Roman"/>
                <a:cs typeface="Times New Roman"/>
              </a:rPr>
              <a:t> </a:t>
            </a:r>
            <a:r>
              <a:rPr dirty="0" sz="2500" spc="-1120">
                <a:latin typeface="Times New Roman"/>
                <a:cs typeface="Times New Roman"/>
              </a:rPr>
              <a:t></a:t>
            </a:r>
            <a:r>
              <a:rPr dirty="0" sz="2500" spc="-95">
                <a:latin typeface="Times New Roman"/>
                <a:cs typeface="Times New Roman"/>
              </a:rPr>
              <a:t> </a:t>
            </a:r>
            <a:r>
              <a:rPr dirty="0" sz="2500" spc="-55">
                <a:latin typeface="Times New Roman"/>
                <a:cs typeface="Times New Roman"/>
              </a:rPr>
              <a:t>v</a:t>
            </a:r>
            <a:r>
              <a:rPr dirty="0" baseline="-26819" sz="2175" spc="-82">
                <a:latin typeface="Times New Roman"/>
                <a:cs typeface="Times New Roman"/>
              </a:rPr>
              <a:t>C</a:t>
            </a:r>
            <a:r>
              <a:rPr dirty="0" baseline="-26819" sz="2175" spc="-217">
                <a:latin typeface="Times New Roman"/>
                <a:cs typeface="Times New Roman"/>
              </a:rPr>
              <a:t> </a:t>
            </a:r>
            <a:r>
              <a:rPr dirty="0" baseline="-26819" sz="2175">
                <a:latin typeface="Times New Roman"/>
                <a:cs typeface="Times New Roman"/>
              </a:rPr>
              <a:t>0 </a:t>
            </a:r>
            <a:r>
              <a:rPr dirty="0" baseline="-26819" sz="2175" spc="-472">
                <a:latin typeface="Times New Roman"/>
                <a:cs typeface="Times New Roman"/>
              </a:rPr>
              <a:t> </a:t>
            </a:r>
            <a:r>
              <a:rPr dirty="0" sz="2500" spc="-215">
                <a:latin typeface="Times New Roman"/>
                <a:cs typeface="Times New Roman"/>
              </a:rPr>
              <a:t>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94536" y="3015488"/>
            <a:ext cx="1724025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0">
                <a:latin typeface="Times New Roman"/>
                <a:cs typeface="Times New Roman"/>
              </a:rPr>
              <a:t>RC </a:t>
            </a:r>
            <a:r>
              <a:rPr dirty="0" sz="2500" spc="-1120">
                <a:latin typeface="Times New Roman"/>
                <a:cs typeface="Times New Roman"/>
              </a:rPr>
              <a:t></a:t>
            </a:r>
            <a:r>
              <a:rPr dirty="0" sz="2500" spc="-215">
                <a:latin typeface="Times New Roman"/>
                <a:cs typeface="Times New Roman"/>
              </a:rPr>
              <a:t> </a:t>
            </a:r>
            <a:r>
              <a:rPr dirty="0" sz="2500" spc="10">
                <a:latin typeface="Times New Roman"/>
                <a:cs typeface="Times New Roman"/>
              </a:rPr>
              <a:t>1</a:t>
            </a:r>
            <a:r>
              <a:rPr dirty="0" sz="2500" spc="105">
                <a:latin typeface="Times New Roman"/>
                <a:cs typeface="Times New Roman"/>
              </a:rPr>
              <a:t> </a:t>
            </a:r>
            <a:r>
              <a:rPr dirty="0" sz="2500" spc="95">
                <a:latin typeface="Times New Roman"/>
                <a:cs typeface="Times New Roman"/>
              </a:rPr>
              <a:t>ms</a:t>
            </a:r>
            <a:endParaRPr sz="250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  <a:spcBef>
                <a:spcPts val="810"/>
              </a:spcBef>
            </a:pPr>
            <a:r>
              <a:rPr dirty="0" sz="2400" spc="45">
                <a:latin typeface="Times New Roman"/>
                <a:cs typeface="Times New Roman"/>
              </a:rPr>
              <a:t>(a)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阶跃信号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41623" y="2306573"/>
            <a:ext cx="156845" cy="582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750" spc="-2720">
                <a:latin typeface="Times New Roman"/>
                <a:cs typeface="Times New Roman"/>
              </a:rPr>
              <a:t>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241570" y="577040"/>
            <a:ext cx="3687445" cy="4324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57200" algn="l"/>
              </a:tabLst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3.	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积分与微分运算电路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85568" y="613171"/>
            <a:ext cx="17081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1）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积分器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01266" y="612574"/>
            <a:ext cx="138303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30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r>
              <a:rPr dirty="0" sz="2400" spc="135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r>
              <a:rPr dirty="0" sz="2400" spc="120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 spc="5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g</a:t>
            </a:r>
            <a:r>
              <a:rPr dirty="0" sz="2400" spc="25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sz="2400" spc="130">
                <a:solidFill>
                  <a:srgbClr val="FF3300"/>
                </a:solidFill>
                <a:latin typeface="Times New Roman"/>
                <a:cs typeface="Times New Roman"/>
              </a:rPr>
              <a:t>a</a:t>
            </a:r>
            <a:r>
              <a:rPr dirty="0" sz="2400" spc="145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o</a:t>
            </a:r>
            <a:r>
              <a:rPr dirty="0" sz="2400" spc="26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41007" y="4111751"/>
            <a:ext cx="128270" cy="1109980"/>
          </a:xfrm>
          <a:custGeom>
            <a:avLst/>
            <a:gdLst/>
            <a:ahLst/>
            <a:cxnLst/>
            <a:rect l="l" t="t" r="r" b="b"/>
            <a:pathLst>
              <a:path w="128270" h="1109979">
                <a:moveTo>
                  <a:pt x="0" y="128016"/>
                </a:moveTo>
                <a:lnTo>
                  <a:pt x="64007" y="0"/>
                </a:lnTo>
                <a:lnTo>
                  <a:pt x="102107" y="76199"/>
                </a:lnTo>
                <a:lnTo>
                  <a:pt x="56387" y="76199"/>
                </a:lnTo>
                <a:lnTo>
                  <a:pt x="56387" y="82368"/>
                </a:lnTo>
                <a:lnTo>
                  <a:pt x="0" y="128016"/>
                </a:lnTo>
                <a:close/>
              </a:path>
              <a:path w="128270" h="1109979">
                <a:moveTo>
                  <a:pt x="56387" y="82368"/>
                </a:moveTo>
                <a:lnTo>
                  <a:pt x="56387" y="76199"/>
                </a:lnTo>
                <a:lnTo>
                  <a:pt x="64007" y="76199"/>
                </a:lnTo>
                <a:lnTo>
                  <a:pt x="56387" y="82368"/>
                </a:lnTo>
                <a:close/>
              </a:path>
              <a:path w="128270" h="1109979">
                <a:moveTo>
                  <a:pt x="71627" y="1109472"/>
                </a:moveTo>
                <a:lnTo>
                  <a:pt x="56387" y="1109472"/>
                </a:lnTo>
                <a:lnTo>
                  <a:pt x="56387" y="82368"/>
                </a:lnTo>
                <a:lnTo>
                  <a:pt x="64007" y="76199"/>
                </a:lnTo>
                <a:lnTo>
                  <a:pt x="71627" y="82368"/>
                </a:lnTo>
                <a:lnTo>
                  <a:pt x="71627" y="1109472"/>
                </a:lnTo>
                <a:close/>
              </a:path>
              <a:path w="128270" h="1109979">
                <a:moveTo>
                  <a:pt x="71627" y="82368"/>
                </a:moveTo>
                <a:lnTo>
                  <a:pt x="64007" y="76199"/>
                </a:lnTo>
                <a:lnTo>
                  <a:pt x="71627" y="76199"/>
                </a:lnTo>
                <a:lnTo>
                  <a:pt x="71627" y="82368"/>
                </a:lnTo>
                <a:close/>
              </a:path>
              <a:path w="128270" h="1109979">
                <a:moveTo>
                  <a:pt x="128015" y="128016"/>
                </a:moveTo>
                <a:lnTo>
                  <a:pt x="71627" y="82368"/>
                </a:lnTo>
                <a:lnTo>
                  <a:pt x="71627" y="76199"/>
                </a:lnTo>
                <a:lnTo>
                  <a:pt x="102107" y="76199"/>
                </a:lnTo>
                <a:lnTo>
                  <a:pt x="128015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169152" y="4879847"/>
            <a:ext cx="3046730" cy="128270"/>
          </a:xfrm>
          <a:custGeom>
            <a:avLst/>
            <a:gdLst/>
            <a:ahLst/>
            <a:cxnLst/>
            <a:rect l="l" t="t" r="r" b="b"/>
            <a:pathLst>
              <a:path w="3046729" h="128270">
                <a:moveTo>
                  <a:pt x="2970275" y="64007"/>
                </a:moveTo>
                <a:lnTo>
                  <a:pt x="2918459" y="0"/>
                </a:lnTo>
                <a:lnTo>
                  <a:pt x="3031235" y="56387"/>
                </a:lnTo>
                <a:lnTo>
                  <a:pt x="2970275" y="56387"/>
                </a:lnTo>
                <a:lnTo>
                  <a:pt x="2970275" y="64007"/>
                </a:lnTo>
                <a:close/>
              </a:path>
              <a:path w="3046729" h="128270">
                <a:moveTo>
                  <a:pt x="2964107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4107" y="56387"/>
                </a:lnTo>
                <a:lnTo>
                  <a:pt x="2970275" y="64007"/>
                </a:lnTo>
                <a:lnTo>
                  <a:pt x="2964107" y="71627"/>
                </a:lnTo>
                <a:close/>
              </a:path>
              <a:path w="3046729" h="128270">
                <a:moveTo>
                  <a:pt x="3031235" y="71627"/>
                </a:moveTo>
                <a:lnTo>
                  <a:pt x="2970275" y="71627"/>
                </a:lnTo>
                <a:lnTo>
                  <a:pt x="2970275" y="56387"/>
                </a:lnTo>
                <a:lnTo>
                  <a:pt x="3031235" y="56387"/>
                </a:lnTo>
                <a:lnTo>
                  <a:pt x="3046475" y="64007"/>
                </a:lnTo>
                <a:lnTo>
                  <a:pt x="3031235" y="71627"/>
                </a:lnTo>
                <a:close/>
              </a:path>
              <a:path w="3046729" h="128270">
                <a:moveTo>
                  <a:pt x="2918459" y="128015"/>
                </a:moveTo>
                <a:lnTo>
                  <a:pt x="2970275" y="64007"/>
                </a:lnTo>
                <a:lnTo>
                  <a:pt x="2970275" y="71627"/>
                </a:lnTo>
                <a:lnTo>
                  <a:pt x="3031235" y="71627"/>
                </a:lnTo>
                <a:lnTo>
                  <a:pt x="2918459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585203" y="4370831"/>
            <a:ext cx="1910080" cy="591820"/>
          </a:xfrm>
          <a:custGeom>
            <a:avLst/>
            <a:gdLst/>
            <a:ahLst/>
            <a:cxnLst/>
            <a:rect l="l" t="t" r="r" b="b"/>
            <a:pathLst>
              <a:path w="1910079" h="591820">
                <a:moveTo>
                  <a:pt x="19812" y="591312"/>
                </a:moveTo>
                <a:lnTo>
                  <a:pt x="12215" y="589954"/>
                </a:lnTo>
                <a:lnTo>
                  <a:pt x="5905" y="586168"/>
                </a:lnTo>
                <a:lnTo>
                  <a:pt x="1595" y="580382"/>
                </a:lnTo>
                <a:lnTo>
                  <a:pt x="0" y="573024"/>
                </a:lnTo>
                <a:lnTo>
                  <a:pt x="1524" y="18287"/>
                </a:lnTo>
                <a:lnTo>
                  <a:pt x="3095" y="10929"/>
                </a:lnTo>
                <a:lnTo>
                  <a:pt x="7239" y="5143"/>
                </a:lnTo>
                <a:lnTo>
                  <a:pt x="13096" y="1357"/>
                </a:lnTo>
                <a:lnTo>
                  <a:pt x="19812" y="0"/>
                </a:lnTo>
                <a:lnTo>
                  <a:pt x="454152" y="0"/>
                </a:lnTo>
                <a:lnTo>
                  <a:pt x="461748" y="1357"/>
                </a:lnTo>
                <a:lnTo>
                  <a:pt x="468058" y="5143"/>
                </a:lnTo>
                <a:lnTo>
                  <a:pt x="472368" y="10929"/>
                </a:lnTo>
                <a:lnTo>
                  <a:pt x="473963" y="18287"/>
                </a:lnTo>
                <a:lnTo>
                  <a:pt x="39624" y="18287"/>
                </a:lnTo>
                <a:lnTo>
                  <a:pt x="19812" y="38100"/>
                </a:lnTo>
                <a:lnTo>
                  <a:pt x="39569" y="38100"/>
                </a:lnTo>
                <a:lnTo>
                  <a:pt x="38100" y="573024"/>
                </a:lnTo>
                <a:lnTo>
                  <a:pt x="36742" y="580382"/>
                </a:lnTo>
                <a:lnTo>
                  <a:pt x="32956" y="586168"/>
                </a:lnTo>
                <a:lnTo>
                  <a:pt x="27170" y="589954"/>
                </a:lnTo>
                <a:lnTo>
                  <a:pt x="19812" y="591312"/>
                </a:lnTo>
                <a:close/>
              </a:path>
              <a:path w="1910079" h="591820">
                <a:moveTo>
                  <a:pt x="908304" y="573024"/>
                </a:moveTo>
                <a:lnTo>
                  <a:pt x="870204" y="573024"/>
                </a:lnTo>
                <a:lnTo>
                  <a:pt x="888491" y="553212"/>
                </a:lnTo>
                <a:lnTo>
                  <a:pt x="870258" y="553212"/>
                </a:lnTo>
                <a:lnTo>
                  <a:pt x="871727" y="18287"/>
                </a:lnTo>
                <a:lnTo>
                  <a:pt x="890016" y="0"/>
                </a:lnTo>
                <a:lnTo>
                  <a:pt x="1324355" y="0"/>
                </a:lnTo>
                <a:lnTo>
                  <a:pt x="1331952" y="1357"/>
                </a:lnTo>
                <a:lnTo>
                  <a:pt x="1338262" y="5143"/>
                </a:lnTo>
                <a:lnTo>
                  <a:pt x="1342572" y="10929"/>
                </a:lnTo>
                <a:lnTo>
                  <a:pt x="1344167" y="18287"/>
                </a:lnTo>
                <a:lnTo>
                  <a:pt x="909827" y="18287"/>
                </a:lnTo>
                <a:lnTo>
                  <a:pt x="890016" y="38100"/>
                </a:lnTo>
                <a:lnTo>
                  <a:pt x="909773" y="38100"/>
                </a:lnTo>
                <a:lnTo>
                  <a:pt x="908358" y="553212"/>
                </a:lnTo>
                <a:lnTo>
                  <a:pt x="888491" y="553212"/>
                </a:lnTo>
                <a:lnTo>
                  <a:pt x="870204" y="573024"/>
                </a:lnTo>
                <a:lnTo>
                  <a:pt x="908304" y="573024"/>
                </a:lnTo>
                <a:close/>
              </a:path>
              <a:path w="1910079" h="591820">
                <a:moveTo>
                  <a:pt x="1778508" y="573024"/>
                </a:moveTo>
                <a:lnTo>
                  <a:pt x="1740408" y="573024"/>
                </a:lnTo>
                <a:lnTo>
                  <a:pt x="1758695" y="553212"/>
                </a:lnTo>
                <a:lnTo>
                  <a:pt x="1740462" y="553212"/>
                </a:lnTo>
                <a:lnTo>
                  <a:pt x="1741932" y="18287"/>
                </a:lnTo>
                <a:lnTo>
                  <a:pt x="1760220" y="0"/>
                </a:lnTo>
                <a:lnTo>
                  <a:pt x="1889759" y="0"/>
                </a:lnTo>
                <a:lnTo>
                  <a:pt x="1897356" y="1357"/>
                </a:lnTo>
                <a:lnTo>
                  <a:pt x="1903666" y="5143"/>
                </a:lnTo>
                <a:lnTo>
                  <a:pt x="1907976" y="10929"/>
                </a:lnTo>
                <a:lnTo>
                  <a:pt x="1909571" y="18287"/>
                </a:lnTo>
                <a:lnTo>
                  <a:pt x="1780032" y="18287"/>
                </a:lnTo>
                <a:lnTo>
                  <a:pt x="1760220" y="38100"/>
                </a:lnTo>
                <a:lnTo>
                  <a:pt x="1779977" y="38100"/>
                </a:lnTo>
                <a:lnTo>
                  <a:pt x="1778562" y="553212"/>
                </a:lnTo>
                <a:lnTo>
                  <a:pt x="1758695" y="553212"/>
                </a:lnTo>
                <a:lnTo>
                  <a:pt x="1740408" y="573024"/>
                </a:lnTo>
                <a:lnTo>
                  <a:pt x="1778508" y="573024"/>
                </a:lnTo>
                <a:close/>
              </a:path>
              <a:path w="1910079" h="591820">
                <a:moveTo>
                  <a:pt x="39569" y="38100"/>
                </a:moveTo>
                <a:lnTo>
                  <a:pt x="19812" y="38100"/>
                </a:lnTo>
                <a:lnTo>
                  <a:pt x="39624" y="18287"/>
                </a:lnTo>
                <a:lnTo>
                  <a:pt x="39569" y="38100"/>
                </a:lnTo>
                <a:close/>
              </a:path>
              <a:path w="1910079" h="591820">
                <a:moveTo>
                  <a:pt x="435863" y="38100"/>
                </a:moveTo>
                <a:lnTo>
                  <a:pt x="39569" y="38100"/>
                </a:lnTo>
                <a:lnTo>
                  <a:pt x="39624" y="18287"/>
                </a:lnTo>
                <a:lnTo>
                  <a:pt x="435863" y="18287"/>
                </a:lnTo>
                <a:lnTo>
                  <a:pt x="435863" y="38100"/>
                </a:lnTo>
                <a:close/>
              </a:path>
              <a:path w="1910079" h="591820">
                <a:moveTo>
                  <a:pt x="888491" y="591312"/>
                </a:moveTo>
                <a:lnTo>
                  <a:pt x="454152" y="591312"/>
                </a:lnTo>
                <a:lnTo>
                  <a:pt x="447436" y="589954"/>
                </a:lnTo>
                <a:lnTo>
                  <a:pt x="441578" y="586168"/>
                </a:lnTo>
                <a:lnTo>
                  <a:pt x="437435" y="580382"/>
                </a:lnTo>
                <a:lnTo>
                  <a:pt x="435863" y="573024"/>
                </a:lnTo>
                <a:lnTo>
                  <a:pt x="435863" y="18287"/>
                </a:lnTo>
                <a:lnTo>
                  <a:pt x="454152" y="38100"/>
                </a:lnTo>
                <a:lnTo>
                  <a:pt x="473963" y="38100"/>
                </a:lnTo>
                <a:lnTo>
                  <a:pt x="473963" y="553212"/>
                </a:lnTo>
                <a:lnTo>
                  <a:pt x="454152" y="553212"/>
                </a:lnTo>
                <a:lnTo>
                  <a:pt x="473963" y="573024"/>
                </a:lnTo>
                <a:lnTo>
                  <a:pt x="908304" y="573024"/>
                </a:lnTo>
                <a:lnTo>
                  <a:pt x="906708" y="580382"/>
                </a:lnTo>
                <a:lnTo>
                  <a:pt x="902398" y="586168"/>
                </a:lnTo>
                <a:lnTo>
                  <a:pt x="896088" y="589954"/>
                </a:lnTo>
                <a:lnTo>
                  <a:pt x="888491" y="591312"/>
                </a:lnTo>
                <a:close/>
              </a:path>
              <a:path w="1910079" h="591820">
                <a:moveTo>
                  <a:pt x="473963" y="38100"/>
                </a:moveTo>
                <a:lnTo>
                  <a:pt x="454152" y="38100"/>
                </a:lnTo>
                <a:lnTo>
                  <a:pt x="435863" y="18287"/>
                </a:lnTo>
                <a:lnTo>
                  <a:pt x="473963" y="18287"/>
                </a:lnTo>
                <a:lnTo>
                  <a:pt x="473963" y="38100"/>
                </a:lnTo>
                <a:close/>
              </a:path>
              <a:path w="1910079" h="591820">
                <a:moveTo>
                  <a:pt x="909773" y="38100"/>
                </a:moveTo>
                <a:lnTo>
                  <a:pt x="890016" y="38100"/>
                </a:lnTo>
                <a:lnTo>
                  <a:pt x="909827" y="18287"/>
                </a:lnTo>
                <a:lnTo>
                  <a:pt x="909773" y="38100"/>
                </a:lnTo>
                <a:close/>
              </a:path>
              <a:path w="1910079" h="591820">
                <a:moveTo>
                  <a:pt x="1306067" y="38100"/>
                </a:moveTo>
                <a:lnTo>
                  <a:pt x="909773" y="38100"/>
                </a:lnTo>
                <a:lnTo>
                  <a:pt x="909827" y="18287"/>
                </a:lnTo>
                <a:lnTo>
                  <a:pt x="1306067" y="18287"/>
                </a:lnTo>
                <a:lnTo>
                  <a:pt x="1306067" y="38100"/>
                </a:lnTo>
                <a:close/>
              </a:path>
              <a:path w="1910079" h="591820">
                <a:moveTo>
                  <a:pt x="1758695" y="591312"/>
                </a:moveTo>
                <a:lnTo>
                  <a:pt x="1324355" y="591312"/>
                </a:lnTo>
                <a:lnTo>
                  <a:pt x="1317640" y="589954"/>
                </a:lnTo>
                <a:lnTo>
                  <a:pt x="1311782" y="586168"/>
                </a:lnTo>
                <a:lnTo>
                  <a:pt x="1307639" y="580382"/>
                </a:lnTo>
                <a:lnTo>
                  <a:pt x="1306067" y="573024"/>
                </a:lnTo>
                <a:lnTo>
                  <a:pt x="1306067" y="18287"/>
                </a:lnTo>
                <a:lnTo>
                  <a:pt x="1324355" y="38100"/>
                </a:lnTo>
                <a:lnTo>
                  <a:pt x="1344167" y="38100"/>
                </a:lnTo>
                <a:lnTo>
                  <a:pt x="1344167" y="553212"/>
                </a:lnTo>
                <a:lnTo>
                  <a:pt x="1324355" y="553212"/>
                </a:lnTo>
                <a:lnTo>
                  <a:pt x="1344167" y="573024"/>
                </a:lnTo>
                <a:lnTo>
                  <a:pt x="1778508" y="573024"/>
                </a:lnTo>
                <a:lnTo>
                  <a:pt x="1776912" y="580382"/>
                </a:lnTo>
                <a:lnTo>
                  <a:pt x="1772602" y="586168"/>
                </a:lnTo>
                <a:lnTo>
                  <a:pt x="1766292" y="589954"/>
                </a:lnTo>
                <a:lnTo>
                  <a:pt x="1758695" y="591312"/>
                </a:lnTo>
                <a:close/>
              </a:path>
              <a:path w="1910079" h="591820">
                <a:moveTo>
                  <a:pt x="1344167" y="38100"/>
                </a:moveTo>
                <a:lnTo>
                  <a:pt x="1324355" y="38100"/>
                </a:lnTo>
                <a:lnTo>
                  <a:pt x="1306067" y="18287"/>
                </a:lnTo>
                <a:lnTo>
                  <a:pt x="1344167" y="18287"/>
                </a:lnTo>
                <a:lnTo>
                  <a:pt x="1344167" y="38100"/>
                </a:lnTo>
                <a:close/>
              </a:path>
              <a:path w="1910079" h="591820">
                <a:moveTo>
                  <a:pt x="1779977" y="38100"/>
                </a:moveTo>
                <a:lnTo>
                  <a:pt x="1760220" y="38100"/>
                </a:lnTo>
                <a:lnTo>
                  <a:pt x="1780032" y="18287"/>
                </a:lnTo>
                <a:lnTo>
                  <a:pt x="1779977" y="38100"/>
                </a:lnTo>
                <a:close/>
              </a:path>
              <a:path w="1910079" h="591820">
                <a:moveTo>
                  <a:pt x="1889759" y="38100"/>
                </a:moveTo>
                <a:lnTo>
                  <a:pt x="1779977" y="38100"/>
                </a:lnTo>
                <a:lnTo>
                  <a:pt x="1780032" y="18287"/>
                </a:lnTo>
                <a:lnTo>
                  <a:pt x="1909571" y="18287"/>
                </a:lnTo>
                <a:lnTo>
                  <a:pt x="1907976" y="25884"/>
                </a:lnTo>
                <a:lnTo>
                  <a:pt x="1903666" y="32194"/>
                </a:lnTo>
                <a:lnTo>
                  <a:pt x="1897356" y="36504"/>
                </a:lnTo>
                <a:lnTo>
                  <a:pt x="1889759" y="38100"/>
                </a:lnTo>
                <a:close/>
              </a:path>
              <a:path w="1910079" h="591820">
                <a:moveTo>
                  <a:pt x="473963" y="573024"/>
                </a:moveTo>
                <a:lnTo>
                  <a:pt x="454152" y="553212"/>
                </a:lnTo>
                <a:lnTo>
                  <a:pt x="473963" y="553212"/>
                </a:lnTo>
                <a:lnTo>
                  <a:pt x="473963" y="573024"/>
                </a:lnTo>
                <a:close/>
              </a:path>
              <a:path w="1910079" h="591820">
                <a:moveTo>
                  <a:pt x="870204" y="573024"/>
                </a:moveTo>
                <a:lnTo>
                  <a:pt x="473963" y="573024"/>
                </a:lnTo>
                <a:lnTo>
                  <a:pt x="473963" y="553212"/>
                </a:lnTo>
                <a:lnTo>
                  <a:pt x="870258" y="553212"/>
                </a:lnTo>
                <a:lnTo>
                  <a:pt x="870204" y="573024"/>
                </a:lnTo>
                <a:close/>
              </a:path>
              <a:path w="1910079" h="591820">
                <a:moveTo>
                  <a:pt x="1344167" y="573024"/>
                </a:moveTo>
                <a:lnTo>
                  <a:pt x="1324355" y="553212"/>
                </a:lnTo>
                <a:lnTo>
                  <a:pt x="1344167" y="553212"/>
                </a:lnTo>
                <a:lnTo>
                  <a:pt x="1344167" y="573024"/>
                </a:lnTo>
                <a:close/>
              </a:path>
              <a:path w="1910079" h="591820">
                <a:moveTo>
                  <a:pt x="1740408" y="573024"/>
                </a:moveTo>
                <a:lnTo>
                  <a:pt x="1344167" y="573024"/>
                </a:lnTo>
                <a:lnTo>
                  <a:pt x="1344167" y="553212"/>
                </a:lnTo>
                <a:lnTo>
                  <a:pt x="1740462" y="553212"/>
                </a:lnTo>
                <a:lnTo>
                  <a:pt x="1740408" y="5730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8687782" y="4903268"/>
            <a:ext cx="53975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t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 spc="35">
                <a:latin typeface="Times New Roman"/>
                <a:cs typeface="Times New Roman"/>
              </a:rPr>
              <a:t>/ms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98464" y="3499246"/>
            <a:ext cx="1699895" cy="1050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45">
                <a:latin typeface="Times New Roman"/>
                <a:cs typeface="Times New Roman"/>
              </a:rPr>
              <a:t>(b)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方波信号</a:t>
            </a:r>
            <a:endParaRPr sz="2400">
              <a:latin typeface="宋体"/>
              <a:cs typeface="宋体"/>
            </a:endParaRPr>
          </a:p>
          <a:p>
            <a:pPr marL="20320">
              <a:lnSpc>
                <a:spcPts val="2340"/>
              </a:lnSpc>
              <a:spcBef>
                <a:spcPts val="960"/>
              </a:spcBef>
            </a:pPr>
            <a:r>
              <a:rPr dirty="0" sz="2000" spc="-10">
                <a:latin typeface="Times New Roman"/>
                <a:cs typeface="Times New Roman"/>
              </a:rPr>
              <a:t>v</a:t>
            </a:r>
            <a:r>
              <a:rPr dirty="0" baseline="-21367" sz="1950" spc="-15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/V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ts val="2090"/>
              </a:lnSpc>
            </a:pPr>
            <a:r>
              <a:rPr dirty="0" sz="180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595" y="4934643"/>
            <a:ext cx="145415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Times New Roman"/>
                <a:cs typeface="Times New Roman"/>
              </a:rPr>
              <a:t>1      2     3    </a:t>
            </a:r>
            <a:r>
              <a:rPr dirty="0" sz="1800" spc="3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98320" y="6923532"/>
            <a:ext cx="3045460" cy="0"/>
          </a:xfrm>
          <a:custGeom>
            <a:avLst/>
            <a:gdLst/>
            <a:ahLst/>
            <a:cxnLst/>
            <a:rect l="l" t="t" r="r" b="b"/>
            <a:pathLst>
              <a:path w="3045460" h="0">
                <a:moveTo>
                  <a:pt x="0" y="0"/>
                </a:moveTo>
                <a:lnTo>
                  <a:pt x="3044951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98320" y="5834634"/>
            <a:ext cx="3045460" cy="0"/>
          </a:xfrm>
          <a:custGeom>
            <a:avLst/>
            <a:gdLst/>
            <a:ahLst/>
            <a:cxnLst/>
            <a:rect l="l" t="t" r="r" b="b"/>
            <a:pathLst>
              <a:path w="3045460" h="0">
                <a:moveTo>
                  <a:pt x="0" y="0"/>
                </a:moveTo>
                <a:lnTo>
                  <a:pt x="3044951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154935" y="5472684"/>
            <a:ext cx="127000" cy="1450975"/>
          </a:xfrm>
          <a:custGeom>
            <a:avLst/>
            <a:gdLst/>
            <a:ahLst/>
            <a:cxnLst/>
            <a:rect l="l" t="t" r="r" b="b"/>
            <a:pathLst>
              <a:path w="127000" h="1450975">
                <a:moveTo>
                  <a:pt x="0" y="126492"/>
                </a:moveTo>
                <a:lnTo>
                  <a:pt x="62483" y="0"/>
                </a:lnTo>
                <a:lnTo>
                  <a:pt x="101042" y="76199"/>
                </a:lnTo>
                <a:lnTo>
                  <a:pt x="54863" y="76199"/>
                </a:lnTo>
                <a:lnTo>
                  <a:pt x="54863" y="82333"/>
                </a:lnTo>
                <a:lnTo>
                  <a:pt x="0" y="126492"/>
                </a:lnTo>
                <a:close/>
              </a:path>
              <a:path w="127000" h="1450975">
                <a:moveTo>
                  <a:pt x="54863" y="82333"/>
                </a:moveTo>
                <a:lnTo>
                  <a:pt x="54863" y="76199"/>
                </a:lnTo>
                <a:lnTo>
                  <a:pt x="62483" y="76199"/>
                </a:lnTo>
                <a:lnTo>
                  <a:pt x="54863" y="82333"/>
                </a:lnTo>
                <a:close/>
              </a:path>
              <a:path w="127000" h="1450975">
                <a:moveTo>
                  <a:pt x="71627" y="1450848"/>
                </a:moveTo>
                <a:lnTo>
                  <a:pt x="54863" y="1450848"/>
                </a:lnTo>
                <a:lnTo>
                  <a:pt x="54863" y="82333"/>
                </a:lnTo>
                <a:lnTo>
                  <a:pt x="62483" y="76199"/>
                </a:lnTo>
                <a:lnTo>
                  <a:pt x="71627" y="83384"/>
                </a:lnTo>
                <a:lnTo>
                  <a:pt x="71627" y="1450848"/>
                </a:lnTo>
                <a:close/>
              </a:path>
              <a:path w="127000" h="1450975">
                <a:moveTo>
                  <a:pt x="71627" y="83384"/>
                </a:moveTo>
                <a:lnTo>
                  <a:pt x="62483" y="76199"/>
                </a:lnTo>
                <a:lnTo>
                  <a:pt x="71627" y="76199"/>
                </a:lnTo>
                <a:lnTo>
                  <a:pt x="71627" y="83384"/>
                </a:lnTo>
                <a:close/>
              </a:path>
              <a:path w="127000" h="1450975">
                <a:moveTo>
                  <a:pt x="126491" y="126492"/>
                </a:moveTo>
                <a:lnTo>
                  <a:pt x="71627" y="83384"/>
                </a:lnTo>
                <a:lnTo>
                  <a:pt x="71627" y="76199"/>
                </a:lnTo>
                <a:lnTo>
                  <a:pt x="101042" y="76199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98320" y="6496811"/>
            <a:ext cx="3045460" cy="127000"/>
          </a:xfrm>
          <a:custGeom>
            <a:avLst/>
            <a:gdLst/>
            <a:ahLst/>
            <a:cxnLst/>
            <a:rect l="l" t="t" r="r" b="b"/>
            <a:pathLst>
              <a:path w="3045460" h="127000">
                <a:moveTo>
                  <a:pt x="2968751" y="64007"/>
                </a:moveTo>
                <a:lnTo>
                  <a:pt x="2918459" y="0"/>
                </a:lnTo>
                <a:lnTo>
                  <a:pt x="3029893" y="56387"/>
                </a:lnTo>
                <a:lnTo>
                  <a:pt x="2968751" y="56387"/>
                </a:lnTo>
                <a:lnTo>
                  <a:pt x="2968751" y="64007"/>
                </a:lnTo>
                <a:close/>
              </a:path>
              <a:path w="3045460" h="127000">
                <a:moveTo>
                  <a:pt x="2962618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2764" y="56387"/>
                </a:lnTo>
                <a:lnTo>
                  <a:pt x="2968751" y="64007"/>
                </a:lnTo>
                <a:lnTo>
                  <a:pt x="2962618" y="71627"/>
                </a:lnTo>
                <a:close/>
              </a:path>
              <a:path w="3045460" h="127000">
                <a:moveTo>
                  <a:pt x="3029526" y="71627"/>
                </a:moveTo>
                <a:lnTo>
                  <a:pt x="2968751" y="71627"/>
                </a:lnTo>
                <a:lnTo>
                  <a:pt x="2968751" y="56387"/>
                </a:lnTo>
                <a:lnTo>
                  <a:pt x="3029893" y="56387"/>
                </a:lnTo>
                <a:lnTo>
                  <a:pt x="3044951" y="64007"/>
                </a:lnTo>
                <a:lnTo>
                  <a:pt x="3029526" y="71627"/>
                </a:lnTo>
                <a:close/>
              </a:path>
              <a:path w="3045460" h="127000">
                <a:moveTo>
                  <a:pt x="2918459" y="126491"/>
                </a:moveTo>
                <a:lnTo>
                  <a:pt x="2968751" y="64007"/>
                </a:lnTo>
                <a:lnTo>
                  <a:pt x="2968751" y="71627"/>
                </a:lnTo>
                <a:lnTo>
                  <a:pt x="3029526" y="71627"/>
                </a:lnTo>
                <a:lnTo>
                  <a:pt x="2918459" y="126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99132" y="5815321"/>
            <a:ext cx="2138680" cy="763905"/>
          </a:xfrm>
          <a:custGeom>
            <a:avLst/>
            <a:gdLst/>
            <a:ahLst/>
            <a:cxnLst/>
            <a:rect l="l" t="t" r="r" b="b"/>
            <a:pathLst>
              <a:path w="2138679" h="763904">
                <a:moveTo>
                  <a:pt x="536448" y="727209"/>
                </a:moveTo>
                <a:lnTo>
                  <a:pt x="2110739" y="1785"/>
                </a:lnTo>
                <a:lnTo>
                  <a:pt x="2118645" y="0"/>
                </a:lnTo>
                <a:lnTo>
                  <a:pt x="2125979" y="1214"/>
                </a:lnTo>
                <a:lnTo>
                  <a:pt x="2132171" y="5000"/>
                </a:lnTo>
                <a:lnTo>
                  <a:pt x="2136647" y="10929"/>
                </a:lnTo>
                <a:lnTo>
                  <a:pt x="2138433" y="18835"/>
                </a:lnTo>
                <a:lnTo>
                  <a:pt x="2137219" y="26169"/>
                </a:lnTo>
                <a:lnTo>
                  <a:pt x="2133433" y="32361"/>
                </a:lnTo>
                <a:lnTo>
                  <a:pt x="2127504" y="36837"/>
                </a:lnTo>
                <a:lnTo>
                  <a:pt x="632588" y="725685"/>
                </a:lnTo>
                <a:lnTo>
                  <a:pt x="544068" y="725685"/>
                </a:lnTo>
                <a:lnTo>
                  <a:pt x="536448" y="727209"/>
                </a:lnTo>
                <a:close/>
              </a:path>
              <a:path w="2138679" h="763904">
                <a:moveTo>
                  <a:pt x="550164" y="763785"/>
                </a:moveTo>
                <a:lnTo>
                  <a:pt x="18287" y="763785"/>
                </a:lnTo>
                <a:lnTo>
                  <a:pt x="11572" y="762428"/>
                </a:lnTo>
                <a:lnTo>
                  <a:pt x="5714" y="758642"/>
                </a:lnTo>
                <a:lnTo>
                  <a:pt x="1571" y="752856"/>
                </a:lnTo>
                <a:lnTo>
                  <a:pt x="0" y="745497"/>
                </a:lnTo>
                <a:lnTo>
                  <a:pt x="1571" y="737901"/>
                </a:lnTo>
                <a:lnTo>
                  <a:pt x="5714" y="731591"/>
                </a:lnTo>
                <a:lnTo>
                  <a:pt x="11572" y="727281"/>
                </a:lnTo>
                <a:lnTo>
                  <a:pt x="18287" y="725685"/>
                </a:lnTo>
                <a:lnTo>
                  <a:pt x="539755" y="725685"/>
                </a:lnTo>
                <a:lnTo>
                  <a:pt x="536448" y="727209"/>
                </a:lnTo>
                <a:lnTo>
                  <a:pt x="629280" y="727209"/>
                </a:lnTo>
                <a:lnTo>
                  <a:pt x="553211" y="762261"/>
                </a:lnTo>
                <a:lnTo>
                  <a:pt x="550164" y="763785"/>
                </a:lnTo>
                <a:close/>
              </a:path>
              <a:path w="2138679" h="763904">
                <a:moveTo>
                  <a:pt x="629280" y="727209"/>
                </a:moveTo>
                <a:lnTo>
                  <a:pt x="536448" y="727209"/>
                </a:lnTo>
                <a:lnTo>
                  <a:pt x="544068" y="725685"/>
                </a:lnTo>
                <a:lnTo>
                  <a:pt x="632588" y="725685"/>
                </a:lnTo>
                <a:lnTo>
                  <a:pt x="629280" y="727209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050833" y="6536402"/>
            <a:ext cx="1397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71991" y="6532321"/>
            <a:ext cx="2317115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55"/>
              </a:lnSpc>
            </a:pPr>
            <a:r>
              <a:rPr dirty="0" sz="1800">
                <a:latin typeface="Times New Roman"/>
                <a:cs typeface="Times New Roman"/>
              </a:rPr>
              <a:t>1       2        3      4  </a:t>
            </a:r>
            <a:r>
              <a:rPr dirty="0" baseline="8333" sz="3000" spc="-7">
                <a:latin typeface="Times New Roman"/>
                <a:cs typeface="Times New Roman"/>
              </a:rPr>
              <a:t>t</a:t>
            </a:r>
            <a:r>
              <a:rPr dirty="0" baseline="8333" sz="3000" spc="-104">
                <a:latin typeface="Times New Roman"/>
                <a:cs typeface="Times New Roman"/>
              </a:rPr>
              <a:t> </a:t>
            </a:r>
            <a:r>
              <a:rPr dirty="0" baseline="8333" sz="3000" spc="52">
                <a:latin typeface="Times New Roman"/>
                <a:cs typeface="Times New Roman"/>
              </a:rPr>
              <a:t>/ms</a:t>
            </a:r>
            <a:endParaRPr baseline="8333" sz="30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171700" y="4235195"/>
            <a:ext cx="127000" cy="1109980"/>
          </a:xfrm>
          <a:custGeom>
            <a:avLst/>
            <a:gdLst/>
            <a:ahLst/>
            <a:cxnLst/>
            <a:rect l="l" t="t" r="r" b="b"/>
            <a:pathLst>
              <a:path w="127000" h="1109979">
                <a:moveTo>
                  <a:pt x="0" y="126492"/>
                </a:moveTo>
                <a:lnTo>
                  <a:pt x="62483" y="0"/>
                </a:lnTo>
                <a:lnTo>
                  <a:pt x="101043" y="76199"/>
                </a:lnTo>
                <a:lnTo>
                  <a:pt x="54863" y="76199"/>
                </a:lnTo>
                <a:lnTo>
                  <a:pt x="54863" y="82333"/>
                </a:lnTo>
                <a:lnTo>
                  <a:pt x="0" y="126492"/>
                </a:lnTo>
                <a:close/>
              </a:path>
              <a:path w="127000" h="1109979">
                <a:moveTo>
                  <a:pt x="54863" y="82333"/>
                </a:moveTo>
                <a:lnTo>
                  <a:pt x="54863" y="76199"/>
                </a:lnTo>
                <a:lnTo>
                  <a:pt x="62483" y="76199"/>
                </a:lnTo>
                <a:lnTo>
                  <a:pt x="54863" y="82333"/>
                </a:lnTo>
                <a:close/>
              </a:path>
              <a:path w="127000" h="1109979">
                <a:moveTo>
                  <a:pt x="71627" y="1109472"/>
                </a:moveTo>
                <a:lnTo>
                  <a:pt x="54863" y="1109472"/>
                </a:lnTo>
                <a:lnTo>
                  <a:pt x="54863" y="82333"/>
                </a:lnTo>
                <a:lnTo>
                  <a:pt x="62483" y="76199"/>
                </a:lnTo>
                <a:lnTo>
                  <a:pt x="71627" y="83384"/>
                </a:lnTo>
                <a:lnTo>
                  <a:pt x="71627" y="1109472"/>
                </a:lnTo>
                <a:close/>
              </a:path>
              <a:path w="127000" h="1109979">
                <a:moveTo>
                  <a:pt x="71627" y="83384"/>
                </a:moveTo>
                <a:lnTo>
                  <a:pt x="62483" y="76199"/>
                </a:lnTo>
                <a:lnTo>
                  <a:pt x="71627" y="76199"/>
                </a:lnTo>
                <a:lnTo>
                  <a:pt x="71627" y="83384"/>
                </a:lnTo>
                <a:close/>
              </a:path>
              <a:path w="127000" h="1109979">
                <a:moveTo>
                  <a:pt x="126491" y="126492"/>
                </a:moveTo>
                <a:lnTo>
                  <a:pt x="71627" y="83384"/>
                </a:lnTo>
                <a:lnTo>
                  <a:pt x="71627" y="76199"/>
                </a:lnTo>
                <a:lnTo>
                  <a:pt x="101043" y="76199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15083" y="4488179"/>
            <a:ext cx="3045460" cy="128270"/>
          </a:xfrm>
          <a:custGeom>
            <a:avLst/>
            <a:gdLst/>
            <a:ahLst/>
            <a:cxnLst/>
            <a:rect l="l" t="t" r="r" b="b"/>
            <a:pathLst>
              <a:path w="3045460" h="128270">
                <a:moveTo>
                  <a:pt x="2968751" y="64007"/>
                </a:moveTo>
                <a:lnTo>
                  <a:pt x="2918459" y="0"/>
                </a:lnTo>
                <a:lnTo>
                  <a:pt x="3029893" y="56387"/>
                </a:lnTo>
                <a:lnTo>
                  <a:pt x="2968751" y="56387"/>
                </a:lnTo>
                <a:lnTo>
                  <a:pt x="2968751" y="64007"/>
                </a:lnTo>
                <a:close/>
              </a:path>
              <a:path w="3045460" h="128270">
                <a:moveTo>
                  <a:pt x="2962764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2764" y="56387"/>
                </a:lnTo>
                <a:lnTo>
                  <a:pt x="2968751" y="64007"/>
                </a:lnTo>
                <a:lnTo>
                  <a:pt x="2962764" y="71627"/>
                </a:lnTo>
                <a:close/>
              </a:path>
              <a:path w="3045460" h="128270">
                <a:moveTo>
                  <a:pt x="3029893" y="71627"/>
                </a:moveTo>
                <a:lnTo>
                  <a:pt x="2968751" y="71627"/>
                </a:lnTo>
                <a:lnTo>
                  <a:pt x="2968751" y="56387"/>
                </a:lnTo>
                <a:lnTo>
                  <a:pt x="3029893" y="56387"/>
                </a:lnTo>
                <a:lnTo>
                  <a:pt x="3044951" y="64007"/>
                </a:lnTo>
                <a:lnTo>
                  <a:pt x="3029893" y="71627"/>
                </a:lnTo>
                <a:close/>
              </a:path>
              <a:path w="3045460" h="128270">
                <a:moveTo>
                  <a:pt x="2918459" y="128015"/>
                </a:moveTo>
                <a:lnTo>
                  <a:pt x="2968751" y="64007"/>
                </a:lnTo>
                <a:lnTo>
                  <a:pt x="2968751" y="71627"/>
                </a:lnTo>
                <a:lnTo>
                  <a:pt x="3029893" y="71627"/>
                </a:lnTo>
                <a:lnTo>
                  <a:pt x="2918459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15895" y="4532376"/>
            <a:ext cx="2138680" cy="672465"/>
          </a:xfrm>
          <a:custGeom>
            <a:avLst/>
            <a:gdLst/>
            <a:ahLst/>
            <a:cxnLst/>
            <a:rect l="l" t="t" r="r" b="b"/>
            <a:pathLst>
              <a:path w="2138679" h="672464">
                <a:moveTo>
                  <a:pt x="525779" y="38100"/>
                </a:moveTo>
                <a:lnTo>
                  <a:pt x="18287" y="38100"/>
                </a:lnTo>
                <a:lnTo>
                  <a:pt x="11572" y="36742"/>
                </a:lnTo>
                <a:lnTo>
                  <a:pt x="5714" y="32956"/>
                </a:lnTo>
                <a:lnTo>
                  <a:pt x="1571" y="27170"/>
                </a:lnTo>
                <a:lnTo>
                  <a:pt x="0" y="19812"/>
                </a:lnTo>
                <a:lnTo>
                  <a:pt x="1571" y="12215"/>
                </a:lnTo>
                <a:lnTo>
                  <a:pt x="5714" y="5905"/>
                </a:lnTo>
                <a:lnTo>
                  <a:pt x="11572" y="1595"/>
                </a:lnTo>
                <a:lnTo>
                  <a:pt x="18287" y="0"/>
                </a:lnTo>
                <a:lnTo>
                  <a:pt x="544068" y="0"/>
                </a:lnTo>
                <a:lnTo>
                  <a:pt x="551664" y="1595"/>
                </a:lnTo>
                <a:lnTo>
                  <a:pt x="557974" y="5905"/>
                </a:lnTo>
                <a:lnTo>
                  <a:pt x="562284" y="12215"/>
                </a:lnTo>
                <a:lnTo>
                  <a:pt x="563879" y="19812"/>
                </a:lnTo>
                <a:lnTo>
                  <a:pt x="525779" y="19812"/>
                </a:lnTo>
                <a:lnTo>
                  <a:pt x="525779" y="38100"/>
                </a:lnTo>
                <a:close/>
              </a:path>
              <a:path w="2138679" h="672464">
                <a:moveTo>
                  <a:pt x="2119883" y="672083"/>
                </a:moveTo>
                <a:lnTo>
                  <a:pt x="544068" y="672083"/>
                </a:lnTo>
                <a:lnTo>
                  <a:pt x="537352" y="670726"/>
                </a:lnTo>
                <a:lnTo>
                  <a:pt x="531495" y="666940"/>
                </a:lnTo>
                <a:lnTo>
                  <a:pt x="527351" y="661154"/>
                </a:lnTo>
                <a:lnTo>
                  <a:pt x="525779" y="653795"/>
                </a:lnTo>
                <a:lnTo>
                  <a:pt x="525779" y="19812"/>
                </a:lnTo>
                <a:lnTo>
                  <a:pt x="544068" y="38100"/>
                </a:lnTo>
                <a:lnTo>
                  <a:pt x="563879" y="38100"/>
                </a:lnTo>
                <a:lnTo>
                  <a:pt x="563879" y="633983"/>
                </a:lnTo>
                <a:lnTo>
                  <a:pt x="544068" y="633983"/>
                </a:lnTo>
                <a:lnTo>
                  <a:pt x="563879" y="653795"/>
                </a:lnTo>
                <a:lnTo>
                  <a:pt x="2138171" y="653795"/>
                </a:lnTo>
                <a:lnTo>
                  <a:pt x="2136600" y="661154"/>
                </a:lnTo>
                <a:lnTo>
                  <a:pt x="2132457" y="666940"/>
                </a:lnTo>
                <a:lnTo>
                  <a:pt x="2126599" y="670726"/>
                </a:lnTo>
                <a:lnTo>
                  <a:pt x="2119883" y="672083"/>
                </a:lnTo>
                <a:close/>
              </a:path>
              <a:path w="2138679" h="672464">
                <a:moveTo>
                  <a:pt x="563879" y="38100"/>
                </a:moveTo>
                <a:lnTo>
                  <a:pt x="544068" y="38100"/>
                </a:lnTo>
                <a:lnTo>
                  <a:pt x="525779" y="19812"/>
                </a:lnTo>
                <a:lnTo>
                  <a:pt x="563879" y="19812"/>
                </a:lnTo>
                <a:lnTo>
                  <a:pt x="563879" y="38100"/>
                </a:lnTo>
                <a:close/>
              </a:path>
              <a:path w="2138679" h="672464">
                <a:moveTo>
                  <a:pt x="563879" y="653795"/>
                </a:moveTo>
                <a:lnTo>
                  <a:pt x="544068" y="633983"/>
                </a:lnTo>
                <a:lnTo>
                  <a:pt x="563879" y="633983"/>
                </a:lnTo>
                <a:lnTo>
                  <a:pt x="563879" y="653795"/>
                </a:lnTo>
                <a:close/>
              </a:path>
              <a:path w="2138679" h="672464">
                <a:moveTo>
                  <a:pt x="2138171" y="653795"/>
                </a:moveTo>
                <a:lnTo>
                  <a:pt x="563879" y="653795"/>
                </a:lnTo>
                <a:lnTo>
                  <a:pt x="563879" y="633983"/>
                </a:lnTo>
                <a:lnTo>
                  <a:pt x="2119883" y="633983"/>
                </a:lnTo>
                <a:lnTo>
                  <a:pt x="2126599" y="635579"/>
                </a:lnTo>
                <a:lnTo>
                  <a:pt x="2132457" y="639889"/>
                </a:lnTo>
                <a:lnTo>
                  <a:pt x="2136600" y="646199"/>
                </a:lnTo>
                <a:lnTo>
                  <a:pt x="2138171" y="6537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864864" y="4262138"/>
            <a:ext cx="9144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85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2079" y="4110789"/>
            <a:ext cx="45910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14">
                <a:latin typeface="Times New Roman"/>
                <a:cs typeface="Times New Roman"/>
              </a:rPr>
              <a:t>v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/V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726231" y="4520691"/>
            <a:ext cx="3202305" cy="154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4005">
              <a:lnSpc>
                <a:spcPct val="100000"/>
              </a:lnSpc>
              <a:tabLst>
                <a:tab pos="902335" algn="l"/>
              </a:tabLst>
            </a:pPr>
            <a:r>
              <a:rPr dirty="0" sz="1800">
                <a:latin typeface="Times New Roman"/>
                <a:cs typeface="Times New Roman"/>
              </a:rPr>
              <a:t>0	1       2       3       4  </a:t>
            </a:r>
            <a:r>
              <a:rPr dirty="0" baseline="-19444" sz="3000" spc="-7">
                <a:latin typeface="Times New Roman"/>
                <a:cs typeface="Times New Roman"/>
              </a:rPr>
              <a:t>t</a:t>
            </a:r>
            <a:r>
              <a:rPr dirty="0" baseline="-19444" sz="3000" spc="-157">
                <a:latin typeface="Times New Roman"/>
                <a:cs typeface="Times New Roman"/>
              </a:rPr>
              <a:t> </a:t>
            </a:r>
            <a:r>
              <a:rPr dirty="0" baseline="-19444" sz="3000" spc="52">
                <a:latin typeface="Times New Roman"/>
                <a:cs typeface="Times New Roman"/>
              </a:rPr>
              <a:t>/ms</a:t>
            </a:r>
            <a:endParaRPr baseline="-19444" sz="3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1085"/>
              </a:spcBef>
            </a:pPr>
            <a:r>
              <a:rPr dirty="0" sz="1800" spc="-5">
                <a:latin typeface="Times New Roman"/>
                <a:cs typeface="Times New Roman"/>
              </a:rPr>
              <a:t>-2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000" spc="-10">
                <a:latin typeface="Times New Roman"/>
                <a:cs typeface="Times New Roman"/>
              </a:rPr>
              <a:t>v</a:t>
            </a:r>
            <a:r>
              <a:rPr dirty="0" baseline="-21367" sz="1950" spc="-15">
                <a:latin typeface="Times New Roman"/>
                <a:cs typeface="Times New Roman"/>
              </a:rPr>
              <a:t>O</a:t>
            </a:r>
            <a:r>
              <a:rPr dirty="0" sz="2000" spc="-10">
                <a:latin typeface="Times New Roman"/>
                <a:cs typeface="Times New Roman"/>
              </a:rPr>
              <a:t>/V</a:t>
            </a:r>
            <a:endParaRPr sz="2000">
              <a:latin typeface="Times New Roman"/>
              <a:cs typeface="Times New Roman"/>
            </a:endParaRPr>
          </a:p>
          <a:p>
            <a:pPr marL="304800">
              <a:lnSpc>
                <a:spcPts val="2155"/>
              </a:lnSpc>
              <a:spcBef>
                <a:spcPts val="1505"/>
              </a:spcBef>
            </a:pPr>
            <a:r>
              <a:rPr dirty="0" sz="1800"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169152" y="6899147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 h="0">
                <a:moveTo>
                  <a:pt x="0" y="0"/>
                </a:moveTo>
                <a:lnTo>
                  <a:pt x="3046475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69152" y="6532626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 h="0">
                <a:moveTo>
                  <a:pt x="0" y="0"/>
                </a:moveTo>
                <a:lnTo>
                  <a:pt x="3046475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69152" y="616381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 h="0">
                <a:moveTo>
                  <a:pt x="0" y="0"/>
                </a:moveTo>
                <a:lnTo>
                  <a:pt x="3046475" y="0"/>
                </a:lnTo>
              </a:path>
            </a:pathLst>
          </a:custGeom>
          <a:ln w="10667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169914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10667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52309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494269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10667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934706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10667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376666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10667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817864" y="5448300"/>
            <a:ext cx="0" cy="1450975"/>
          </a:xfrm>
          <a:custGeom>
            <a:avLst/>
            <a:gdLst/>
            <a:ahLst/>
            <a:cxnLst/>
            <a:rect l="l" t="t" r="r" b="b"/>
            <a:pathLst>
              <a:path w="0" h="1450975">
                <a:moveTo>
                  <a:pt x="0" y="0"/>
                </a:moveTo>
                <a:lnTo>
                  <a:pt x="0" y="1450848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47104" y="5448300"/>
            <a:ext cx="128270" cy="1450975"/>
          </a:xfrm>
          <a:custGeom>
            <a:avLst/>
            <a:gdLst/>
            <a:ahLst/>
            <a:cxnLst/>
            <a:rect l="l" t="t" r="r" b="b"/>
            <a:pathLst>
              <a:path w="128270" h="1450975">
                <a:moveTo>
                  <a:pt x="0" y="126492"/>
                </a:moveTo>
                <a:lnTo>
                  <a:pt x="64007" y="0"/>
                </a:lnTo>
                <a:lnTo>
                  <a:pt x="102566" y="76199"/>
                </a:lnTo>
                <a:lnTo>
                  <a:pt x="56387" y="76199"/>
                </a:lnTo>
                <a:lnTo>
                  <a:pt x="56387" y="82187"/>
                </a:lnTo>
                <a:lnTo>
                  <a:pt x="0" y="126492"/>
                </a:lnTo>
                <a:close/>
              </a:path>
              <a:path w="128270" h="1450975">
                <a:moveTo>
                  <a:pt x="56387" y="82187"/>
                </a:moveTo>
                <a:lnTo>
                  <a:pt x="56387" y="76199"/>
                </a:lnTo>
                <a:lnTo>
                  <a:pt x="64007" y="76199"/>
                </a:lnTo>
                <a:lnTo>
                  <a:pt x="56387" y="82187"/>
                </a:lnTo>
                <a:close/>
              </a:path>
              <a:path w="128270" h="1450975">
                <a:moveTo>
                  <a:pt x="71627" y="1450848"/>
                </a:moveTo>
                <a:lnTo>
                  <a:pt x="56387" y="1450848"/>
                </a:lnTo>
                <a:lnTo>
                  <a:pt x="56387" y="82187"/>
                </a:lnTo>
                <a:lnTo>
                  <a:pt x="64007" y="76199"/>
                </a:lnTo>
                <a:lnTo>
                  <a:pt x="71627" y="82187"/>
                </a:lnTo>
                <a:lnTo>
                  <a:pt x="71627" y="1450848"/>
                </a:lnTo>
                <a:close/>
              </a:path>
              <a:path w="128270" h="1450975">
                <a:moveTo>
                  <a:pt x="71627" y="82187"/>
                </a:moveTo>
                <a:lnTo>
                  <a:pt x="64007" y="76199"/>
                </a:lnTo>
                <a:lnTo>
                  <a:pt x="71627" y="76199"/>
                </a:lnTo>
                <a:lnTo>
                  <a:pt x="71627" y="82187"/>
                </a:lnTo>
                <a:close/>
              </a:path>
              <a:path w="128270" h="1450975">
                <a:moveTo>
                  <a:pt x="128015" y="126492"/>
                </a:moveTo>
                <a:lnTo>
                  <a:pt x="71627" y="82187"/>
                </a:lnTo>
                <a:lnTo>
                  <a:pt x="71627" y="76199"/>
                </a:lnTo>
                <a:lnTo>
                  <a:pt x="102566" y="76199"/>
                </a:lnTo>
                <a:lnTo>
                  <a:pt x="128015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69152" y="5733288"/>
            <a:ext cx="3046730" cy="127000"/>
          </a:xfrm>
          <a:custGeom>
            <a:avLst/>
            <a:gdLst/>
            <a:ahLst/>
            <a:cxnLst/>
            <a:rect l="l" t="t" r="r" b="b"/>
            <a:pathLst>
              <a:path w="3046729" h="127000">
                <a:moveTo>
                  <a:pt x="2970275" y="64007"/>
                </a:moveTo>
                <a:lnTo>
                  <a:pt x="2918459" y="0"/>
                </a:lnTo>
                <a:lnTo>
                  <a:pt x="3031235" y="56387"/>
                </a:lnTo>
                <a:lnTo>
                  <a:pt x="2970275" y="56387"/>
                </a:lnTo>
                <a:lnTo>
                  <a:pt x="2970275" y="64007"/>
                </a:lnTo>
                <a:close/>
              </a:path>
              <a:path w="3046729" h="127000">
                <a:moveTo>
                  <a:pt x="2963956" y="71627"/>
                </a:moveTo>
                <a:lnTo>
                  <a:pt x="0" y="71627"/>
                </a:lnTo>
                <a:lnTo>
                  <a:pt x="0" y="56387"/>
                </a:lnTo>
                <a:lnTo>
                  <a:pt x="2964107" y="56387"/>
                </a:lnTo>
                <a:lnTo>
                  <a:pt x="2970275" y="64007"/>
                </a:lnTo>
                <a:lnTo>
                  <a:pt x="2963956" y="71627"/>
                </a:lnTo>
                <a:close/>
              </a:path>
              <a:path w="3046729" h="127000">
                <a:moveTo>
                  <a:pt x="3030864" y="71627"/>
                </a:moveTo>
                <a:lnTo>
                  <a:pt x="2970275" y="71627"/>
                </a:lnTo>
                <a:lnTo>
                  <a:pt x="2970275" y="56387"/>
                </a:lnTo>
                <a:lnTo>
                  <a:pt x="3031235" y="56387"/>
                </a:lnTo>
                <a:lnTo>
                  <a:pt x="3046475" y="64007"/>
                </a:lnTo>
                <a:lnTo>
                  <a:pt x="3030864" y="71627"/>
                </a:lnTo>
                <a:close/>
              </a:path>
              <a:path w="3046729" h="127000">
                <a:moveTo>
                  <a:pt x="2918459" y="126491"/>
                </a:moveTo>
                <a:lnTo>
                  <a:pt x="2970275" y="64007"/>
                </a:lnTo>
                <a:lnTo>
                  <a:pt x="2970275" y="71627"/>
                </a:lnTo>
                <a:lnTo>
                  <a:pt x="3030864" y="71627"/>
                </a:lnTo>
                <a:lnTo>
                  <a:pt x="2918459" y="126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92252" y="5778436"/>
            <a:ext cx="2023745" cy="956944"/>
          </a:xfrm>
          <a:custGeom>
            <a:avLst/>
            <a:gdLst/>
            <a:ahLst/>
            <a:cxnLst/>
            <a:rect l="l" t="t" r="r" b="b"/>
            <a:pathLst>
              <a:path w="2023745" h="956945">
                <a:moveTo>
                  <a:pt x="894523" y="404431"/>
                </a:moveTo>
                <a:lnTo>
                  <a:pt x="456247" y="404431"/>
                </a:lnTo>
                <a:lnTo>
                  <a:pt x="451675" y="402907"/>
                </a:lnTo>
                <a:lnTo>
                  <a:pt x="447103" y="399859"/>
                </a:lnTo>
                <a:lnTo>
                  <a:pt x="6667" y="32575"/>
                </a:lnTo>
                <a:lnTo>
                  <a:pt x="2119" y="27027"/>
                </a:lnTo>
                <a:lnTo>
                  <a:pt x="0" y="20193"/>
                </a:lnTo>
                <a:lnTo>
                  <a:pt x="452" y="13073"/>
                </a:lnTo>
                <a:lnTo>
                  <a:pt x="3619" y="6667"/>
                </a:lnTo>
                <a:lnTo>
                  <a:pt x="10048" y="2119"/>
                </a:lnTo>
                <a:lnTo>
                  <a:pt x="17335" y="0"/>
                </a:lnTo>
                <a:lnTo>
                  <a:pt x="24622" y="452"/>
                </a:lnTo>
                <a:lnTo>
                  <a:pt x="31051" y="3619"/>
                </a:lnTo>
                <a:lnTo>
                  <a:pt x="466004" y="366331"/>
                </a:lnTo>
                <a:lnTo>
                  <a:pt x="459295" y="366331"/>
                </a:lnTo>
                <a:lnTo>
                  <a:pt x="471487" y="370903"/>
                </a:lnTo>
                <a:lnTo>
                  <a:pt x="913447" y="370903"/>
                </a:lnTo>
                <a:lnTo>
                  <a:pt x="948027" y="399859"/>
                </a:lnTo>
                <a:lnTo>
                  <a:pt x="889063" y="399859"/>
                </a:lnTo>
                <a:lnTo>
                  <a:pt x="894523" y="404431"/>
                </a:lnTo>
                <a:close/>
              </a:path>
              <a:path w="2023745" h="956945">
                <a:moveTo>
                  <a:pt x="471487" y="370903"/>
                </a:moveTo>
                <a:lnTo>
                  <a:pt x="459295" y="366331"/>
                </a:lnTo>
                <a:lnTo>
                  <a:pt x="466004" y="366331"/>
                </a:lnTo>
                <a:lnTo>
                  <a:pt x="471487" y="370903"/>
                </a:lnTo>
                <a:close/>
              </a:path>
              <a:path w="2023745" h="956945">
                <a:moveTo>
                  <a:pt x="913447" y="370903"/>
                </a:moveTo>
                <a:lnTo>
                  <a:pt x="471487" y="370903"/>
                </a:lnTo>
                <a:lnTo>
                  <a:pt x="466004" y="366331"/>
                </a:lnTo>
                <a:lnTo>
                  <a:pt x="905827" y="366331"/>
                </a:lnTo>
                <a:lnTo>
                  <a:pt x="910399" y="367855"/>
                </a:lnTo>
                <a:lnTo>
                  <a:pt x="913447" y="370903"/>
                </a:lnTo>
                <a:close/>
              </a:path>
              <a:path w="2023745" h="956945">
                <a:moveTo>
                  <a:pt x="1776984" y="773239"/>
                </a:moveTo>
                <a:lnTo>
                  <a:pt x="1338643" y="773239"/>
                </a:lnTo>
                <a:lnTo>
                  <a:pt x="1334071" y="771715"/>
                </a:lnTo>
                <a:lnTo>
                  <a:pt x="1329499" y="768667"/>
                </a:lnTo>
                <a:lnTo>
                  <a:pt x="889063" y="399859"/>
                </a:lnTo>
                <a:lnTo>
                  <a:pt x="901255" y="404431"/>
                </a:lnTo>
                <a:lnTo>
                  <a:pt x="953487" y="404431"/>
                </a:lnTo>
                <a:lnTo>
                  <a:pt x="1348423" y="735139"/>
                </a:lnTo>
                <a:lnTo>
                  <a:pt x="1341691" y="735139"/>
                </a:lnTo>
                <a:lnTo>
                  <a:pt x="1353883" y="739711"/>
                </a:lnTo>
                <a:lnTo>
                  <a:pt x="1795843" y="739711"/>
                </a:lnTo>
                <a:lnTo>
                  <a:pt x="1830831" y="768667"/>
                </a:lnTo>
                <a:lnTo>
                  <a:pt x="1771459" y="768667"/>
                </a:lnTo>
                <a:lnTo>
                  <a:pt x="1776984" y="773239"/>
                </a:lnTo>
                <a:close/>
              </a:path>
              <a:path w="2023745" h="956945">
                <a:moveTo>
                  <a:pt x="953487" y="404431"/>
                </a:moveTo>
                <a:lnTo>
                  <a:pt x="901255" y="404431"/>
                </a:lnTo>
                <a:lnTo>
                  <a:pt x="889063" y="399859"/>
                </a:lnTo>
                <a:lnTo>
                  <a:pt x="948027" y="399859"/>
                </a:lnTo>
                <a:lnTo>
                  <a:pt x="953487" y="404431"/>
                </a:lnTo>
                <a:close/>
              </a:path>
              <a:path w="2023745" h="956945">
                <a:moveTo>
                  <a:pt x="1353883" y="739711"/>
                </a:moveTo>
                <a:lnTo>
                  <a:pt x="1341691" y="735139"/>
                </a:lnTo>
                <a:lnTo>
                  <a:pt x="1348423" y="735139"/>
                </a:lnTo>
                <a:lnTo>
                  <a:pt x="1353883" y="739711"/>
                </a:lnTo>
                <a:close/>
              </a:path>
              <a:path w="2023745" h="956945">
                <a:moveTo>
                  <a:pt x="1795843" y="739711"/>
                </a:moveTo>
                <a:lnTo>
                  <a:pt x="1353883" y="739711"/>
                </a:lnTo>
                <a:lnTo>
                  <a:pt x="1348423" y="735139"/>
                </a:lnTo>
                <a:lnTo>
                  <a:pt x="1788223" y="735139"/>
                </a:lnTo>
                <a:lnTo>
                  <a:pt x="1792795" y="736663"/>
                </a:lnTo>
                <a:lnTo>
                  <a:pt x="1795843" y="739711"/>
                </a:lnTo>
                <a:close/>
              </a:path>
              <a:path w="2023745" h="956945">
                <a:moveTo>
                  <a:pt x="2006727" y="956500"/>
                </a:moveTo>
                <a:lnTo>
                  <a:pt x="1999511" y="955595"/>
                </a:lnTo>
                <a:lnTo>
                  <a:pt x="1992439" y="951547"/>
                </a:lnTo>
                <a:lnTo>
                  <a:pt x="1771459" y="768667"/>
                </a:lnTo>
                <a:lnTo>
                  <a:pt x="1783651" y="773239"/>
                </a:lnTo>
                <a:lnTo>
                  <a:pt x="1836356" y="773239"/>
                </a:lnTo>
                <a:lnTo>
                  <a:pt x="2016823" y="922591"/>
                </a:lnTo>
                <a:lnTo>
                  <a:pt x="2021371" y="928163"/>
                </a:lnTo>
                <a:lnTo>
                  <a:pt x="2023491" y="935164"/>
                </a:lnTo>
                <a:lnTo>
                  <a:pt x="2023038" y="942736"/>
                </a:lnTo>
                <a:lnTo>
                  <a:pt x="2019871" y="950023"/>
                </a:lnTo>
                <a:lnTo>
                  <a:pt x="2013656" y="954547"/>
                </a:lnTo>
                <a:lnTo>
                  <a:pt x="2006727" y="956500"/>
                </a:lnTo>
                <a:close/>
              </a:path>
              <a:path w="2023745" h="956945">
                <a:moveTo>
                  <a:pt x="1836356" y="773239"/>
                </a:moveTo>
                <a:lnTo>
                  <a:pt x="1783651" y="773239"/>
                </a:lnTo>
                <a:lnTo>
                  <a:pt x="1771459" y="768667"/>
                </a:lnTo>
                <a:lnTo>
                  <a:pt x="1830831" y="768667"/>
                </a:lnTo>
                <a:lnTo>
                  <a:pt x="1836356" y="773239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098601" y="4908747"/>
            <a:ext cx="52451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845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000" spc="-120">
                <a:latin typeface="Times New Roman"/>
                <a:cs typeface="Times New Roman"/>
              </a:rPr>
              <a:t>v</a:t>
            </a:r>
            <a:r>
              <a:rPr dirty="0" baseline="-21367" sz="1950" spc="13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/</a:t>
            </a:r>
            <a:r>
              <a:rPr dirty="0" sz="2000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8</a:t>
            </a:fld>
          </a:p>
        </p:txBody>
      </p:sp>
      <p:sp>
        <p:nvSpPr>
          <p:cNvPr id="79" name="object 79"/>
          <p:cNvSpPr txBox="1"/>
          <p:nvPr/>
        </p:nvSpPr>
        <p:spPr>
          <a:xfrm>
            <a:off x="8742695" y="5776524"/>
            <a:ext cx="539750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t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 spc="35">
                <a:latin typeface="Times New Roman"/>
                <a:cs typeface="Times New Roman"/>
              </a:rPr>
              <a:t>/ms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15542" y="5798811"/>
            <a:ext cx="1397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339305" y="6141711"/>
            <a:ext cx="215265" cy="616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latin typeface="Times New Roman"/>
                <a:cs typeface="Times New Roman"/>
              </a:rPr>
              <a:t>-</a:t>
            </a:r>
            <a:r>
              <a:rPr dirty="0" sz="180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  <a:spcBef>
                <a:spcPts val="540"/>
              </a:spcBef>
            </a:pPr>
            <a:r>
              <a:rPr dirty="0" sz="1800" spc="-10">
                <a:latin typeface="Times New Roman"/>
                <a:cs typeface="Times New Roman"/>
              </a:rPr>
              <a:t>-</a:t>
            </a:r>
            <a:r>
              <a:rPr dirty="0" sz="180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939825" y="5530587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Times New Roman"/>
                <a:cs typeface="Times New Roman"/>
              </a:rPr>
              <a:t>1     2      3      4   </a:t>
            </a:r>
            <a:r>
              <a:rPr dirty="0" sz="1800" spc="3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8171" y="1874043"/>
            <a:ext cx="170815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1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）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积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分器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3284" y="1874484"/>
            <a:ext cx="137985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14">
                <a:solidFill>
                  <a:srgbClr val="FF3300"/>
                </a:solidFill>
                <a:latin typeface="Times New Roman"/>
                <a:cs typeface="Times New Roman"/>
              </a:rPr>
              <a:t>Integrator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8030" y="3162300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44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55557" y="1961388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02830" y="2400300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2923" y="2383536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80">
                <a:moveTo>
                  <a:pt x="954024" y="576071"/>
                </a:moveTo>
                <a:lnTo>
                  <a:pt x="0" y="33527"/>
                </a:lnTo>
                <a:lnTo>
                  <a:pt x="18288" y="0"/>
                </a:lnTo>
                <a:lnTo>
                  <a:pt x="973836" y="542544"/>
                </a:lnTo>
                <a:lnTo>
                  <a:pt x="954024" y="5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94447" y="2926080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5"/>
                </a:moveTo>
                <a:lnTo>
                  <a:pt x="0" y="467867"/>
                </a:lnTo>
                <a:lnTo>
                  <a:pt x="954023" y="0"/>
                </a:lnTo>
                <a:lnTo>
                  <a:pt x="970787" y="35051"/>
                </a:lnTo>
                <a:lnTo>
                  <a:pt x="16764" y="50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15609" y="2959893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97980" y="2661666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 h="0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07607" y="2661666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 h="0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95744" y="3140201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56092" y="2935985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20739" y="2589276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5532" y="1524"/>
                </a:moveTo>
                <a:lnTo>
                  <a:pt x="41148" y="1524"/>
                </a:lnTo>
                <a:lnTo>
                  <a:pt x="42672" y="0"/>
                </a:lnTo>
                <a:lnTo>
                  <a:pt x="64008" y="0"/>
                </a:lnTo>
                <a:lnTo>
                  <a:pt x="65532" y="1524"/>
                </a:lnTo>
                <a:close/>
              </a:path>
              <a:path w="106679" h="128269">
                <a:moveTo>
                  <a:pt x="73152" y="4572"/>
                </a:moveTo>
                <a:lnTo>
                  <a:pt x="33528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3152" y="4572"/>
                </a:lnTo>
                <a:close/>
              </a:path>
              <a:path w="106679" h="128269">
                <a:moveTo>
                  <a:pt x="76200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74676" y="4572"/>
                </a:lnTo>
                <a:lnTo>
                  <a:pt x="76200" y="6096"/>
                </a:lnTo>
                <a:close/>
              </a:path>
              <a:path w="106679" h="128269">
                <a:moveTo>
                  <a:pt x="99060" y="97536"/>
                </a:moveTo>
                <a:lnTo>
                  <a:pt x="7620" y="97536"/>
                </a:lnTo>
                <a:lnTo>
                  <a:pt x="7620" y="96012"/>
                </a:lnTo>
                <a:lnTo>
                  <a:pt x="4659" y="88609"/>
                </a:lnTo>
                <a:lnTo>
                  <a:pt x="4572" y="86868"/>
                </a:lnTo>
                <a:lnTo>
                  <a:pt x="3048" y="86868"/>
                </a:lnTo>
                <a:lnTo>
                  <a:pt x="3048" y="85344"/>
                </a:lnTo>
                <a:lnTo>
                  <a:pt x="1524" y="76200"/>
                </a:lnTo>
                <a:lnTo>
                  <a:pt x="1524" y="73152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1148"/>
                </a:lnTo>
                <a:lnTo>
                  <a:pt x="4572" y="39624"/>
                </a:lnTo>
                <a:lnTo>
                  <a:pt x="4572" y="38100"/>
                </a:lnTo>
                <a:lnTo>
                  <a:pt x="7620" y="30480"/>
                </a:lnTo>
                <a:lnTo>
                  <a:pt x="9144" y="28956"/>
                </a:lnTo>
                <a:lnTo>
                  <a:pt x="9144" y="27432"/>
                </a:lnTo>
                <a:lnTo>
                  <a:pt x="13716" y="21336"/>
                </a:lnTo>
                <a:lnTo>
                  <a:pt x="13716" y="19812"/>
                </a:lnTo>
                <a:lnTo>
                  <a:pt x="22859" y="10668"/>
                </a:lnTo>
                <a:lnTo>
                  <a:pt x="28956" y="6096"/>
                </a:lnTo>
                <a:lnTo>
                  <a:pt x="77724" y="6096"/>
                </a:lnTo>
                <a:lnTo>
                  <a:pt x="83820" y="10668"/>
                </a:lnTo>
                <a:lnTo>
                  <a:pt x="92964" y="19812"/>
                </a:lnTo>
                <a:lnTo>
                  <a:pt x="92964" y="21336"/>
                </a:lnTo>
                <a:lnTo>
                  <a:pt x="97536" y="27432"/>
                </a:lnTo>
                <a:lnTo>
                  <a:pt x="97536" y="28956"/>
                </a:lnTo>
                <a:lnTo>
                  <a:pt x="99060" y="30480"/>
                </a:lnTo>
                <a:lnTo>
                  <a:pt x="101498" y="36576"/>
                </a:lnTo>
                <a:lnTo>
                  <a:pt x="50292" y="36576"/>
                </a:lnTo>
                <a:lnTo>
                  <a:pt x="52197" y="36957"/>
                </a:lnTo>
                <a:lnTo>
                  <a:pt x="48768" y="38100"/>
                </a:lnTo>
                <a:lnTo>
                  <a:pt x="50291" y="38100"/>
                </a:lnTo>
                <a:lnTo>
                  <a:pt x="47244" y="39624"/>
                </a:lnTo>
                <a:lnTo>
                  <a:pt x="48768" y="39624"/>
                </a:lnTo>
                <a:lnTo>
                  <a:pt x="45719" y="41148"/>
                </a:lnTo>
                <a:lnTo>
                  <a:pt x="47244" y="41148"/>
                </a:lnTo>
                <a:lnTo>
                  <a:pt x="44195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39624" y="53340"/>
                </a:lnTo>
                <a:lnTo>
                  <a:pt x="40132" y="53340"/>
                </a:lnTo>
                <a:lnTo>
                  <a:pt x="38100" y="59436"/>
                </a:lnTo>
                <a:lnTo>
                  <a:pt x="39116" y="59436"/>
                </a:lnTo>
                <a:lnTo>
                  <a:pt x="38607" y="62484"/>
                </a:lnTo>
                <a:lnTo>
                  <a:pt x="38100" y="62484"/>
                </a:lnTo>
                <a:lnTo>
                  <a:pt x="38100" y="65532"/>
                </a:lnTo>
                <a:lnTo>
                  <a:pt x="38607" y="65532"/>
                </a:lnTo>
                <a:lnTo>
                  <a:pt x="39116" y="68580"/>
                </a:lnTo>
                <a:lnTo>
                  <a:pt x="38100" y="68580"/>
                </a:lnTo>
                <a:lnTo>
                  <a:pt x="39928" y="73152"/>
                </a:lnTo>
                <a:lnTo>
                  <a:pt x="39624" y="73152"/>
                </a:lnTo>
                <a:lnTo>
                  <a:pt x="41452" y="77724"/>
                </a:lnTo>
                <a:lnTo>
                  <a:pt x="41148" y="77724"/>
                </a:lnTo>
                <a:lnTo>
                  <a:pt x="42672" y="80772"/>
                </a:lnTo>
                <a:lnTo>
                  <a:pt x="42976" y="80772"/>
                </a:lnTo>
                <a:lnTo>
                  <a:pt x="43891" y="82296"/>
                </a:lnTo>
                <a:lnTo>
                  <a:pt x="42672" y="82296"/>
                </a:lnTo>
                <a:lnTo>
                  <a:pt x="48768" y="88392"/>
                </a:lnTo>
                <a:lnTo>
                  <a:pt x="50292" y="88900"/>
                </a:lnTo>
                <a:lnTo>
                  <a:pt x="51464" y="89681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close/>
              </a:path>
              <a:path w="106679" h="128269">
                <a:moveTo>
                  <a:pt x="52196" y="36957"/>
                </a:moveTo>
                <a:lnTo>
                  <a:pt x="50292" y="36576"/>
                </a:lnTo>
                <a:lnTo>
                  <a:pt x="53339" y="36576"/>
                </a:lnTo>
                <a:lnTo>
                  <a:pt x="52196" y="36957"/>
                </a:lnTo>
                <a:close/>
              </a:path>
              <a:path w="106679" h="128269">
                <a:moveTo>
                  <a:pt x="52469" y="37011"/>
                </a:moveTo>
                <a:lnTo>
                  <a:pt x="52196" y="36957"/>
                </a:lnTo>
                <a:lnTo>
                  <a:pt x="53339" y="36576"/>
                </a:lnTo>
                <a:lnTo>
                  <a:pt x="52469" y="37011"/>
                </a:lnTo>
                <a:close/>
              </a:path>
              <a:path w="106679" h="128269">
                <a:moveTo>
                  <a:pt x="53339" y="37185"/>
                </a:moveTo>
                <a:lnTo>
                  <a:pt x="52469" y="37011"/>
                </a:lnTo>
                <a:lnTo>
                  <a:pt x="53339" y="36576"/>
                </a:lnTo>
                <a:lnTo>
                  <a:pt x="54210" y="37011"/>
                </a:lnTo>
                <a:lnTo>
                  <a:pt x="53339" y="37185"/>
                </a:lnTo>
                <a:close/>
              </a:path>
              <a:path w="106679" h="128269">
                <a:moveTo>
                  <a:pt x="54210" y="37011"/>
                </a:moveTo>
                <a:lnTo>
                  <a:pt x="53339" y="36576"/>
                </a:lnTo>
                <a:lnTo>
                  <a:pt x="54483" y="36957"/>
                </a:lnTo>
                <a:lnTo>
                  <a:pt x="54210" y="37011"/>
                </a:lnTo>
                <a:close/>
              </a:path>
              <a:path w="106679" h="128269">
                <a:moveTo>
                  <a:pt x="54483" y="36957"/>
                </a:moveTo>
                <a:lnTo>
                  <a:pt x="53339" y="36576"/>
                </a:lnTo>
                <a:lnTo>
                  <a:pt x="56387" y="36576"/>
                </a:lnTo>
                <a:lnTo>
                  <a:pt x="54483" y="36957"/>
                </a:lnTo>
                <a:close/>
              </a:path>
              <a:path w="106679" h="128269">
                <a:moveTo>
                  <a:pt x="102108" y="38100"/>
                </a:moveTo>
                <a:lnTo>
                  <a:pt x="57912" y="38100"/>
                </a:lnTo>
                <a:lnTo>
                  <a:pt x="54483" y="36957"/>
                </a:lnTo>
                <a:lnTo>
                  <a:pt x="56387" y="36576"/>
                </a:lnTo>
                <a:lnTo>
                  <a:pt x="101498" y="36576"/>
                </a:lnTo>
                <a:lnTo>
                  <a:pt x="102108" y="38100"/>
                </a:lnTo>
                <a:close/>
              </a:path>
              <a:path w="106679" h="128269">
                <a:moveTo>
                  <a:pt x="48768" y="38100"/>
                </a:moveTo>
                <a:lnTo>
                  <a:pt x="52196" y="36957"/>
                </a:lnTo>
                <a:lnTo>
                  <a:pt x="52469" y="37011"/>
                </a:lnTo>
                <a:lnTo>
                  <a:pt x="51307" y="37592"/>
                </a:lnTo>
                <a:lnTo>
                  <a:pt x="48768" y="38100"/>
                </a:lnTo>
                <a:close/>
              </a:path>
              <a:path w="106679" h="128269">
                <a:moveTo>
                  <a:pt x="57912" y="38100"/>
                </a:moveTo>
                <a:lnTo>
                  <a:pt x="55371" y="37592"/>
                </a:lnTo>
                <a:lnTo>
                  <a:pt x="54210" y="37011"/>
                </a:lnTo>
                <a:lnTo>
                  <a:pt x="54483" y="36957"/>
                </a:lnTo>
                <a:lnTo>
                  <a:pt x="57912" y="38100"/>
                </a:lnTo>
                <a:close/>
              </a:path>
              <a:path w="106679" h="128269">
                <a:moveTo>
                  <a:pt x="51307" y="37592"/>
                </a:moveTo>
                <a:lnTo>
                  <a:pt x="52469" y="37011"/>
                </a:lnTo>
                <a:lnTo>
                  <a:pt x="53339" y="37185"/>
                </a:lnTo>
                <a:lnTo>
                  <a:pt x="51307" y="37592"/>
                </a:lnTo>
                <a:close/>
              </a:path>
              <a:path w="106679" h="128269">
                <a:moveTo>
                  <a:pt x="55371" y="37592"/>
                </a:moveTo>
                <a:lnTo>
                  <a:pt x="53339" y="37185"/>
                </a:lnTo>
                <a:lnTo>
                  <a:pt x="54210" y="37011"/>
                </a:lnTo>
                <a:lnTo>
                  <a:pt x="55371" y="37592"/>
                </a:lnTo>
                <a:close/>
              </a:path>
              <a:path w="106679" h="128269">
                <a:moveTo>
                  <a:pt x="50291" y="38100"/>
                </a:moveTo>
                <a:lnTo>
                  <a:pt x="48768" y="38100"/>
                </a:lnTo>
                <a:lnTo>
                  <a:pt x="51307" y="37592"/>
                </a:lnTo>
                <a:lnTo>
                  <a:pt x="50291" y="38100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5371" y="37592"/>
                </a:lnTo>
                <a:lnTo>
                  <a:pt x="57912" y="38100"/>
                </a:lnTo>
                <a:lnTo>
                  <a:pt x="10210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48768" y="39624"/>
                </a:moveTo>
                <a:lnTo>
                  <a:pt x="47244" y="39624"/>
                </a:lnTo>
                <a:lnTo>
                  <a:pt x="51816" y="38100"/>
                </a:lnTo>
                <a:lnTo>
                  <a:pt x="48768" y="39624"/>
                </a:lnTo>
                <a:close/>
              </a:path>
              <a:path w="106679" h="128269">
                <a:moveTo>
                  <a:pt x="103632" y="41148"/>
                </a:moveTo>
                <a:lnTo>
                  <a:pt x="60960" y="41148"/>
                </a:lnTo>
                <a:lnTo>
                  <a:pt x="54864" y="38100"/>
                </a:lnTo>
                <a:lnTo>
                  <a:pt x="59436" y="39624"/>
                </a:lnTo>
                <a:lnTo>
                  <a:pt x="102108" y="39624"/>
                </a:lnTo>
                <a:lnTo>
                  <a:pt x="103632" y="41148"/>
                </a:lnTo>
                <a:close/>
              </a:path>
              <a:path w="106679" h="128269">
                <a:moveTo>
                  <a:pt x="47244" y="41148"/>
                </a:moveTo>
                <a:lnTo>
                  <a:pt x="45719" y="41148"/>
                </a:lnTo>
                <a:lnTo>
                  <a:pt x="48768" y="39624"/>
                </a:lnTo>
                <a:lnTo>
                  <a:pt x="47244" y="41148"/>
                </a:lnTo>
                <a:close/>
              </a:path>
              <a:path w="106679" h="128269">
                <a:moveTo>
                  <a:pt x="104139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60960" y="41148"/>
                </a:lnTo>
                <a:lnTo>
                  <a:pt x="103632" y="41148"/>
                </a:lnTo>
                <a:lnTo>
                  <a:pt x="104139" y="44196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4195" y="44196"/>
                </a:lnTo>
                <a:lnTo>
                  <a:pt x="45720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2484" y="44196"/>
                </a:lnTo>
                <a:lnTo>
                  <a:pt x="104139" y="44196"/>
                </a:lnTo>
                <a:lnTo>
                  <a:pt x="104394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104902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394" y="45720"/>
                </a:lnTo>
                <a:lnTo>
                  <a:pt x="10490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902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69">
                <a:moveTo>
                  <a:pt x="40132" y="53340"/>
                </a:moveTo>
                <a:lnTo>
                  <a:pt x="39624" y="53340"/>
                </a:lnTo>
                <a:lnTo>
                  <a:pt x="41148" y="50292"/>
                </a:lnTo>
                <a:lnTo>
                  <a:pt x="40132" y="53340"/>
                </a:lnTo>
                <a:close/>
              </a:path>
              <a:path w="106679" h="128269">
                <a:moveTo>
                  <a:pt x="106172" y="59436"/>
                </a:moveTo>
                <a:lnTo>
                  <a:pt x="68580" y="59436"/>
                </a:ln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6172" y="59436"/>
                </a:lnTo>
                <a:close/>
              </a:path>
              <a:path w="106679" h="128269">
                <a:moveTo>
                  <a:pt x="39116" y="59436"/>
                </a:moveTo>
                <a:lnTo>
                  <a:pt x="38100" y="59436"/>
                </a:lnTo>
                <a:lnTo>
                  <a:pt x="39624" y="56388"/>
                </a:lnTo>
                <a:lnTo>
                  <a:pt x="39116" y="59436"/>
                </a:lnTo>
                <a:close/>
              </a:path>
              <a:path w="106679" h="128269">
                <a:moveTo>
                  <a:pt x="68326" y="64008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6172" y="59436"/>
                </a:lnTo>
                <a:lnTo>
                  <a:pt x="106679" y="62484"/>
                </a:lnTo>
                <a:lnTo>
                  <a:pt x="68580" y="62484"/>
                </a:lnTo>
                <a:lnTo>
                  <a:pt x="68326" y="64008"/>
                </a:lnTo>
                <a:close/>
              </a:path>
              <a:path w="106679" h="128269">
                <a:moveTo>
                  <a:pt x="38100" y="65532"/>
                </a:moveTo>
                <a:lnTo>
                  <a:pt x="38100" y="62484"/>
                </a:lnTo>
                <a:lnTo>
                  <a:pt x="38353" y="64008"/>
                </a:lnTo>
                <a:lnTo>
                  <a:pt x="38100" y="65532"/>
                </a:lnTo>
                <a:close/>
              </a:path>
              <a:path w="106679" h="128269">
                <a:moveTo>
                  <a:pt x="38353" y="64008"/>
                </a:moveTo>
                <a:lnTo>
                  <a:pt x="38100" y="62484"/>
                </a:lnTo>
                <a:lnTo>
                  <a:pt x="38607" y="62484"/>
                </a:lnTo>
                <a:lnTo>
                  <a:pt x="38353" y="64008"/>
                </a:lnTo>
                <a:close/>
              </a:path>
              <a:path w="106679" h="128269">
                <a:moveTo>
                  <a:pt x="68580" y="65532"/>
                </a:moveTo>
                <a:lnTo>
                  <a:pt x="68326" y="64008"/>
                </a:lnTo>
                <a:lnTo>
                  <a:pt x="68580" y="62484"/>
                </a:lnTo>
                <a:lnTo>
                  <a:pt x="68580" y="65532"/>
                </a:lnTo>
                <a:close/>
              </a:path>
              <a:path w="106679" h="128269">
                <a:moveTo>
                  <a:pt x="106679" y="65532"/>
                </a:moveTo>
                <a:lnTo>
                  <a:pt x="68580" y="65532"/>
                </a:lnTo>
                <a:lnTo>
                  <a:pt x="68580" y="62484"/>
                </a:lnTo>
                <a:lnTo>
                  <a:pt x="106679" y="62484"/>
                </a:lnTo>
                <a:lnTo>
                  <a:pt x="106679" y="65532"/>
                </a:lnTo>
                <a:close/>
              </a:path>
              <a:path w="106679" h="128269">
                <a:moveTo>
                  <a:pt x="38607" y="65532"/>
                </a:moveTo>
                <a:lnTo>
                  <a:pt x="38100" y="65532"/>
                </a:lnTo>
                <a:lnTo>
                  <a:pt x="38353" y="64008"/>
                </a:lnTo>
                <a:lnTo>
                  <a:pt x="38607" y="65532"/>
                </a:lnTo>
                <a:close/>
              </a:path>
              <a:path w="106679" h="128269">
                <a:moveTo>
                  <a:pt x="67056" y="71628"/>
                </a:moveTo>
                <a:lnTo>
                  <a:pt x="68326" y="64008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070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69">
                <a:moveTo>
                  <a:pt x="39624" y="71628"/>
                </a:moveTo>
                <a:lnTo>
                  <a:pt x="38100" y="68580"/>
                </a:lnTo>
                <a:lnTo>
                  <a:pt x="39116" y="68580"/>
                </a:lnTo>
                <a:lnTo>
                  <a:pt x="39624" y="71628"/>
                </a:lnTo>
                <a:close/>
              </a:path>
              <a:path w="106679" h="128269">
                <a:moveTo>
                  <a:pt x="65532" y="76200"/>
                </a:moveTo>
                <a:lnTo>
                  <a:pt x="68580" y="68580"/>
                </a:lnTo>
                <a:lnTo>
                  <a:pt x="106070" y="68580"/>
                </a:lnTo>
                <a:lnTo>
                  <a:pt x="105155" y="73152"/>
                </a:lnTo>
                <a:lnTo>
                  <a:pt x="67056" y="73152"/>
                </a:lnTo>
                <a:lnTo>
                  <a:pt x="65532" y="76200"/>
                </a:lnTo>
                <a:close/>
              </a:path>
              <a:path w="106679" h="128269">
                <a:moveTo>
                  <a:pt x="41148" y="76200"/>
                </a:moveTo>
                <a:lnTo>
                  <a:pt x="39624" y="73152"/>
                </a:lnTo>
                <a:lnTo>
                  <a:pt x="39928" y="73152"/>
                </a:lnTo>
                <a:lnTo>
                  <a:pt x="41148" y="76200"/>
                </a:lnTo>
                <a:close/>
              </a:path>
              <a:path w="106679" h="128269">
                <a:moveTo>
                  <a:pt x="64617" y="79248"/>
                </a:moveTo>
                <a:lnTo>
                  <a:pt x="67056" y="73152"/>
                </a:lnTo>
                <a:lnTo>
                  <a:pt x="105155" y="73152"/>
                </a:lnTo>
                <a:lnTo>
                  <a:pt x="105155" y="76200"/>
                </a:lnTo>
                <a:lnTo>
                  <a:pt x="104902" y="77724"/>
                </a:lnTo>
                <a:lnTo>
                  <a:pt x="65532" y="77724"/>
                </a:lnTo>
                <a:lnTo>
                  <a:pt x="64617" y="79248"/>
                </a:lnTo>
                <a:close/>
              </a:path>
              <a:path w="106679" h="128269">
                <a:moveTo>
                  <a:pt x="42672" y="80772"/>
                </a:moveTo>
                <a:lnTo>
                  <a:pt x="41148" y="77724"/>
                </a:lnTo>
                <a:lnTo>
                  <a:pt x="42062" y="79248"/>
                </a:lnTo>
                <a:lnTo>
                  <a:pt x="42672" y="80772"/>
                </a:lnTo>
                <a:close/>
              </a:path>
              <a:path w="106679" h="128269">
                <a:moveTo>
                  <a:pt x="42062" y="79248"/>
                </a:moveTo>
                <a:lnTo>
                  <a:pt x="41148" y="77724"/>
                </a:lnTo>
                <a:lnTo>
                  <a:pt x="41452" y="77724"/>
                </a:lnTo>
                <a:lnTo>
                  <a:pt x="42062" y="79248"/>
                </a:lnTo>
                <a:close/>
              </a:path>
              <a:path w="106679" h="128269">
                <a:moveTo>
                  <a:pt x="64008" y="80772"/>
                </a:moveTo>
                <a:lnTo>
                  <a:pt x="64617" y="79248"/>
                </a:lnTo>
                <a:lnTo>
                  <a:pt x="65532" y="77724"/>
                </a:lnTo>
                <a:lnTo>
                  <a:pt x="64008" y="80772"/>
                </a:lnTo>
                <a:close/>
              </a:path>
              <a:path w="106679" h="128269">
                <a:moveTo>
                  <a:pt x="104394" y="80772"/>
                </a:moveTo>
                <a:lnTo>
                  <a:pt x="64008" y="80772"/>
                </a:lnTo>
                <a:lnTo>
                  <a:pt x="65532" y="77724"/>
                </a:lnTo>
                <a:lnTo>
                  <a:pt x="104902" y="77724"/>
                </a:lnTo>
                <a:lnTo>
                  <a:pt x="104394" y="80772"/>
                </a:lnTo>
                <a:close/>
              </a:path>
              <a:path w="106679" h="128269">
                <a:moveTo>
                  <a:pt x="42976" y="80772"/>
                </a:moveTo>
                <a:lnTo>
                  <a:pt x="42672" y="80772"/>
                </a:lnTo>
                <a:lnTo>
                  <a:pt x="42062" y="79248"/>
                </a:lnTo>
                <a:lnTo>
                  <a:pt x="42976" y="80772"/>
                </a:lnTo>
                <a:close/>
              </a:path>
              <a:path w="106679" h="128269">
                <a:moveTo>
                  <a:pt x="60960" y="85344"/>
                </a:moveTo>
                <a:lnTo>
                  <a:pt x="64617" y="79248"/>
                </a:lnTo>
                <a:lnTo>
                  <a:pt x="64008" y="80772"/>
                </a:lnTo>
                <a:lnTo>
                  <a:pt x="104394" y="80772"/>
                </a:lnTo>
                <a:lnTo>
                  <a:pt x="104139" y="82296"/>
                </a:lnTo>
                <a:lnTo>
                  <a:pt x="64008" y="82296"/>
                </a:lnTo>
                <a:lnTo>
                  <a:pt x="60960" y="85344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2672" y="82296"/>
                </a:lnTo>
                <a:lnTo>
                  <a:pt x="43891" y="82296"/>
                </a:lnTo>
                <a:lnTo>
                  <a:pt x="45719" y="85344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55215" y="89681"/>
                </a:lnTo>
                <a:lnTo>
                  <a:pt x="56388" y="88900"/>
                </a:lnTo>
                <a:lnTo>
                  <a:pt x="57912" y="88392"/>
                </a:lnTo>
                <a:lnTo>
                  <a:pt x="64008" y="82296"/>
                </a:lnTo>
                <a:lnTo>
                  <a:pt x="104139" y="82296"/>
                </a:lnTo>
                <a:lnTo>
                  <a:pt x="103632" y="85344"/>
                </a:lnTo>
                <a:lnTo>
                  <a:pt x="103632" y="86868"/>
                </a:lnTo>
                <a:lnTo>
                  <a:pt x="102108" y="86868"/>
                </a:lnTo>
                <a:lnTo>
                  <a:pt x="102020" y="88609"/>
                </a:lnTo>
                <a:lnTo>
                  <a:pt x="101498" y="89916"/>
                </a:lnTo>
                <a:close/>
              </a:path>
              <a:path w="106679" h="128269">
                <a:moveTo>
                  <a:pt x="48768" y="87630"/>
                </a:moveTo>
                <a:lnTo>
                  <a:pt x="47244" y="86868"/>
                </a:lnTo>
                <a:lnTo>
                  <a:pt x="45720" y="85344"/>
                </a:lnTo>
                <a:lnTo>
                  <a:pt x="48768" y="87630"/>
                </a:lnTo>
                <a:close/>
              </a:path>
              <a:path w="106679" h="128269">
                <a:moveTo>
                  <a:pt x="57912" y="87630"/>
                </a:moveTo>
                <a:lnTo>
                  <a:pt x="60960" y="85344"/>
                </a:lnTo>
                <a:lnTo>
                  <a:pt x="59436" y="86868"/>
                </a:lnTo>
                <a:lnTo>
                  <a:pt x="57912" y="87630"/>
                </a:lnTo>
                <a:close/>
              </a:path>
              <a:path w="106679" h="128269">
                <a:moveTo>
                  <a:pt x="49856" y="88609"/>
                </a:moveTo>
                <a:lnTo>
                  <a:pt x="48768" y="88392"/>
                </a:lnTo>
                <a:lnTo>
                  <a:pt x="47244" y="86868"/>
                </a:lnTo>
                <a:lnTo>
                  <a:pt x="49856" y="88609"/>
                </a:lnTo>
                <a:close/>
              </a:path>
              <a:path w="106679" h="128269">
                <a:moveTo>
                  <a:pt x="50153" y="88669"/>
                </a:moveTo>
                <a:lnTo>
                  <a:pt x="49856" y="88609"/>
                </a:lnTo>
                <a:lnTo>
                  <a:pt x="47244" y="86868"/>
                </a:lnTo>
                <a:lnTo>
                  <a:pt x="48768" y="87630"/>
                </a:lnTo>
                <a:lnTo>
                  <a:pt x="50153" y="88669"/>
                </a:lnTo>
                <a:close/>
              </a:path>
              <a:path w="106679" h="128269">
                <a:moveTo>
                  <a:pt x="56526" y="88669"/>
                </a:moveTo>
                <a:lnTo>
                  <a:pt x="57912" y="87630"/>
                </a:lnTo>
                <a:lnTo>
                  <a:pt x="59436" y="86868"/>
                </a:lnTo>
                <a:lnTo>
                  <a:pt x="56823" y="88609"/>
                </a:lnTo>
                <a:lnTo>
                  <a:pt x="56526" y="88669"/>
                </a:lnTo>
                <a:close/>
              </a:path>
              <a:path w="106679" h="128269">
                <a:moveTo>
                  <a:pt x="56823" y="88609"/>
                </a:moveTo>
                <a:lnTo>
                  <a:pt x="59436" y="86868"/>
                </a:lnTo>
                <a:lnTo>
                  <a:pt x="57912" y="88392"/>
                </a:lnTo>
                <a:lnTo>
                  <a:pt x="56823" y="88609"/>
                </a:lnTo>
                <a:close/>
              </a:path>
              <a:path w="106679" h="128269">
                <a:moveTo>
                  <a:pt x="51307" y="88900"/>
                </a:moveTo>
                <a:lnTo>
                  <a:pt x="50153" y="88669"/>
                </a:lnTo>
                <a:lnTo>
                  <a:pt x="48768" y="87630"/>
                </a:lnTo>
                <a:lnTo>
                  <a:pt x="51307" y="88900"/>
                </a:lnTo>
                <a:close/>
              </a:path>
              <a:path w="106679" h="128269">
                <a:moveTo>
                  <a:pt x="55372" y="88900"/>
                </a:moveTo>
                <a:lnTo>
                  <a:pt x="57912" y="87630"/>
                </a:lnTo>
                <a:lnTo>
                  <a:pt x="56526" y="88669"/>
                </a:lnTo>
                <a:lnTo>
                  <a:pt x="55372" y="88900"/>
                </a:lnTo>
                <a:close/>
              </a:path>
              <a:path w="106679" h="128269">
                <a:moveTo>
                  <a:pt x="50292" y="88900"/>
                </a:moveTo>
                <a:lnTo>
                  <a:pt x="48768" y="88392"/>
                </a:lnTo>
                <a:lnTo>
                  <a:pt x="49856" y="88609"/>
                </a:lnTo>
                <a:lnTo>
                  <a:pt x="50292" y="88900"/>
                </a:lnTo>
                <a:close/>
              </a:path>
              <a:path w="106679" h="128269">
                <a:moveTo>
                  <a:pt x="56388" y="88900"/>
                </a:moveTo>
                <a:lnTo>
                  <a:pt x="56823" y="88609"/>
                </a:lnTo>
                <a:lnTo>
                  <a:pt x="57912" y="88392"/>
                </a:lnTo>
                <a:lnTo>
                  <a:pt x="56388" y="88900"/>
                </a:lnTo>
                <a:close/>
              </a:path>
              <a:path w="106679" h="128269">
                <a:moveTo>
                  <a:pt x="50596" y="89001"/>
                </a:moveTo>
                <a:lnTo>
                  <a:pt x="50292" y="88900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69">
                <a:moveTo>
                  <a:pt x="56083" y="89001"/>
                </a:moveTo>
                <a:lnTo>
                  <a:pt x="56526" y="88669"/>
                </a:lnTo>
                <a:lnTo>
                  <a:pt x="56823" y="88609"/>
                </a:lnTo>
                <a:lnTo>
                  <a:pt x="56388" y="88900"/>
                </a:lnTo>
                <a:lnTo>
                  <a:pt x="56083" y="89001"/>
                </a:lnTo>
                <a:close/>
              </a:path>
              <a:path w="106679" h="128269">
                <a:moveTo>
                  <a:pt x="52196" y="89535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900"/>
                </a:lnTo>
                <a:lnTo>
                  <a:pt x="52469" y="89480"/>
                </a:lnTo>
                <a:lnTo>
                  <a:pt x="52196" y="89535"/>
                </a:lnTo>
                <a:close/>
              </a:path>
              <a:path w="106679" h="128269">
                <a:moveTo>
                  <a:pt x="54483" y="89535"/>
                </a:moveTo>
                <a:lnTo>
                  <a:pt x="54210" y="89480"/>
                </a:lnTo>
                <a:lnTo>
                  <a:pt x="55372" y="88900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5"/>
                </a:lnTo>
                <a:close/>
              </a:path>
              <a:path w="106679" h="128269">
                <a:moveTo>
                  <a:pt x="51464" y="89681"/>
                </a:moveTo>
                <a:lnTo>
                  <a:pt x="50292" y="88900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79" h="128269">
                <a:moveTo>
                  <a:pt x="52469" y="89480"/>
                </a:moveTo>
                <a:lnTo>
                  <a:pt x="51307" y="88900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69">
                <a:moveTo>
                  <a:pt x="54210" y="89480"/>
                </a:moveTo>
                <a:lnTo>
                  <a:pt x="53339" y="89306"/>
                </a:lnTo>
                <a:lnTo>
                  <a:pt x="55372" y="88900"/>
                </a:lnTo>
                <a:lnTo>
                  <a:pt x="54210" y="89480"/>
                </a:lnTo>
                <a:close/>
              </a:path>
              <a:path w="106679" h="128269">
                <a:moveTo>
                  <a:pt x="55215" y="89681"/>
                </a:moveTo>
                <a:lnTo>
                  <a:pt x="56083" y="89001"/>
                </a:lnTo>
                <a:lnTo>
                  <a:pt x="56388" y="88900"/>
                </a:lnTo>
                <a:lnTo>
                  <a:pt x="55215" y="89681"/>
                </a:lnTo>
                <a:close/>
              </a:path>
              <a:path w="106679" h="128269">
                <a:moveTo>
                  <a:pt x="51495" y="89675"/>
                </a:moveTo>
                <a:lnTo>
                  <a:pt x="50596" y="89001"/>
                </a:lnTo>
                <a:lnTo>
                  <a:pt x="52196" y="89535"/>
                </a:lnTo>
                <a:lnTo>
                  <a:pt x="51495" y="89675"/>
                </a:lnTo>
                <a:close/>
              </a:path>
              <a:path w="106679" h="128269">
                <a:moveTo>
                  <a:pt x="55184" y="89675"/>
                </a:moveTo>
                <a:lnTo>
                  <a:pt x="54483" y="89535"/>
                </a:lnTo>
                <a:lnTo>
                  <a:pt x="56083" y="89001"/>
                </a:lnTo>
                <a:lnTo>
                  <a:pt x="55184" y="89675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196" y="89535"/>
                </a:lnTo>
                <a:lnTo>
                  <a:pt x="52469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4210" y="89480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1816" y="89916"/>
                </a:lnTo>
                <a:lnTo>
                  <a:pt x="51495" y="89675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3339" y="89916"/>
                </a:lnTo>
                <a:lnTo>
                  <a:pt x="54483" y="89535"/>
                </a:ln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1816" y="89916"/>
                </a:moveTo>
                <a:lnTo>
                  <a:pt x="50292" y="89916"/>
                </a:lnTo>
                <a:lnTo>
                  <a:pt x="51464" y="89681"/>
                </a:lnTo>
                <a:lnTo>
                  <a:pt x="51816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4864" y="89916"/>
                </a:lnTo>
                <a:lnTo>
                  <a:pt x="55215" y="89681"/>
                </a:lnTo>
                <a:lnTo>
                  <a:pt x="56387" y="89916"/>
                </a:lnTo>
                <a:close/>
              </a:path>
              <a:path w="106679" h="128269">
                <a:moveTo>
                  <a:pt x="92964" y="106680"/>
                </a:moveTo>
                <a:lnTo>
                  <a:pt x="13716" y="106680"/>
                </a:lnTo>
                <a:lnTo>
                  <a:pt x="13716" y="105156"/>
                </a:lnTo>
                <a:lnTo>
                  <a:pt x="9144" y="99060"/>
                </a:lnTo>
                <a:lnTo>
                  <a:pt x="9144" y="97536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6680"/>
                </a:lnTo>
                <a:close/>
              </a:path>
              <a:path w="106679" h="128269">
                <a:moveTo>
                  <a:pt x="85344" y="115824"/>
                </a:moveTo>
                <a:lnTo>
                  <a:pt x="21336" y="115824"/>
                </a:lnTo>
                <a:lnTo>
                  <a:pt x="21336" y="114300"/>
                </a:lnTo>
                <a:lnTo>
                  <a:pt x="15240" y="108204"/>
                </a:lnTo>
                <a:lnTo>
                  <a:pt x="15240" y="106680"/>
                </a:lnTo>
                <a:lnTo>
                  <a:pt x="91439" y="106680"/>
                </a:lnTo>
                <a:lnTo>
                  <a:pt x="91439" y="108204"/>
                </a:lnTo>
                <a:lnTo>
                  <a:pt x="85344" y="114300"/>
                </a:lnTo>
                <a:lnTo>
                  <a:pt x="85344" y="115824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67056" y="124968"/>
                </a:moveTo>
                <a:lnTo>
                  <a:pt x="39624" y="124968"/>
                </a:lnTo>
                <a:lnTo>
                  <a:pt x="33528" y="121920"/>
                </a:lnTo>
                <a:lnTo>
                  <a:pt x="73152" y="121920"/>
                </a:lnTo>
                <a:lnTo>
                  <a:pt x="67056" y="124968"/>
                </a:lnTo>
                <a:close/>
              </a:path>
              <a:path w="106679" h="128269">
                <a:moveTo>
                  <a:pt x="64008" y="126492"/>
                </a:moveTo>
                <a:lnTo>
                  <a:pt x="42672" y="126492"/>
                </a:lnTo>
                <a:lnTo>
                  <a:pt x="41148" y="124968"/>
                </a:lnTo>
                <a:lnTo>
                  <a:pt x="65532" y="124968"/>
                </a:lnTo>
                <a:lnTo>
                  <a:pt x="64008" y="126492"/>
                </a:lnTo>
                <a:close/>
              </a:path>
              <a:path w="106679" h="128269">
                <a:moveTo>
                  <a:pt x="54864" y="128016"/>
                </a:moveTo>
                <a:lnTo>
                  <a:pt x="51816" y="128016"/>
                </a:lnTo>
                <a:lnTo>
                  <a:pt x="50292" y="126492"/>
                </a:lnTo>
                <a:lnTo>
                  <a:pt x="56387" y="126492"/>
                </a:lnTo>
                <a:lnTo>
                  <a:pt x="548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169376" y="2679196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04962" y="2855470"/>
            <a:ext cx="18288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8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8396" y="3682746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 h="0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38844" y="2875787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69">
                <a:moveTo>
                  <a:pt x="62484" y="1524"/>
                </a:moveTo>
                <a:lnTo>
                  <a:pt x="44195" y="1524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4"/>
                </a:lnTo>
                <a:close/>
              </a:path>
              <a:path w="106679" h="128269">
                <a:moveTo>
                  <a:pt x="76200" y="6096"/>
                </a:moveTo>
                <a:lnTo>
                  <a:pt x="30480" y="6096"/>
                </a:lnTo>
                <a:lnTo>
                  <a:pt x="32004" y="4572"/>
                </a:lnTo>
                <a:lnTo>
                  <a:pt x="39624" y="1524"/>
                </a:lnTo>
                <a:lnTo>
                  <a:pt x="67056" y="1524"/>
                </a:lnTo>
                <a:lnTo>
                  <a:pt x="73152" y="4572"/>
                </a:lnTo>
                <a:lnTo>
                  <a:pt x="74676" y="4572"/>
                </a:lnTo>
                <a:lnTo>
                  <a:pt x="76200" y="6096"/>
                </a:lnTo>
                <a:close/>
              </a:path>
              <a:path w="106679" h="128269">
                <a:moveTo>
                  <a:pt x="47244" y="39624"/>
                </a:moveTo>
                <a:lnTo>
                  <a:pt x="4572" y="39624"/>
                </a:lnTo>
                <a:lnTo>
                  <a:pt x="7620" y="32004"/>
                </a:lnTo>
                <a:lnTo>
                  <a:pt x="7620" y="28956"/>
                </a:lnTo>
                <a:lnTo>
                  <a:pt x="9144" y="28956"/>
                </a:lnTo>
                <a:lnTo>
                  <a:pt x="13716" y="21336"/>
                </a:lnTo>
                <a:lnTo>
                  <a:pt x="13716" y="19812"/>
                </a:lnTo>
                <a:lnTo>
                  <a:pt x="15240" y="19812"/>
                </a:lnTo>
                <a:lnTo>
                  <a:pt x="19812" y="13716"/>
                </a:lnTo>
                <a:lnTo>
                  <a:pt x="22859" y="10668"/>
                </a:lnTo>
                <a:lnTo>
                  <a:pt x="28956" y="6096"/>
                </a:lnTo>
                <a:lnTo>
                  <a:pt x="77724" y="6096"/>
                </a:lnTo>
                <a:lnTo>
                  <a:pt x="83820" y="10668"/>
                </a:lnTo>
                <a:lnTo>
                  <a:pt x="83820" y="12192"/>
                </a:lnTo>
                <a:lnTo>
                  <a:pt x="85344" y="12192"/>
                </a:lnTo>
                <a:lnTo>
                  <a:pt x="86868" y="13716"/>
                </a:lnTo>
                <a:lnTo>
                  <a:pt x="91439" y="19812"/>
                </a:lnTo>
                <a:lnTo>
                  <a:pt x="92964" y="21336"/>
                </a:lnTo>
                <a:lnTo>
                  <a:pt x="97536" y="28956"/>
                </a:lnTo>
                <a:lnTo>
                  <a:pt x="99060" y="30480"/>
                </a:lnTo>
                <a:lnTo>
                  <a:pt x="99060" y="32004"/>
                </a:lnTo>
                <a:lnTo>
                  <a:pt x="100888" y="36576"/>
                </a:lnTo>
                <a:lnTo>
                  <a:pt x="53339" y="36576"/>
                </a:lnTo>
                <a:lnTo>
                  <a:pt x="48768" y="38100"/>
                </a:lnTo>
                <a:lnTo>
                  <a:pt x="50291" y="38100"/>
                </a:lnTo>
                <a:lnTo>
                  <a:pt x="47244" y="39624"/>
                </a:lnTo>
                <a:close/>
              </a:path>
              <a:path w="106679" h="128269">
                <a:moveTo>
                  <a:pt x="50291" y="38100"/>
                </a:moveTo>
                <a:lnTo>
                  <a:pt x="48768" y="38100"/>
                </a:lnTo>
                <a:lnTo>
                  <a:pt x="53339" y="36576"/>
                </a:lnTo>
                <a:lnTo>
                  <a:pt x="50291" y="38100"/>
                </a:lnTo>
                <a:close/>
              </a:path>
              <a:path w="106679" h="128269">
                <a:moveTo>
                  <a:pt x="56387" y="38100"/>
                </a:moveTo>
                <a:lnTo>
                  <a:pt x="50291" y="38100"/>
                </a:lnTo>
                <a:lnTo>
                  <a:pt x="53339" y="36576"/>
                </a:lnTo>
                <a:lnTo>
                  <a:pt x="56387" y="38100"/>
                </a:lnTo>
                <a:close/>
              </a:path>
              <a:path w="106679" h="128269">
                <a:moveTo>
                  <a:pt x="102108" y="39624"/>
                </a:moveTo>
                <a:lnTo>
                  <a:pt x="59436" y="39624"/>
                </a:lnTo>
                <a:lnTo>
                  <a:pt x="53339" y="36576"/>
                </a:lnTo>
                <a:lnTo>
                  <a:pt x="57912" y="38100"/>
                </a:lnTo>
                <a:lnTo>
                  <a:pt x="101498" y="38100"/>
                </a:lnTo>
                <a:lnTo>
                  <a:pt x="102108" y="39624"/>
                </a:lnTo>
                <a:close/>
              </a:path>
              <a:path w="106679" h="128269">
                <a:moveTo>
                  <a:pt x="101498" y="38100"/>
                </a:moveTo>
                <a:lnTo>
                  <a:pt x="57912" y="38100"/>
                </a:lnTo>
                <a:lnTo>
                  <a:pt x="53339" y="36576"/>
                </a:lnTo>
                <a:lnTo>
                  <a:pt x="100888" y="36576"/>
                </a:lnTo>
                <a:lnTo>
                  <a:pt x="101498" y="38100"/>
                </a:lnTo>
                <a:close/>
              </a:path>
              <a:path w="106679" h="128269">
                <a:moveTo>
                  <a:pt x="86868" y="114300"/>
                </a:moveTo>
                <a:lnTo>
                  <a:pt x="19812" y="114300"/>
                </a:lnTo>
                <a:lnTo>
                  <a:pt x="15240" y="108204"/>
                </a:lnTo>
                <a:lnTo>
                  <a:pt x="13716" y="108204"/>
                </a:lnTo>
                <a:lnTo>
                  <a:pt x="13716" y="105156"/>
                </a:lnTo>
                <a:lnTo>
                  <a:pt x="9144" y="99060"/>
                </a:lnTo>
                <a:lnTo>
                  <a:pt x="7620" y="97536"/>
                </a:lnTo>
                <a:lnTo>
                  <a:pt x="7620" y="96012"/>
                </a:lnTo>
                <a:lnTo>
                  <a:pt x="4572" y="88392"/>
                </a:lnTo>
                <a:lnTo>
                  <a:pt x="3048" y="86868"/>
                </a:lnTo>
                <a:lnTo>
                  <a:pt x="3048" y="85344"/>
                </a:lnTo>
                <a:lnTo>
                  <a:pt x="1524" y="77724"/>
                </a:lnTo>
                <a:lnTo>
                  <a:pt x="1524" y="74676"/>
                </a:lnTo>
                <a:lnTo>
                  <a:pt x="0" y="65532"/>
                </a:lnTo>
                <a:lnTo>
                  <a:pt x="0" y="62484"/>
                </a:lnTo>
                <a:lnTo>
                  <a:pt x="1524" y="53340"/>
                </a:lnTo>
                <a:lnTo>
                  <a:pt x="1524" y="50292"/>
                </a:lnTo>
                <a:lnTo>
                  <a:pt x="3048" y="41148"/>
                </a:lnTo>
                <a:lnTo>
                  <a:pt x="3048" y="39624"/>
                </a:lnTo>
                <a:lnTo>
                  <a:pt x="47244" y="39624"/>
                </a:lnTo>
                <a:lnTo>
                  <a:pt x="50292" y="38100"/>
                </a:lnTo>
                <a:lnTo>
                  <a:pt x="45719" y="41148"/>
                </a:lnTo>
                <a:lnTo>
                  <a:pt x="46736" y="41148"/>
                </a:lnTo>
                <a:lnTo>
                  <a:pt x="42672" y="44196"/>
                </a:lnTo>
                <a:lnTo>
                  <a:pt x="44577" y="44196"/>
                </a:lnTo>
                <a:lnTo>
                  <a:pt x="43434" y="45720"/>
                </a:lnTo>
                <a:lnTo>
                  <a:pt x="42672" y="45720"/>
                </a:lnTo>
                <a:lnTo>
                  <a:pt x="41148" y="48768"/>
                </a:lnTo>
                <a:lnTo>
                  <a:pt x="41452" y="48768"/>
                </a:lnTo>
                <a:lnTo>
                  <a:pt x="40843" y="50292"/>
                </a:lnTo>
                <a:lnTo>
                  <a:pt x="39624" y="50292"/>
                </a:lnTo>
                <a:lnTo>
                  <a:pt x="38607" y="56388"/>
                </a:lnTo>
                <a:lnTo>
                  <a:pt x="38100" y="56388"/>
                </a:lnTo>
                <a:lnTo>
                  <a:pt x="38100" y="71628"/>
                </a:lnTo>
                <a:lnTo>
                  <a:pt x="38709" y="71628"/>
                </a:lnTo>
                <a:lnTo>
                  <a:pt x="39624" y="76200"/>
                </a:lnTo>
                <a:lnTo>
                  <a:pt x="40843" y="76200"/>
                </a:lnTo>
                <a:lnTo>
                  <a:pt x="42062" y="79248"/>
                </a:lnTo>
                <a:lnTo>
                  <a:pt x="41148" y="79248"/>
                </a:lnTo>
                <a:lnTo>
                  <a:pt x="43434" y="82296"/>
                </a:lnTo>
                <a:lnTo>
                  <a:pt x="42672" y="82296"/>
                </a:lnTo>
                <a:lnTo>
                  <a:pt x="50292" y="89916"/>
                </a:lnTo>
                <a:lnTo>
                  <a:pt x="101498" y="89916"/>
                </a:lnTo>
                <a:lnTo>
                  <a:pt x="99060" y="96012"/>
                </a:lnTo>
                <a:lnTo>
                  <a:pt x="99060" y="97536"/>
                </a:lnTo>
                <a:lnTo>
                  <a:pt x="97536" y="97536"/>
                </a:lnTo>
                <a:lnTo>
                  <a:pt x="97536" y="99060"/>
                </a:lnTo>
                <a:lnTo>
                  <a:pt x="92964" y="105156"/>
                </a:lnTo>
                <a:lnTo>
                  <a:pt x="92964" y="106680"/>
                </a:lnTo>
                <a:lnTo>
                  <a:pt x="91439" y="108204"/>
                </a:lnTo>
                <a:lnTo>
                  <a:pt x="86868" y="114300"/>
                </a:lnTo>
                <a:close/>
              </a:path>
              <a:path w="106679" h="128269">
                <a:moveTo>
                  <a:pt x="102108" y="41148"/>
                </a:moveTo>
                <a:lnTo>
                  <a:pt x="60960" y="41148"/>
                </a:lnTo>
                <a:lnTo>
                  <a:pt x="54864" y="38100"/>
                </a:lnTo>
                <a:lnTo>
                  <a:pt x="59436" y="39624"/>
                </a:lnTo>
                <a:lnTo>
                  <a:pt x="102108" y="39624"/>
                </a:lnTo>
                <a:lnTo>
                  <a:pt x="102108" y="41148"/>
                </a:lnTo>
                <a:close/>
              </a:path>
              <a:path w="106679" h="128269">
                <a:moveTo>
                  <a:pt x="46736" y="41148"/>
                </a:moveTo>
                <a:lnTo>
                  <a:pt x="45719" y="41148"/>
                </a:lnTo>
                <a:lnTo>
                  <a:pt x="48768" y="39624"/>
                </a:lnTo>
                <a:lnTo>
                  <a:pt x="46736" y="41148"/>
                </a:lnTo>
                <a:close/>
              </a:path>
              <a:path w="106679" h="128269">
                <a:moveTo>
                  <a:pt x="104139" y="44196"/>
                </a:moveTo>
                <a:lnTo>
                  <a:pt x="62484" y="44196"/>
                </a:lnTo>
                <a:lnTo>
                  <a:pt x="57912" y="39624"/>
                </a:lnTo>
                <a:lnTo>
                  <a:pt x="60960" y="41148"/>
                </a:lnTo>
                <a:lnTo>
                  <a:pt x="103632" y="41148"/>
                </a:lnTo>
                <a:lnTo>
                  <a:pt x="104139" y="44196"/>
                </a:lnTo>
                <a:close/>
              </a:path>
              <a:path w="106679" h="128269">
                <a:moveTo>
                  <a:pt x="44577" y="44196"/>
                </a:moveTo>
                <a:lnTo>
                  <a:pt x="42672" y="44196"/>
                </a:lnTo>
                <a:lnTo>
                  <a:pt x="45719" y="42672"/>
                </a:lnTo>
                <a:lnTo>
                  <a:pt x="44577" y="44196"/>
                </a:lnTo>
                <a:close/>
              </a:path>
              <a:path w="106679" h="128269">
                <a:moveTo>
                  <a:pt x="64878" y="47897"/>
                </a:moveTo>
                <a:lnTo>
                  <a:pt x="60960" y="42672"/>
                </a:lnTo>
                <a:lnTo>
                  <a:pt x="62484" y="44196"/>
                </a:lnTo>
                <a:lnTo>
                  <a:pt x="104139" y="44196"/>
                </a:lnTo>
                <a:lnTo>
                  <a:pt x="104394" y="45720"/>
                </a:lnTo>
                <a:lnTo>
                  <a:pt x="64008" y="45720"/>
                </a:lnTo>
                <a:lnTo>
                  <a:pt x="64878" y="47897"/>
                </a:lnTo>
                <a:close/>
              </a:path>
              <a:path w="106679" h="128269">
                <a:moveTo>
                  <a:pt x="41148" y="48768"/>
                </a:moveTo>
                <a:lnTo>
                  <a:pt x="42672" y="45720"/>
                </a:lnTo>
                <a:lnTo>
                  <a:pt x="41801" y="47897"/>
                </a:lnTo>
                <a:lnTo>
                  <a:pt x="41148" y="48768"/>
                </a:lnTo>
                <a:close/>
              </a:path>
              <a:path w="106679" h="128269">
                <a:moveTo>
                  <a:pt x="41801" y="47897"/>
                </a:moveTo>
                <a:lnTo>
                  <a:pt x="42672" y="45720"/>
                </a:lnTo>
                <a:lnTo>
                  <a:pt x="43434" y="45720"/>
                </a:lnTo>
                <a:lnTo>
                  <a:pt x="41801" y="47897"/>
                </a:lnTo>
                <a:close/>
              </a:path>
              <a:path w="106679" h="128269">
                <a:moveTo>
                  <a:pt x="65532" y="48768"/>
                </a:moveTo>
                <a:lnTo>
                  <a:pt x="64878" y="47897"/>
                </a:lnTo>
                <a:lnTo>
                  <a:pt x="64008" y="45720"/>
                </a:lnTo>
                <a:lnTo>
                  <a:pt x="65532" y="48768"/>
                </a:lnTo>
                <a:close/>
              </a:path>
              <a:path w="106679" h="128269">
                <a:moveTo>
                  <a:pt x="104902" y="48768"/>
                </a:moveTo>
                <a:lnTo>
                  <a:pt x="65532" y="48768"/>
                </a:lnTo>
                <a:lnTo>
                  <a:pt x="64008" y="45720"/>
                </a:lnTo>
                <a:lnTo>
                  <a:pt x="104394" y="45720"/>
                </a:lnTo>
                <a:lnTo>
                  <a:pt x="104902" y="48768"/>
                </a:lnTo>
                <a:close/>
              </a:path>
              <a:path w="106679" h="128269">
                <a:moveTo>
                  <a:pt x="41452" y="48768"/>
                </a:moveTo>
                <a:lnTo>
                  <a:pt x="41148" y="48768"/>
                </a:lnTo>
                <a:lnTo>
                  <a:pt x="41801" y="47897"/>
                </a:lnTo>
                <a:lnTo>
                  <a:pt x="41452" y="48768"/>
                </a:lnTo>
                <a:close/>
              </a:path>
              <a:path w="106679" h="128269">
                <a:moveTo>
                  <a:pt x="105155" y="53340"/>
                </a:moveTo>
                <a:lnTo>
                  <a:pt x="67056" y="53340"/>
                </a:lnTo>
                <a:lnTo>
                  <a:pt x="64878" y="47897"/>
                </a:lnTo>
                <a:lnTo>
                  <a:pt x="65532" y="48768"/>
                </a:lnTo>
                <a:lnTo>
                  <a:pt x="104902" y="48768"/>
                </a:lnTo>
                <a:lnTo>
                  <a:pt x="105155" y="50292"/>
                </a:lnTo>
                <a:lnTo>
                  <a:pt x="105155" y="53340"/>
                </a:lnTo>
                <a:close/>
              </a:path>
              <a:path w="106679" h="128269">
                <a:moveTo>
                  <a:pt x="39624" y="53340"/>
                </a:moveTo>
                <a:lnTo>
                  <a:pt x="39624" y="50292"/>
                </a:lnTo>
                <a:lnTo>
                  <a:pt x="40843" y="50292"/>
                </a:lnTo>
                <a:lnTo>
                  <a:pt x="39624" y="53340"/>
                </a:lnTo>
                <a:close/>
              </a:path>
              <a:path w="106679" h="128269">
                <a:moveTo>
                  <a:pt x="106172" y="59436"/>
                </a:moveTo>
                <a:lnTo>
                  <a:pt x="68580" y="59436"/>
                </a:lnTo>
                <a:lnTo>
                  <a:pt x="65532" y="50292"/>
                </a:lnTo>
                <a:lnTo>
                  <a:pt x="67056" y="53340"/>
                </a:lnTo>
                <a:lnTo>
                  <a:pt x="105155" y="53340"/>
                </a:lnTo>
                <a:lnTo>
                  <a:pt x="106172" y="59436"/>
                </a:lnTo>
                <a:close/>
              </a:path>
              <a:path w="106679" h="128269">
                <a:moveTo>
                  <a:pt x="38100" y="59436"/>
                </a:moveTo>
                <a:lnTo>
                  <a:pt x="38100" y="56388"/>
                </a:lnTo>
                <a:lnTo>
                  <a:pt x="38607" y="56388"/>
                </a:lnTo>
                <a:lnTo>
                  <a:pt x="38100" y="59436"/>
                </a:lnTo>
                <a:close/>
              </a:path>
              <a:path w="106679" h="128269">
                <a:moveTo>
                  <a:pt x="68326" y="64008"/>
                </a:moveTo>
                <a:lnTo>
                  <a:pt x="67056" y="56388"/>
                </a:lnTo>
                <a:lnTo>
                  <a:pt x="68580" y="59436"/>
                </a:lnTo>
                <a:lnTo>
                  <a:pt x="106172" y="59436"/>
                </a:lnTo>
                <a:lnTo>
                  <a:pt x="106679" y="62484"/>
                </a:lnTo>
                <a:lnTo>
                  <a:pt x="68580" y="62484"/>
                </a:lnTo>
                <a:lnTo>
                  <a:pt x="68326" y="64008"/>
                </a:lnTo>
                <a:close/>
              </a:path>
              <a:path w="106679" h="128269">
                <a:moveTo>
                  <a:pt x="68580" y="65532"/>
                </a:moveTo>
                <a:lnTo>
                  <a:pt x="68326" y="64008"/>
                </a:lnTo>
                <a:lnTo>
                  <a:pt x="68580" y="62484"/>
                </a:lnTo>
                <a:lnTo>
                  <a:pt x="68580" y="65532"/>
                </a:lnTo>
                <a:close/>
              </a:path>
              <a:path w="106679" h="128269">
                <a:moveTo>
                  <a:pt x="106679" y="65532"/>
                </a:moveTo>
                <a:lnTo>
                  <a:pt x="68580" y="65532"/>
                </a:lnTo>
                <a:lnTo>
                  <a:pt x="68580" y="62484"/>
                </a:lnTo>
                <a:lnTo>
                  <a:pt x="106679" y="62484"/>
                </a:lnTo>
                <a:lnTo>
                  <a:pt x="106679" y="65532"/>
                </a:lnTo>
                <a:close/>
              </a:path>
              <a:path w="106679" h="128269">
                <a:moveTo>
                  <a:pt x="67056" y="71628"/>
                </a:moveTo>
                <a:lnTo>
                  <a:pt x="68326" y="64008"/>
                </a:lnTo>
                <a:lnTo>
                  <a:pt x="68580" y="65532"/>
                </a:lnTo>
                <a:lnTo>
                  <a:pt x="106679" y="65532"/>
                </a:lnTo>
                <a:lnTo>
                  <a:pt x="106172" y="68580"/>
                </a:lnTo>
                <a:lnTo>
                  <a:pt x="68580" y="68580"/>
                </a:lnTo>
                <a:lnTo>
                  <a:pt x="67056" y="71628"/>
                </a:lnTo>
                <a:close/>
              </a:path>
              <a:path w="106679" h="128269">
                <a:moveTo>
                  <a:pt x="38709" y="71628"/>
                </a:moveTo>
                <a:lnTo>
                  <a:pt x="38100" y="71628"/>
                </a:lnTo>
                <a:lnTo>
                  <a:pt x="38100" y="68580"/>
                </a:lnTo>
                <a:lnTo>
                  <a:pt x="38709" y="71628"/>
                </a:lnTo>
                <a:close/>
              </a:path>
              <a:path w="106679" h="128269">
                <a:moveTo>
                  <a:pt x="65532" y="76200"/>
                </a:moveTo>
                <a:lnTo>
                  <a:pt x="68580" y="68580"/>
                </a:lnTo>
                <a:lnTo>
                  <a:pt x="106172" y="68580"/>
                </a:lnTo>
                <a:lnTo>
                  <a:pt x="105409" y="73152"/>
                </a:lnTo>
                <a:lnTo>
                  <a:pt x="67056" y="73152"/>
                </a:lnTo>
                <a:lnTo>
                  <a:pt x="65532" y="76200"/>
                </a:lnTo>
                <a:close/>
              </a:path>
              <a:path w="106679" h="128269">
                <a:moveTo>
                  <a:pt x="40843" y="76200"/>
                </a:moveTo>
                <a:lnTo>
                  <a:pt x="39624" y="76200"/>
                </a:lnTo>
                <a:lnTo>
                  <a:pt x="39624" y="73152"/>
                </a:lnTo>
                <a:lnTo>
                  <a:pt x="40843" y="76200"/>
                </a:lnTo>
                <a:close/>
              </a:path>
              <a:path w="106679" h="128269">
                <a:moveTo>
                  <a:pt x="64008" y="80772"/>
                </a:moveTo>
                <a:lnTo>
                  <a:pt x="67056" y="73152"/>
                </a:lnTo>
                <a:lnTo>
                  <a:pt x="105409" y="73152"/>
                </a:lnTo>
                <a:lnTo>
                  <a:pt x="105155" y="74676"/>
                </a:lnTo>
                <a:lnTo>
                  <a:pt x="105155" y="77724"/>
                </a:lnTo>
                <a:lnTo>
                  <a:pt x="104851" y="79248"/>
                </a:lnTo>
                <a:lnTo>
                  <a:pt x="65532" y="79248"/>
                </a:lnTo>
                <a:lnTo>
                  <a:pt x="64008" y="80772"/>
                </a:lnTo>
                <a:close/>
              </a:path>
              <a:path w="106679" h="128269">
                <a:moveTo>
                  <a:pt x="42672" y="80772"/>
                </a:moveTo>
                <a:lnTo>
                  <a:pt x="41148" y="79248"/>
                </a:lnTo>
                <a:lnTo>
                  <a:pt x="42062" y="79248"/>
                </a:lnTo>
                <a:lnTo>
                  <a:pt x="42672" y="80772"/>
                </a:lnTo>
                <a:close/>
              </a:path>
              <a:path w="106679" h="128269">
                <a:moveTo>
                  <a:pt x="101498" y="89916"/>
                </a:moveTo>
                <a:lnTo>
                  <a:pt x="56387" y="89916"/>
                </a:lnTo>
                <a:lnTo>
                  <a:pt x="55215" y="89681"/>
                </a:lnTo>
                <a:lnTo>
                  <a:pt x="56388" y="88900"/>
                </a:lnTo>
                <a:lnTo>
                  <a:pt x="57912" y="88392"/>
                </a:lnTo>
                <a:lnTo>
                  <a:pt x="60960" y="85344"/>
                </a:lnTo>
                <a:lnTo>
                  <a:pt x="65532" y="79248"/>
                </a:lnTo>
                <a:lnTo>
                  <a:pt x="104851" y="79248"/>
                </a:lnTo>
                <a:lnTo>
                  <a:pt x="103632" y="85344"/>
                </a:lnTo>
                <a:lnTo>
                  <a:pt x="102108" y="86868"/>
                </a:lnTo>
                <a:lnTo>
                  <a:pt x="102020" y="88609"/>
                </a:lnTo>
                <a:lnTo>
                  <a:pt x="101498" y="89916"/>
                </a:lnTo>
                <a:close/>
              </a:path>
              <a:path w="106679" h="128269">
                <a:moveTo>
                  <a:pt x="45719" y="85344"/>
                </a:moveTo>
                <a:lnTo>
                  <a:pt x="42672" y="82296"/>
                </a:lnTo>
                <a:lnTo>
                  <a:pt x="43434" y="82296"/>
                </a:lnTo>
                <a:lnTo>
                  <a:pt x="45719" y="85344"/>
                </a:lnTo>
                <a:close/>
              </a:path>
              <a:path w="106679" h="128269">
                <a:moveTo>
                  <a:pt x="59218" y="86650"/>
                </a:moveTo>
                <a:lnTo>
                  <a:pt x="62484" y="82296"/>
                </a:lnTo>
                <a:lnTo>
                  <a:pt x="60960" y="85344"/>
                </a:lnTo>
                <a:lnTo>
                  <a:pt x="59218" y="86650"/>
                </a:lnTo>
                <a:close/>
              </a:path>
              <a:path w="106679" h="128269">
                <a:moveTo>
                  <a:pt x="58826" y="87172"/>
                </a:moveTo>
                <a:lnTo>
                  <a:pt x="59218" y="86650"/>
                </a:lnTo>
                <a:lnTo>
                  <a:pt x="60960" y="85344"/>
                </a:lnTo>
                <a:lnTo>
                  <a:pt x="59436" y="86868"/>
                </a:lnTo>
                <a:lnTo>
                  <a:pt x="58826" y="87172"/>
                </a:lnTo>
                <a:close/>
              </a:path>
              <a:path w="106679" h="128269">
                <a:moveTo>
                  <a:pt x="57912" y="87630"/>
                </a:moveTo>
                <a:lnTo>
                  <a:pt x="59218" y="86650"/>
                </a:lnTo>
                <a:lnTo>
                  <a:pt x="58826" y="87172"/>
                </a:lnTo>
                <a:lnTo>
                  <a:pt x="57912" y="87630"/>
                </a:lnTo>
                <a:close/>
              </a:path>
              <a:path w="106679" h="128269">
                <a:moveTo>
                  <a:pt x="51307" y="88900"/>
                </a:moveTo>
                <a:lnTo>
                  <a:pt x="48768" y="88392"/>
                </a:lnTo>
                <a:lnTo>
                  <a:pt x="47244" y="86868"/>
                </a:lnTo>
                <a:lnTo>
                  <a:pt x="51307" y="88900"/>
                </a:lnTo>
                <a:close/>
              </a:path>
              <a:path w="106679" h="128269">
                <a:moveTo>
                  <a:pt x="58674" y="87376"/>
                </a:moveTo>
                <a:lnTo>
                  <a:pt x="58826" y="87172"/>
                </a:lnTo>
                <a:lnTo>
                  <a:pt x="59436" y="86868"/>
                </a:lnTo>
                <a:lnTo>
                  <a:pt x="58674" y="87376"/>
                </a:lnTo>
                <a:close/>
              </a:path>
              <a:path w="106679" h="128269">
                <a:moveTo>
                  <a:pt x="57912" y="88392"/>
                </a:moveTo>
                <a:lnTo>
                  <a:pt x="58674" y="87376"/>
                </a:lnTo>
                <a:lnTo>
                  <a:pt x="59436" y="86868"/>
                </a:lnTo>
                <a:lnTo>
                  <a:pt x="57912" y="88392"/>
                </a:lnTo>
                <a:close/>
              </a:path>
              <a:path w="106679" h="128269">
                <a:moveTo>
                  <a:pt x="56526" y="88669"/>
                </a:moveTo>
                <a:lnTo>
                  <a:pt x="57912" y="87630"/>
                </a:lnTo>
                <a:lnTo>
                  <a:pt x="58826" y="87172"/>
                </a:lnTo>
                <a:lnTo>
                  <a:pt x="58674" y="87376"/>
                </a:lnTo>
                <a:lnTo>
                  <a:pt x="56823" y="88609"/>
                </a:lnTo>
                <a:lnTo>
                  <a:pt x="56526" y="88669"/>
                </a:lnTo>
                <a:close/>
              </a:path>
              <a:path w="106679" h="128269">
                <a:moveTo>
                  <a:pt x="56823" y="88609"/>
                </a:moveTo>
                <a:lnTo>
                  <a:pt x="58674" y="87376"/>
                </a:lnTo>
                <a:lnTo>
                  <a:pt x="57912" y="88392"/>
                </a:lnTo>
                <a:lnTo>
                  <a:pt x="56823" y="88609"/>
                </a:lnTo>
                <a:close/>
              </a:path>
              <a:path w="106679" h="128269">
                <a:moveTo>
                  <a:pt x="55372" y="88900"/>
                </a:moveTo>
                <a:lnTo>
                  <a:pt x="57912" y="87630"/>
                </a:lnTo>
                <a:lnTo>
                  <a:pt x="56526" y="88669"/>
                </a:lnTo>
                <a:lnTo>
                  <a:pt x="55372" y="88900"/>
                </a:lnTo>
                <a:close/>
              </a:path>
              <a:path w="106679" h="128269">
                <a:moveTo>
                  <a:pt x="50292" y="89916"/>
                </a:moveTo>
                <a:lnTo>
                  <a:pt x="48768" y="88392"/>
                </a:lnTo>
                <a:lnTo>
                  <a:pt x="52196" y="89535"/>
                </a:lnTo>
                <a:lnTo>
                  <a:pt x="50292" y="89916"/>
                </a:lnTo>
                <a:close/>
              </a:path>
              <a:path w="106679" h="128269">
                <a:moveTo>
                  <a:pt x="52196" y="89535"/>
                </a:moveTo>
                <a:lnTo>
                  <a:pt x="48768" y="88392"/>
                </a:lnTo>
                <a:lnTo>
                  <a:pt x="51307" y="88900"/>
                </a:lnTo>
                <a:lnTo>
                  <a:pt x="52469" y="89480"/>
                </a:lnTo>
                <a:lnTo>
                  <a:pt x="52196" y="89535"/>
                </a:lnTo>
                <a:close/>
              </a:path>
              <a:path w="106679" h="128269">
                <a:moveTo>
                  <a:pt x="56388" y="88900"/>
                </a:moveTo>
                <a:lnTo>
                  <a:pt x="56823" y="88609"/>
                </a:lnTo>
                <a:lnTo>
                  <a:pt x="57912" y="88392"/>
                </a:lnTo>
                <a:lnTo>
                  <a:pt x="56388" y="88900"/>
                </a:lnTo>
                <a:close/>
              </a:path>
              <a:path w="106679" h="128269">
                <a:moveTo>
                  <a:pt x="56083" y="89001"/>
                </a:moveTo>
                <a:lnTo>
                  <a:pt x="56526" y="88669"/>
                </a:lnTo>
                <a:lnTo>
                  <a:pt x="56823" y="88609"/>
                </a:lnTo>
                <a:lnTo>
                  <a:pt x="56388" y="88900"/>
                </a:lnTo>
                <a:lnTo>
                  <a:pt x="56083" y="89001"/>
                </a:lnTo>
                <a:close/>
              </a:path>
              <a:path w="106679" h="128269">
                <a:moveTo>
                  <a:pt x="54483" y="89535"/>
                </a:moveTo>
                <a:lnTo>
                  <a:pt x="54210" y="89480"/>
                </a:lnTo>
                <a:lnTo>
                  <a:pt x="55372" y="88900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5"/>
                </a:lnTo>
                <a:close/>
              </a:path>
              <a:path w="106679" h="128269">
                <a:moveTo>
                  <a:pt x="52469" y="89480"/>
                </a:moveTo>
                <a:lnTo>
                  <a:pt x="51307" y="88900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69">
                <a:moveTo>
                  <a:pt x="54210" y="89480"/>
                </a:moveTo>
                <a:lnTo>
                  <a:pt x="53339" y="89306"/>
                </a:lnTo>
                <a:lnTo>
                  <a:pt x="55372" y="88900"/>
                </a:lnTo>
                <a:lnTo>
                  <a:pt x="54210" y="89480"/>
                </a:lnTo>
                <a:close/>
              </a:path>
              <a:path w="106679" h="128269">
                <a:moveTo>
                  <a:pt x="55215" y="89681"/>
                </a:moveTo>
                <a:lnTo>
                  <a:pt x="56083" y="89001"/>
                </a:lnTo>
                <a:lnTo>
                  <a:pt x="56388" y="88900"/>
                </a:lnTo>
                <a:lnTo>
                  <a:pt x="55215" y="89681"/>
                </a:lnTo>
                <a:close/>
              </a:path>
              <a:path w="106679" h="128269">
                <a:moveTo>
                  <a:pt x="55184" y="89675"/>
                </a:moveTo>
                <a:lnTo>
                  <a:pt x="54483" y="89535"/>
                </a:lnTo>
                <a:lnTo>
                  <a:pt x="56083" y="89001"/>
                </a:lnTo>
                <a:lnTo>
                  <a:pt x="55184" y="89675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2196" y="89535"/>
                </a:lnTo>
                <a:lnTo>
                  <a:pt x="52469" y="89480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4210" y="89480"/>
                </a:lnTo>
                <a:lnTo>
                  <a:pt x="54483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3339" y="89916"/>
                </a:moveTo>
                <a:lnTo>
                  <a:pt x="50292" y="89916"/>
                </a:lnTo>
                <a:lnTo>
                  <a:pt x="52196" y="89535"/>
                </a:lnTo>
                <a:lnTo>
                  <a:pt x="53339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3339" y="89916"/>
                </a:lnTo>
                <a:lnTo>
                  <a:pt x="54483" y="89535"/>
                </a:ln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4864" y="89916"/>
                </a:moveTo>
                <a:lnTo>
                  <a:pt x="55184" y="89675"/>
                </a:lnTo>
                <a:lnTo>
                  <a:pt x="54864" y="89916"/>
                </a:lnTo>
                <a:close/>
              </a:path>
              <a:path w="106679" h="128269">
                <a:moveTo>
                  <a:pt x="56387" y="89916"/>
                </a:moveTo>
                <a:lnTo>
                  <a:pt x="54864" y="89916"/>
                </a:lnTo>
                <a:lnTo>
                  <a:pt x="55215" y="89681"/>
                </a:lnTo>
                <a:lnTo>
                  <a:pt x="56387" y="89916"/>
                </a:lnTo>
                <a:close/>
              </a:path>
              <a:path w="106679" h="128269">
                <a:moveTo>
                  <a:pt x="76200" y="121920"/>
                </a:moveTo>
                <a:lnTo>
                  <a:pt x="30480" y="121920"/>
                </a:lnTo>
                <a:lnTo>
                  <a:pt x="28956" y="120396"/>
                </a:lnTo>
                <a:lnTo>
                  <a:pt x="22859" y="115824"/>
                </a:lnTo>
                <a:lnTo>
                  <a:pt x="21336" y="115824"/>
                </a:lnTo>
                <a:lnTo>
                  <a:pt x="21336" y="114300"/>
                </a:lnTo>
                <a:lnTo>
                  <a:pt x="85344" y="114300"/>
                </a:lnTo>
                <a:lnTo>
                  <a:pt x="83820" y="115824"/>
                </a:lnTo>
                <a:lnTo>
                  <a:pt x="77724" y="120396"/>
                </a:lnTo>
                <a:lnTo>
                  <a:pt x="76200" y="121920"/>
                </a:lnTo>
                <a:close/>
              </a:path>
              <a:path w="106679" h="128269">
                <a:moveTo>
                  <a:pt x="65532" y="126492"/>
                </a:moveTo>
                <a:lnTo>
                  <a:pt x="41148" y="126492"/>
                </a:lnTo>
                <a:lnTo>
                  <a:pt x="39624" y="124968"/>
                </a:lnTo>
                <a:lnTo>
                  <a:pt x="32004" y="123444"/>
                </a:lnTo>
                <a:lnTo>
                  <a:pt x="32004" y="121920"/>
                </a:lnTo>
                <a:lnTo>
                  <a:pt x="74676" y="121920"/>
                </a:lnTo>
                <a:lnTo>
                  <a:pt x="73152" y="123444"/>
                </a:lnTo>
                <a:lnTo>
                  <a:pt x="67056" y="124968"/>
                </a:lnTo>
                <a:lnTo>
                  <a:pt x="65532" y="126492"/>
                </a:lnTo>
                <a:close/>
              </a:path>
              <a:path w="106679" h="128269">
                <a:moveTo>
                  <a:pt x="56387" y="128016"/>
                </a:moveTo>
                <a:lnTo>
                  <a:pt x="50292" y="128016"/>
                </a:lnTo>
                <a:lnTo>
                  <a:pt x="44195" y="126492"/>
                </a:lnTo>
                <a:lnTo>
                  <a:pt x="62484" y="126492"/>
                </a:lnTo>
                <a:lnTo>
                  <a:pt x="5638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83452" y="2598419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8" y="0"/>
                </a:moveTo>
                <a:lnTo>
                  <a:pt x="414528" y="137160"/>
                </a:lnTo>
                <a:lnTo>
                  <a:pt x="0" y="137160"/>
                </a:lnTo>
                <a:lnTo>
                  <a:pt x="0" y="0"/>
                </a:lnTo>
                <a:lnTo>
                  <a:pt x="41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65164" y="2580132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8287"/>
                </a:lnTo>
                <a:lnTo>
                  <a:pt x="38099" y="18288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5448"/>
                </a:lnTo>
                <a:lnTo>
                  <a:pt x="452627" y="155448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8288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8288"/>
                </a:lnTo>
                <a:lnTo>
                  <a:pt x="414527" y="18288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414527" y="18288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8288"/>
                </a:lnTo>
                <a:lnTo>
                  <a:pt x="452627" y="18287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5448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5448"/>
                </a:lnTo>
                <a:close/>
              </a:path>
              <a:path w="452754" h="175260">
                <a:moveTo>
                  <a:pt x="414527" y="155448"/>
                </a:moveTo>
                <a:lnTo>
                  <a:pt x="38099" y="155448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5448"/>
                </a:lnTo>
                <a:close/>
              </a:path>
              <a:path w="452754" h="175260">
                <a:moveTo>
                  <a:pt x="452627" y="155448"/>
                </a:moveTo>
                <a:lnTo>
                  <a:pt x="414527" y="155448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86778" y="1969008"/>
            <a:ext cx="0" cy="719455"/>
          </a:xfrm>
          <a:custGeom>
            <a:avLst/>
            <a:gdLst/>
            <a:ahLst/>
            <a:cxnLst/>
            <a:rect l="l" t="t" r="r" b="b"/>
            <a:pathLst>
              <a:path w="0" h="719455">
                <a:moveTo>
                  <a:pt x="0" y="0"/>
                </a:moveTo>
                <a:lnTo>
                  <a:pt x="0" y="71932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86016" y="1968245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248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55535" y="2625851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4218" y="2952"/>
                </a:lnTo>
                <a:lnTo>
                  <a:pt x="42481" y="11049"/>
                </a:lnTo>
                <a:lnTo>
                  <a:pt x="48172" y="23145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35723" y="2606039"/>
            <a:ext cx="88900" cy="114300"/>
          </a:xfrm>
          <a:custGeom>
            <a:avLst/>
            <a:gdLst/>
            <a:ahLst/>
            <a:cxnLst/>
            <a:rect l="l" t="t" r="r" b="b"/>
            <a:pathLst>
              <a:path w="88900" h="114300">
                <a:moveTo>
                  <a:pt x="51816" y="1524"/>
                </a:moveTo>
                <a:lnTo>
                  <a:pt x="36576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8900" h="114300">
                <a:moveTo>
                  <a:pt x="64008" y="6096"/>
                </a:moveTo>
                <a:lnTo>
                  <a:pt x="25908" y="6096"/>
                </a:lnTo>
                <a:lnTo>
                  <a:pt x="25908" y="4572"/>
                </a:lnTo>
                <a:lnTo>
                  <a:pt x="32004" y="3048"/>
                </a:lnTo>
                <a:lnTo>
                  <a:pt x="33528" y="1524"/>
                </a:lnTo>
                <a:lnTo>
                  <a:pt x="56387" y="1524"/>
                </a:lnTo>
                <a:lnTo>
                  <a:pt x="57912" y="3048"/>
                </a:lnTo>
                <a:lnTo>
                  <a:pt x="62484" y="4572"/>
                </a:lnTo>
                <a:lnTo>
                  <a:pt x="64008" y="6096"/>
                </a:lnTo>
                <a:close/>
              </a:path>
              <a:path w="88900" h="114300">
                <a:moveTo>
                  <a:pt x="64008" y="109728"/>
                </a:moveTo>
                <a:lnTo>
                  <a:pt x="25908" y="109728"/>
                </a:lnTo>
                <a:lnTo>
                  <a:pt x="22859" y="106680"/>
                </a:lnTo>
                <a:lnTo>
                  <a:pt x="18288" y="103632"/>
                </a:lnTo>
                <a:lnTo>
                  <a:pt x="15240" y="100584"/>
                </a:lnTo>
                <a:lnTo>
                  <a:pt x="12192" y="96012"/>
                </a:lnTo>
                <a:lnTo>
                  <a:pt x="10668" y="96012"/>
                </a:lnTo>
                <a:lnTo>
                  <a:pt x="10668" y="92964"/>
                </a:lnTo>
                <a:lnTo>
                  <a:pt x="7620" y="88392"/>
                </a:lnTo>
                <a:lnTo>
                  <a:pt x="6096" y="86868"/>
                </a:lnTo>
                <a:lnTo>
                  <a:pt x="6096" y="85344"/>
                </a:lnTo>
                <a:lnTo>
                  <a:pt x="3048" y="79248"/>
                </a:lnTo>
                <a:lnTo>
                  <a:pt x="1524" y="68580"/>
                </a:lnTo>
                <a:lnTo>
                  <a:pt x="1524" y="67056"/>
                </a:lnTo>
                <a:lnTo>
                  <a:pt x="0" y="59436"/>
                </a:lnTo>
                <a:lnTo>
                  <a:pt x="1524" y="48768"/>
                </a:lnTo>
                <a:lnTo>
                  <a:pt x="1524" y="45720"/>
                </a:lnTo>
                <a:lnTo>
                  <a:pt x="3048" y="38100"/>
                </a:lnTo>
                <a:lnTo>
                  <a:pt x="6096" y="30480"/>
                </a:lnTo>
                <a:lnTo>
                  <a:pt x="6096" y="27432"/>
                </a:lnTo>
                <a:lnTo>
                  <a:pt x="7620" y="27432"/>
                </a:lnTo>
                <a:lnTo>
                  <a:pt x="10668" y="21336"/>
                </a:lnTo>
                <a:lnTo>
                  <a:pt x="10668" y="19812"/>
                </a:lnTo>
                <a:lnTo>
                  <a:pt x="12192" y="19812"/>
                </a:lnTo>
                <a:lnTo>
                  <a:pt x="12192" y="18288"/>
                </a:lnTo>
                <a:lnTo>
                  <a:pt x="15240" y="13716"/>
                </a:lnTo>
                <a:lnTo>
                  <a:pt x="16764" y="13716"/>
                </a:lnTo>
                <a:lnTo>
                  <a:pt x="18288" y="12192"/>
                </a:lnTo>
                <a:lnTo>
                  <a:pt x="18288" y="10668"/>
                </a:lnTo>
                <a:lnTo>
                  <a:pt x="22859" y="7620"/>
                </a:lnTo>
                <a:lnTo>
                  <a:pt x="24384" y="6096"/>
                </a:lnTo>
                <a:lnTo>
                  <a:pt x="65532" y="6096"/>
                </a:lnTo>
                <a:lnTo>
                  <a:pt x="77724" y="18288"/>
                </a:lnTo>
                <a:lnTo>
                  <a:pt x="77724" y="19812"/>
                </a:lnTo>
                <a:lnTo>
                  <a:pt x="79248" y="21336"/>
                </a:lnTo>
                <a:lnTo>
                  <a:pt x="82296" y="27432"/>
                </a:lnTo>
                <a:lnTo>
                  <a:pt x="82296" y="28956"/>
                </a:lnTo>
                <a:lnTo>
                  <a:pt x="83820" y="30480"/>
                </a:lnTo>
                <a:lnTo>
                  <a:pt x="85344" y="36576"/>
                </a:lnTo>
                <a:lnTo>
                  <a:pt x="41148" y="36576"/>
                </a:lnTo>
                <a:lnTo>
                  <a:pt x="43433" y="38100"/>
                </a:lnTo>
                <a:lnTo>
                  <a:pt x="41148" y="38100"/>
                </a:lnTo>
                <a:lnTo>
                  <a:pt x="43918" y="38792"/>
                </a:lnTo>
                <a:lnTo>
                  <a:pt x="42672" y="39624"/>
                </a:lnTo>
                <a:lnTo>
                  <a:pt x="44195" y="39624"/>
                </a:lnTo>
                <a:lnTo>
                  <a:pt x="42672" y="41148"/>
                </a:lnTo>
                <a:lnTo>
                  <a:pt x="43434" y="41148"/>
                </a:lnTo>
                <a:lnTo>
                  <a:pt x="42671" y="42672"/>
                </a:lnTo>
                <a:lnTo>
                  <a:pt x="39624" y="47244"/>
                </a:lnTo>
                <a:lnTo>
                  <a:pt x="38100" y="53340"/>
                </a:lnTo>
                <a:lnTo>
                  <a:pt x="38862" y="53340"/>
                </a:lnTo>
                <a:lnTo>
                  <a:pt x="38100" y="56388"/>
                </a:lnTo>
                <a:lnTo>
                  <a:pt x="39014" y="60960"/>
                </a:lnTo>
                <a:lnTo>
                  <a:pt x="38100" y="60960"/>
                </a:lnTo>
                <a:lnTo>
                  <a:pt x="39624" y="65532"/>
                </a:lnTo>
                <a:lnTo>
                  <a:pt x="41452" y="70104"/>
                </a:lnTo>
                <a:lnTo>
                  <a:pt x="41148" y="70104"/>
                </a:lnTo>
                <a:lnTo>
                  <a:pt x="43434" y="74676"/>
                </a:lnTo>
                <a:lnTo>
                  <a:pt x="42672" y="74676"/>
                </a:lnTo>
                <a:lnTo>
                  <a:pt x="44195" y="76200"/>
                </a:lnTo>
                <a:lnTo>
                  <a:pt x="42672" y="76200"/>
                </a:lnTo>
                <a:lnTo>
                  <a:pt x="44195" y="76708"/>
                </a:lnTo>
                <a:lnTo>
                  <a:pt x="41148" y="77724"/>
                </a:lnTo>
                <a:lnTo>
                  <a:pt x="86359" y="77724"/>
                </a:lnTo>
                <a:lnTo>
                  <a:pt x="83820" y="85344"/>
                </a:lnTo>
                <a:lnTo>
                  <a:pt x="82296" y="86868"/>
                </a:lnTo>
                <a:lnTo>
                  <a:pt x="82296" y="88392"/>
                </a:lnTo>
                <a:lnTo>
                  <a:pt x="79248" y="92964"/>
                </a:lnTo>
                <a:lnTo>
                  <a:pt x="79248" y="94488"/>
                </a:lnTo>
                <a:lnTo>
                  <a:pt x="73152" y="100584"/>
                </a:lnTo>
                <a:lnTo>
                  <a:pt x="73152" y="102108"/>
                </a:lnTo>
                <a:lnTo>
                  <a:pt x="71628" y="103632"/>
                </a:lnTo>
                <a:lnTo>
                  <a:pt x="70104" y="103632"/>
                </a:lnTo>
                <a:lnTo>
                  <a:pt x="67056" y="108204"/>
                </a:lnTo>
                <a:lnTo>
                  <a:pt x="65532" y="108204"/>
                </a:lnTo>
                <a:lnTo>
                  <a:pt x="64008" y="109728"/>
                </a:lnTo>
                <a:close/>
              </a:path>
              <a:path w="88900" h="114300">
                <a:moveTo>
                  <a:pt x="44196" y="38608"/>
                </a:moveTo>
                <a:lnTo>
                  <a:pt x="41148" y="36576"/>
                </a:lnTo>
                <a:lnTo>
                  <a:pt x="44196" y="38100"/>
                </a:lnTo>
                <a:lnTo>
                  <a:pt x="44430" y="38451"/>
                </a:lnTo>
                <a:lnTo>
                  <a:pt x="44196" y="38608"/>
                </a:lnTo>
                <a:close/>
              </a:path>
              <a:path w="88900" h="114300">
                <a:moveTo>
                  <a:pt x="44195" y="38100"/>
                </a:moveTo>
                <a:lnTo>
                  <a:pt x="41148" y="36576"/>
                </a:lnTo>
                <a:lnTo>
                  <a:pt x="42672" y="36576"/>
                </a:lnTo>
                <a:lnTo>
                  <a:pt x="44195" y="38100"/>
                </a:lnTo>
                <a:close/>
              </a:path>
              <a:path w="88900" h="114300">
                <a:moveTo>
                  <a:pt x="44631" y="38317"/>
                </a:moveTo>
                <a:lnTo>
                  <a:pt x="44196" y="38100"/>
                </a:lnTo>
                <a:lnTo>
                  <a:pt x="42672" y="36576"/>
                </a:lnTo>
                <a:lnTo>
                  <a:pt x="47244" y="36576"/>
                </a:lnTo>
                <a:lnTo>
                  <a:pt x="44631" y="38317"/>
                </a:lnTo>
                <a:close/>
              </a:path>
              <a:path w="88900" h="114300">
                <a:moveTo>
                  <a:pt x="45211" y="38608"/>
                </a:moveTo>
                <a:lnTo>
                  <a:pt x="44631" y="38317"/>
                </a:lnTo>
                <a:lnTo>
                  <a:pt x="47244" y="36576"/>
                </a:lnTo>
                <a:lnTo>
                  <a:pt x="45211" y="38608"/>
                </a:lnTo>
                <a:close/>
              </a:path>
              <a:path w="88900" h="114300">
                <a:moveTo>
                  <a:pt x="45415" y="38709"/>
                </a:moveTo>
                <a:lnTo>
                  <a:pt x="45719" y="38100"/>
                </a:lnTo>
                <a:lnTo>
                  <a:pt x="47244" y="36576"/>
                </a:lnTo>
                <a:lnTo>
                  <a:pt x="85344" y="36576"/>
                </a:lnTo>
                <a:lnTo>
                  <a:pt x="85852" y="38100"/>
                </a:lnTo>
                <a:lnTo>
                  <a:pt x="47244" y="38100"/>
                </a:lnTo>
                <a:lnTo>
                  <a:pt x="45415" y="38709"/>
                </a:lnTo>
                <a:close/>
              </a:path>
              <a:path w="88900" h="114300">
                <a:moveTo>
                  <a:pt x="43918" y="38792"/>
                </a:moveTo>
                <a:lnTo>
                  <a:pt x="41148" y="38100"/>
                </a:lnTo>
                <a:lnTo>
                  <a:pt x="43433" y="38100"/>
                </a:lnTo>
                <a:lnTo>
                  <a:pt x="44196" y="38608"/>
                </a:lnTo>
                <a:lnTo>
                  <a:pt x="43918" y="38792"/>
                </a:lnTo>
                <a:close/>
              </a:path>
              <a:path w="88900" h="114300">
                <a:moveTo>
                  <a:pt x="44430" y="38451"/>
                </a:moveTo>
                <a:lnTo>
                  <a:pt x="44195" y="38100"/>
                </a:lnTo>
                <a:lnTo>
                  <a:pt x="44413" y="38317"/>
                </a:lnTo>
                <a:lnTo>
                  <a:pt x="44430" y="38451"/>
                </a:lnTo>
                <a:close/>
              </a:path>
              <a:path w="88900" h="114300">
                <a:moveTo>
                  <a:pt x="44500" y="38404"/>
                </a:moveTo>
                <a:lnTo>
                  <a:pt x="44196" y="38100"/>
                </a:lnTo>
                <a:lnTo>
                  <a:pt x="44631" y="38317"/>
                </a:lnTo>
                <a:lnTo>
                  <a:pt x="44500" y="38404"/>
                </a:lnTo>
                <a:close/>
              </a:path>
              <a:path w="88900" h="114300">
                <a:moveTo>
                  <a:pt x="45339" y="38671"/>
                </a:moveTo>
                <a:lnTo>
                  <a:pt x="45719" y="38100"/>
                </a:lnTo>
                <a:lnTo>
                  <a:pt x="45339" y="38671"/>
                </a:lnTo>
                <a:close/>
              </a:path>
              <a:path w="88900" h="114300">
                <a:moveTo>
                  <a:pt x="86360" y="39624"/>
                </a:moveTo>
                <a:lnTo>
                  <a:pt x="47244" y="39624"/>
                </a:lnTo>
                <a:lnTo>
                  <a:pt x="45415" y="38709"/>
                </a:lnTo>
                <a:lnTo>
                  <a:pt x="47244" y="38100"/>
                </a:lnTo>
                <a:lnTo>
                  <a:pt x="85852" y="38100"/>
                </a:lnTo>
                <a:lnTo>
                  <a:pt x="86360" y="39624"/>
                </a:lnTo>
                <a:close/>
              </a:path>
              <a:path w="88900" h="114300">
                <a:moveTo>
                  <a:pt x="44958" y="38862"/>
                </a:moveTo>
                <a:lnTo>
                  <a:pt x="44500" y="38404"/>
                </a:lnTo>
                <a:lnTo>
                  <a:pt x="44631" y="38317"/>
                </a:lnTo>
                <a:lnTo>
                  <a:pt x="45212" y="38608"/>
                </a:lnTo>
                <a:lnTo>
                  <a:pt x="44958" y="38862"/>
                </a:lnTo>
                <a:close/>
              </a:path>
              <a:path w="88900" h="114300">
                <a:moveTo>
                  <a:pt x="44750" y="38931"/>
                </a:moveTo>
                <a:lnTo>
                  <a:pt x="44577" y="38671"/>
                </a:lnTo>
                <a:lnTo>
                  <a:pt x="44500" y="38404"/>
                </a:lnTo>
                <a:lnTo>
                  <a:pt x="44958" y="38862"/>
                </a:lnTo>
                <a:lnTo>
                  <a:pt x="44750" y="38931"/>
                </a:lnTo>
                <a:close/>
              </a:path>
              <a:path w="88900" h="114300">
                <a:moveTo>
                  <a:pt x="44704" y="38946"/>
                </a:moveTo>
                <a:lnTo>
                  <a:pt x="44196" y="38608"/>
                </a:lnTo>
                <a:lnTo>
                  <a:pt x="44430" y="38451"/>
                </a:lnTo>
                <a:lnTo>
                  <a:pt x="44657" y="38792"/>
                </a:lnTo>
                <a:lnTo>
                  <a:pt x="44704" y="38946"/>
                </a:lnTo>
                <a:close/>
              </a:path>
              <a:path w="88900" h="114300">
                <a:moveTo>
                  <a:pt x="44631" y="38970"/>
                </a:moveTo>
                <a:lnTo>
                  <a:pt x="43918" y="38792"/>
                </a:lnTo>
                <a:lnTo>
                  <a:pt x="44196" y="38608"/>
                </a:lnTo>
                <a:lnTo>
                  <a:pt x="44680" y="38931"/>
                </a:lnTo>
                <a:close/>
              </a:path>
              <a:path w="88900" h="114300">
                <a:moveTo>
                  <a:pt x="44958" y="38862"/>
                </a:moveTo>
                <a:lnTo>
                  <a:pt x="45212" y="38608"/>
                </a:lnTo>
                <a:lnTo>
                  <a:pt x="45284" y="38753"/>
                </a:lnTo>
                <a:lnTo>
                  <a:pt x="44958" y="38862"/>
                </a:lnTo>
                <a:close/>
              </a:path>
              <a:path w="88900" h="114300">
                <a:moveTo>
                  <a:pt x="45284" y="38753"/>
                </a:moveTo>
                <a:lnTo>
                  <a:pt x="45415" y="38709"/>
                </a:lnTo>
                <a:lnTo>
                  <a:pt x="45284" y="38753"/>
                </a:lnTo>
                <a:close/>
              </a:path>
              <a:path w="88900" h="114300">
                <a:moveTo>
                  <a:pt x="47244" y="39624"/>
                </a:moveTo>
                <a:lnTo>
                  <a:pt x="45211" y="39116"/>
                </a:lnTo>
                <a:lnTo>
                  <a:pt x="45139" y="38970"/>
                </a:lnTo>
                <a:lnTo>
                  <a:pt x="45284" y="38753"/>
                </a:lnTo>
                <a:lnTo>
                  <a:pt x="45415" y="38709"/>
                </a:lnTo>
                <a:lnTo>
                  <a:pt x="47244" y="39624"/>
                </a:lnTo>
                <a:close/>
              </a:path>
              <a:path w="88900" h="114300">
                <a:moveTo>
                  <a:pt x="45110" y="39014"/>
                </a:moveTo>
                <a:lnTo>
                  <a:pt x="44958" y="38862"/>
                </a:lnTo>
                <a:lnTo>
                  <a:pt x="45284" y="38753"/>
                </a:lnTo>
                <a:lnTo>
                  <a:pt x="45110" y="39014"/>
                </a:lnTo>
                <a:close/>
              </a:path>
              <a:path w="88900" h="114300">
                <a:moveTo>
                  <a:pt x="42672" y="39624"/>
                </a:moveTo>
                <a:lnTo>
                  <a:pt x="43918" y="38792"/>
                </a:lnTo>
                <a:lnTo>
                  <a:pt x="44631" y="38970"/>
                </a:lnTo>
                <a:lnTo>
                  <a:pt x="42672" y="39624"/>
                </a:lnTo>
                <a:close/>
              </a:path>
              <a:path w="88900" h="114300">
                <a:moveTo>
                  <a:pt x="44805" y="39014"/>
                </a:moveTo>
                <a:lnTo>
                  <a:pt x="44958" y="38862"/>
                </a:lnTo>
                <a:lnTo>
                  <a:pt x="44805" y="39014"/>
                </a:lnTo>
                <a:close/>
              </a:path>
              <a:path w="88900" h="114300">
                <a:moveTo>
                  <a:pt x="45066" y="39079"/>
                </a:moveTo>
                <a:lnTo>
                  <a:pt x="44805" y="39014"/>
                </a:lnTo>
                <a:lnTo>
                  <a:pt x="44958" y="38862"/>
                </a:lnTo>
                <a:lnTo>
                  <a:pt x="45066" y="39079"/>
                </a:lnTo>
                <a:close/>
              </a:path>
              <a:path w="88900" h="114300">
                <a:moveTo>
                  <a:pt x="44805" y="39014"/>
                </a:moveTo>
                <a:lnTo>
                  <a:pt x="44631" y="38970"/>
                </a:lnTo>
                <a:lnTo>
                  <a:pt x="44805" y="39014"/>
                </a:lnTo>
                <a:close/>
              </a:path>
              <a:path w="88900" h="114300">
                <a:moveTo>
                  <a:pt x="44195" y="39624"/>
                </a:moveTo>
                <a:lnTo>
                  <a:pt x="42672" y="39624"/>
                </a:lnTo>
                <a:lnTo>
                  <a:pt x="44631" y="38970"/>
                </a:lnTo>
                <a:lnTo>
                  <a:pt x="44805" y="39014"/>
                </a:lnTo>
                <a:lnTo>
                  <a:pt x="44195" y="39624"/>
                </a:lnTo>
                <a:close/>
              </a:path>
              <a:path w="88900" h="114300">
                <a:moveTo>
                  <a:pt x="42672" y="42672"/>
                </a:moveTo>
                <a:lnTo>
                  <a:pt x="44196" y="39624"/>
                </a:lnTo>
                <a:lnTo>
                  <a:pt x="44805" y="39014"/>
                </a:lnTo>
                <a:lnTo>
                  <a:pt x="44958" y="39243"/>
                </a:lnTo>
                <a:lnTo>
                  <a:pt x="42672" y="42672"/>
                </a:lnTo>
                <a:close/>
              </a:path>
              <a:path w="88900" h="114300">
                <a:moveTo>
                  <a:pt x="44958" y="39243"/>
                </a:moveTo>
                <a:lnTo>
                  <a:pt x="44805" y="39014"/>
                </a:lnTo>
                <a:lnTo>
                  <a:pt x="44957" y="39116"/>
                </a:lnTo>
                <a:lnTo>
                  <a:pt x="44958" y="39243"/>
                </a:lnTo>
                <a:close/>
              </a:path>
              <a:path w="88900" h="114300">
                <a:moveTo>
                  <a:pt x="45016" y="39155"/>
                </a:moveTo>
                <a:lnTo>
                  <a:pt x="44805" y="39014"/>
                </a:lnTo>
                <a:lnTo>
                  <a:pt x="45066" y="39079"/>
                </a:lnTo>
                <a:close/>
              </a:path>
              <a:path w="88900" h="114300">
                <a:moveTo>
                  <a:pt x="45211" y="39116"/>
                </a:moveTo>
                <a:lnTo>
                  <a:pt x="45066" y="39079"/>
                </a:lnTo>
                <a:lnTo>
                  <a:pt x="45211" y="39116"/>
                </a:lnTo>
                <a:close/>
              </a:path>
              <a:path w="88900" h="114300">
                <a:moveTo>
                  <a:pt x="45719" y="39624"/>
                </a:moveTo>
                <a:lnTo>
                  <a:pt x="45148" y="39243"/>
                </a:lnTo>
                <a:lnTo>
                  <a:pt x="45066" y="39079"/>
                </a:lnTo>
                <a:lnTo>
                  <a:pt x="45211" y="39116"/>
                </a:lnTo>
                <a:lnTo>
                  <a:pt x="45719" y="39624"/>
                </a:lnTo>
                <a:close/>
              </a:path>
              <a:path w="88900" h="114300">
                <a:moveTo>
                  <a:pt x="86868" y="41148"/>
                </a:moveTo>
                <a:lnTo>
                  <a:pt x="47244" y="41148"/>
                </a:lnTo>
                <a:lnTo>
                  <a:pt x="45211" y="39116"/>
                </a:lnTo>
                <a:lnTo>
                  <a:pt x="47244" y="39624"/>
                </a:lnTo>
                <a:lnTo>
                  <a:pt x="86360" y="39624"/>
                </a:lnTo>
                <a:lnTo>
                  <a:pt x="86868" y="41148"/>
                </a:lnTo>
                <a:close/>
              </a:path>
              <a:path w="88900" h="114300">
                <a:moveTo>
                  <a:pt x="47244" y="42672"/>
                </a:moveTo>
                <a:lnTo>
                  <a:pt x="44958" y="39243"/>
                </a:lnTo>
                <a:lnTo>
                  <a:pt x="45719" y="39624"/>
                </a:lnTo>
                <a:lnTo>
                  <a:pt x="47244" y="42672"/>
                </a:lnTo>
                <a:close/>
              </a:path>
              <a:path w="88900" h="114300">
                <a:moveTo>
                  <a:pt x="43434" y="41148"/>
                </a:moveTo>
                <a:lnTo>
                  <a:pt x="42672" y="41148"/>
                </a:lnTo>
                <a:lnTo>
                  <a:pt x="44196" y="39624"/>
                </a:lnTo>
                <a:lnTo>
                  <a:pt x="43434" y="41148"/>
                </a:lnTo>
                <a:close/>
              </a:path>
              <a:path w="88900" h="114300">
                <a:moveTo>
                  <a:pt x="88391" y="64008"/>
                </a:moveTo>
                <a:lnTo>
                  <a:pt x="50292" y="64008"/>
                </a:lnTo>
                <a:lnTo>
                  <a:pt x="50292" y="48768"/>
                </a:lnTo>
                <a:lnTo>
                  <a:pt x="45719" y="39624"/>
                </a:lnTo>
                <a:lnTo>
                  <a:pt x="47244" y="41148"/>
                </a:lnTo>
                <a:lnTo>
                  <a:pt x="86868" y="41148"/>
                </a:lnTo>
                <a:lnTo>
                  <a:pt x="88391" y="45720"/>
                </a:lnTo>
                <a:lnTo>
                  <a:pt x="88391" y="64008"/>
                </a:lnTo>
                <a:close/>
              </a:path>
              <a:path w="88900" h="114300">
                <a:moveTo>
                  <a:pt x="38862" y="53340"/>
                </a:moveTo>
                <a:lnTo>
                  <a:pt x="38100" y="53340"/>
                </a:lnTo>
                <a:lnTo>
                  <a:pt x="39624" y="50292"/>
                </a:lnTo>
                <a:lnTo>
                  <a:pt x="38862" y="53340"/>
                </a:lnTo>
                <a:close/>
              </a:path>
              <a:path w="88900" h="114300">
                <a:moveTo>
                  <a:pt x="39624" y="64008"/>
                </a:moveTo>
                <a:lnTo>
                  <a:pt x="38100" y="60960"/>
                </a:lnTo>
                <a:lnTo>
                  <a:pt x="39014" y="60960"/>
                </a:lnTo>
                <a:lnTo>
                  <a:pt x="39624" y="64008"/>
                </a:lnTo>
                <a:close/>
              </a:path>
              <a:path w="88900" h="114300">
                <a:moveTo>
                  <a:pt x="47244" y="73152"/>
                </a:moveTo>
                <a:lnTo>
                  <a:pt x="48768" y="68580"/>
                </a:lnTo>
                <a:lnTo>
                  <a:pt x="50292" y="60960"/>
                </a:lnTo>
                <a:lnTo>
                  <a:pt x="50292" y="64008"/>
                </a:lnTo>
                <a:lnTo>
                  <a:pt x="88391" y="64008"/>
                </a:lnTo>
                <a:lnTo>
                  <a:pt x="88391" y="68580"/>
                </a:lnTo>
                <a:lnTo>
                  <a:pt x="88087" y="70104"/>
                </a:lnTo>
                <a:lnTo>
                  <a:pt x="48768" y="70104"/>
                </a:lnTo>
                <a:lnTo>
                  <a:pt x="47244" y="73152"/>
                </a:lnTo>
                <a:close/>
              </a:path>
              <a:path w="88900" h="114300">
                <a:moveTo>
                  <a:pt x="42672" y="73152"/>
                </a:moveTo>
                <a:lnTo>
                  <a:pt x="41148" y="70104"/>
                </a:lnTo>
                <a:lnTo>
                  <a:pt x="41452" y="70104"/>
                </a:lnTo>
                <a:lnTo>
                  <a:pt x="42672" y="73152"/>
                </a:lnTo>
                <a:close/>
              </a:path>
              <a:path w="88900" h="114300">
                <a:moveTo>
                  <a:pt x="46101" y="75438"/>
                </a:moveTo>
                <a:lnTo>
                  <a:pt x="48768" y="70104"/>
                </a:lnTo>
                <a:lnTo>
                  <a:pt x="88087" y="70104"/>
                </a:lnTo>
                <a:lnTo>
                  <a:pt x="87172" y="74676"/>
                </a:lnTo>
                <a:lnTo>
                  <a:pt x="47244" y="74676"/>
                </a:lnTo>
                <a:lnTo>
                  <a:pt x="46101" y="75438"/>
                </a:lnTo>
                <a:close/>
              </a:path>
              <a:path w="88900" h="114300">
                <a:moveTo>
                  <a:pt x="44500" y="75895"/>
                </a:moveTo>
                <a:lnTo>
                  <a:pt x="43815" y="75438"/>
                </a:lnTo>
                <a:lnTo>
                  <a:pt x="42672" y="73152"/>
                </a:lnTo>
                <a:lnTo>
                  <a:pt x="44500" y="75895"/>
                </a:lnTo>
                <a:close/>
              </a:path>
              <a:path w="88900" h="114300">
                <a:moveTo>
                  <a:pt x="45415" y="75895"/>
                </a:moveTo>
                <a:lnTo>
                  <a:pt x="47244" y="73152"/>
                </a:lnTo>
                <a:lnTo>
                  <a:pt x="46101" y="75438"/>
                </a:lnTo>
                <a:lnTo>
                  <a:pt x="45415" y="75895"/>
                </a:lnTo>
                <a:close/>
              </a:path>
              <a:path w="88900" h="114300">
                <a:moveTo>
                  <a:pt x="44195" y="76200"/>
                </a:moveTo>
                <a:lnTo>
                  <a:pt x="42672" y="74676"/>
                </a:lnTo>
                <a:lnTo>
                  <a:pt x="43815" y="75438"/>
                </a:lnTo>
                <a:lnTo>
                  <a:pt x="44195" y="76200"/>
                </a:lnTo>
                <a:close/>
              </a:path>
              <a:path w="88900" h="114300">
                <a:moveTo>
                  <a:pt x="43815" y="75438"/>
                </a:moveTo>
                <a:lnTo>
                  <a:pt x="42672" y="74676"/>
                </a:lnTo>
                <a:lnTo>
                  <a:pt x="43434" y="74676"/>
                </a:lnTo>
                <a:lnTo>
                  <a:pt x="43815" y="75438"/>
                </a:lnTo>
                <a:close/>
              </a:path>
              <a:path w="88900" h="114300">
                <a:moveTo>
                  <a:pt x="45719" y="76200"/>
                </a:moveTo>
                <a:lnTo>
                  <a:pt x="46101" y="75438"/>
                </a:lnTo>
                <a:lnTo>
                  <a:pt x="47244" y="74676"/>
                </a:lnTo>
                <a:lnTo>
                  <a:pt x="45719" y="76200"/>
                </a:lnTo>
                <a:close/>
              </a:path>
              <a:path w="88900" h="114300">
                <a:moveTo>
                  <a:pt x="45581" y="76615"/>
                </a:moveTo>
                <a:lnTo>
                  <a:pt x="45502" y="76417"/>
                </a:lnTo>
                <a:lnTo>
                  <a:pt x="47244" y="74676"/>
                </a:lnTo>
                <a:lnTo>
                  <a:pt x="87172" y="74676"/>
                </a:lnTo>
                <a:lnTo>
                  <a:pt x="86868" y="76200"/>
                </a:lnTo>
                <a:lnTo>
                  <a:pt x="47244" y="76200"/>
                </a:lnTo>
                <a:lnTo>
                  <a:pt x="45581" y="76615"/>
                </a:lnTo>
                <a:close/>
              </a:path>
              <a:path w="88900" h="114300">
                <a:moveTo>
                  <a:pt x="44500" y="76504"/>
                </a:moveTo>
                <a:lnTo>
                  <a:pt x="44195" y="76200"/>
                </a:lnTo>
                <a:lnTo>
                  <a:pt x="43815" y="75438"/>
                </a:lnTo>
                <a:lnTo>
                  <a:pt x="44500" y="75895"/>
                </a:lnTo>
                <a:lnTo>
                  <a:pt x="44704" y="76200"/>
                </a:lnTo>
                <a:lnTo>
                  <a:pt x="44631" y="76417"/>
                </a:lnTo>
                <a:lnTo>
                  <a:pt x="44500" y="76504"/>
                </a:lnTo>
                <a:close/>
              </a:path>
              <a:path w="88900" h="114300">
                <a:moveTo>
                  <a:pt x="45212" y="76369"/>
                </a:moveTo>
                <a:lnTo>
                  <a:pt x="45212" y="76200"/>
                </a:lnTo>
                <a:lnTo>
                  <a:pt x="45415" y="75895"/>
                </a:lnTo>
                <a:lnTo>
                  <a:pt x="46101" y="75438"/>
                </a:lnTo>
                <a:lnTo>
                  <a:pt x="45719" y="76200"/>
                </a:lnTo>
                <a:lnTo>
                  <a:pt x="45212" y="76369"/>
                </a:lnTo>
                <a:close/>
              </a:path>
              <a:path w="88900" h="114300">
                <a:moveTo>
                  <a:pt x="44782" y="76317"/>
                </a:moveTo>
                <a:lnTo>
                  <a:pt x="44500" y="75895"/>
                </a:lnTo>
                <a:lnTo>
                  <a:pt x="44958" y="76200"/>
                </a:lnTo>
                <a:lnTo>
                  <a:pt x="44782" y="76317"/>
                </a:lnTo>
                <a:close/>
              </a:path>
              <a:path w="88900" h="114300">
                <a:moveTo>
                  <a:pt x="45133" y="76317"/>
                </a:moveTo>
                <a:lnTo>
                  <a:pt x="44958" y="76200"/>
                </a:lnTo>
                <a:lnTo>
                  <a:pt x="45415" y="75895"/>
                </a:lnTo>
                <a:lnTo>
                  <a:pt x="45133" y="76317"/>
                </a:lnTo>
                <a:close/>
              </a:path>
              <a:path w="88900" h="114300">
                <a:moveTo>
                  <a:pt x="44196" y="76708"/>
                </a:moveTo>
                <a:lnTo>
                  <a:pt x="42672" y="76200"/>
                </a:lnTo>
                <a:lnTo>
                  <a:pt x="44195" y="76200"/>
                </a:lnTo>
                <a:lnTo>
                  <a:pt x="44500" y="76504"/>
                </a:lnTo>
                <a:lnTo>
                  <a:pt x="44196" y="76708"/>
                </a:lnTo>
                <a:close/>
              </a:path>
              <a:path w="88900" h="114300">
                <a:moveTo>
                  <a:pt x="44888" y="76477"/>
                </a:moveTo>
                <a:lnTo>
                  <a:pt x="44782" y="76317"/>
                </a:lnTo>
                <a:lnTo>
                  <a:pt x="44958" y="76200"/>
                </a:lnTo>
                <a:lnTo>
                  <a:pt x="45133" y="76317"/>
                </a:lnTo>
                <a:lnTo>
                  <a:pt x="44888" y="76477"/>
                </a:lnTo>
                <a:close/>
              </a:path>
              <a:path w="88900" h="114300">
                <a:moveTo>
                  <a:pt x="45284" y="76417"/>
                </a:moveTo>
                <a:lnTo>
                  <a:pt x="45719" y="76200"/>
                </a:lnTo>
                <a:lnTo>
                  <a:pt x="45284" y="76417"/>
                </a:lnTo>
                <a:close/>
              </a:path>
              <a:path w="88900" h="114300">
                <a:moveTo>
                  <a:pt x="45415" y="76504"/>
                </a:moveTo>
                <a:lnTo>
                  <a:pt x="45284" y="76417"/>
                </a:lnTo>
                <a:lnTo>
                  <a:pt x="45719" y="76200"/>
                </a:lnTo>
                <a:lnTo>
                  <a:pt x="45415" y="76504"/>
                </a:lnTo>
                <a:close/>
              </a:path>
              <a:path w="88900" h="114300">
                <a:moveTo>
                  <a:pt x="86359" y="77724"/>
                </a:moveTo>
                <a:lnTo>
                  <a:pt x="47244" y="77724"/>
                </a:lnTo>
                <a:lnTo>
                  <a:pt x="45581" y="76615"/>
                </a:lnTo>
                <a:lnTo>
                  <a:pt x="47244" y="76200"/>
                </a:lnTo>
                <a:lnTo>
                  <a:pt x="86868" y="76200"/>
                </a:lnTo>
                <a:lnTo>
                  <a:pt x="86359" y="77724"/>
                </a:lnTo>
                <a:close/>
              </a:path>
              <a:path w="88900" h="114300">
                <a:moveTo>
                  <a:pt x="44577" y="76581"/>
                </a:moveTo>
                <a:lnTo>
                  <a:pt x="44782" y="76317"/>
                </a:lnTo>
                <a:lnTo>
                  <a:pt x="44805" y="76504"/>
                </a:lnTo>
                <a:lnTo>
                  <a:pt x="44577" y="76581"/>
                </a:lnTo>
                <a:close/>
              </a:path>
              <a:path w="88900" h="114300">
                <a:moveTo>
                  <a:pt x="45066" y="76417"/>
                </a:moveTo>
                <a:lnTo>
                  <a:pt x="45212" y="76369"/>
                </a:lnTo>
                <a:lnTo>
                  <a:pt x="45066" y="76417"/>
                </a:lnTo>
                <a:close/>
              </a:path>
              <a:path w="88900" h="114300">
                <a:moveTo>
                  <a:pt x="44958" y="76581"/>
                </a:moveTo>
                <a:lnTo>
                  <a:pt x="45066" y="76417"/>
                </a:lnTo>
                <a:lnTo>
                  <a:pt x="45212" y="76369"/>
                </a:lnTo>
                <a:lnTo>
                  <a:pt x="44958" y="76581"/>
                </a:lnTo>
                <a:close/>
              </a:path>
              <a:path w="88900" h="114300">
                <a:moveTo>
                  <a:pt x="44958" y="76581"/>
                </a:moveTo>
                <a:lnTo>
                  <a:pt x="45066" y="76417"/>
                </a:lnTo>
                <a:lnTo>
                  <a:pt x="44958" y="76581"/>
                </a:lnTo>
                <a:close/>
              </a:path>
              <a:path w="88900" h="114300">
                <a:moveTo>
                  <a:pt x="45066" y="76744"/>
                </a:moveTo>
                <a:lnTo>
                  <a:pt x="44958" y="76581"/>
                </a:lnTo>
                <a:lnTo>
                  <a:pt x="45284" y="76417"/>
                </a:lnTo>
                <a:lnTo>
                  <a:pt x="45304" y="76615"/>
                </a:lnTo>
                <a:lnTo>
                  <a:pt x="45066" y="76744"/>
                </a:lnTo>
                <a:close/>
              </a:path>
              <a:path w="88900" h="114300">
                <a:moveTo>
                  <a:pt x="44704" y="76708"/>
                </a:moveTo>
                <a:lnTo>
                  <a:pt x="44888" y="76477"/>
                </a:lnTo>
                <a:lnTo>
                  <a:pt x="44888" y="76615"/>
                </a:lnTo>
                <a:lnTo>
                  <a:pt x="44704" y="76708"/>
                </a:lnTo>
                <a:close/>
              </a:path>
              <a:path w="88900" h="114300">
                <a:moveTo>
                  <a:pt x="44196" y="76708"/>
                </a:moveTo>
                <a:lnTo>
                  <a:pt x="44500" y="76504"/>
                </a:lnTo>
                <a:lnTo>
                  <a:pt x="44196" y="76708"/>
                </a:lnTo>
                <a:close/>
              </a:path>
              <a:path w="88900" h="114300">
                <a:moveTo>
                  <a:pt x="45211" y="76708"/>
                </a:moveTo>
                <a:lnTo>
                  <a:pt x="45415" y="76504"/>
                </a:lnTo>
                <a:lnTo>
                  <a:pt x="45581" y="76615"/>
                </a:lnTo>
                <a:lnTo>
                  <a:pt x="45211" y="76708"/>
                </a:lnTo>
                <a:close/>
              </a:path>
              <a:path w="88900" h="114300">
                <a:moveTo>
                  <a:pt x="44500" y="76809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631" y="76744"/>
                </a:lnTo>
                <a:lnTo>
                  <a:pt x="44500" y="76809"/>
                </a:lnTo>
                <a:close/>
              </a:path>
              <a:path w="88900" h="114300">
                <a:moveTo>
                  <a:pt x="44805" y="76809"/>
                </a:moveTo>
                <a:lnTo>
                  <a:pt x="44958" y="76581"/>
                </a:lnTo>
                <a:lnTo>
                  <a:pt x="44805" y="76809"/>
                </a:lnTo>
                <a:close/>
              </a:path>
              <a:path w="88900" h="114300">
                <a:moveTo>
                  <a:pt x="44805" y="76809"/>
                </a:moveTo>
                <a:lnTo>
                  <a:pt x="44958" y="76581"/>
                </a:lnTo>
                <a:lnTo>
                  <a:pt x="45066" y="76744"/>
                </a:lnTo>
                <a:lnTo>
                  <a:pt x="44805" y="76809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284" y="77070"/>
                </a:lnTo>
                <a:lnTo>
                  <a:pt x="45175" y="76744"/>
                </a:lnTo>
                <a:lnTo>
                  <a:pt x="45581" y="76615"/>
                </a:lnTo>
                <a:lnTo>
                  <a:pt x="47244" y="77724"/>
                </a:lnTo>
                <a:close/>
              </a:path>
              <a:path w="88900" h="114300">
                <a:moveTo>
                  <a:pt x="41148" y="77724"/>
                </a:moveTo>
                <a:lnTo>
                  <a:pt x="44196" y="76708"/>
                </a:lnTo>
                <a:lnTo>
                  <a:pt x="43586" y="77114"/>
                </a:lnTo>
                <a:lnTo>
                  <a:pt x="41148" y="77724"/>
                </a:lnTo>
                <a:close/>
              </a:path>
              <a:path w="88900" h="114300">
                <a:moveTo>
                  <a:pt x="43586" y="77114"/>
                </a:moveTo>
                <a:lnTo>
                  <a:pt x="44196" y="76708"/>
                </a:lnTo>
                <a:lnTo>
                  <a:pt x="44500" y="76809"/>
                </a:lnTo>
                <a:lnTo>
                  <a:pt x="44195" y="76962"/>
                </a:lnTo>
                <a:lnTo>
                  <a:pt x="43586" y="77114"/>
                </a:lnTo>
                <a:close/>
              </a:path>
              <a:path w="88900" h="114300">
                <a:moveTo>
                  <a:pt x="44631" y="76853"/>
                </a:moveTo>
                <a:lnTo>
                  <a:pt x="44500" y="76809"/>
                </a:lnTo>
                <a:lnTo>
                  <a:pt x="44704" y="76708"/>
                </a:lnTo>
                <a:lnTo>
                  <a:pt x="44631" y="76853"/>
                </a:lnTo>
                <a:close/>
              </a:path>
              <a:path w="88900" h="114300">
                <a:moveTo>
                  <a:pt x="45110" y="76809"/>
                </a:moveTo>
                <a:close/>
              </a:path>
              <a:path w="88900" h="114300">
                <a:moveTo>
                  <a:pt x="44958" y="76962"/>
                </a:moveTo>
                <a:lnTo>
                  <a:pt x="44805" y="76809"/>
                </a:lnTo>
                <a:lnTo>
                  <a:pt x="45066" y="76744"/>
                </a:lnTo>
                <a:lnTo>
                  <a:pt x="45027" y="76892"/>
                </a:lnTo>
                <a:close/>
              </a:path>
              <a:path w="88900" h="114300">
                <a:moveTo>
                  <a:pt x="44195" y="76962"/>
                </a:moveTo>
                <a:lnTo>
                  <a:pt x="44500" y="76809"/>
                </a:lnTo>
                <a:lnTo>
                  <a:pt x="44631" y="76853"/>
                </a:lnTo>
                <a:lnTo>
                  <a:pt x="44195" y="76962"/>
                </a:lnTo>
                <a:close/>
              </a:path>
              <a:path w="88900" h="114300">
                <a:moveTo>
                  <a:pt x="44750" y="76892"/>
                </a:moveTo>
                <a:close/>
              </a:path>
              <a:path w="88900" h="114300">
                <a:moveTo>
                  <a:pt x="44958" y="76962"/>
                </a:moveTo>
                <a:lnTo>
                  <a:pt x="44750" y="76892"/>
                </a:lnTo>
                <a:lnTo>
                  <a:pt x="44958" y="76962"/>
                </a:lnTo>
                <a:close/>
              </a:path>
              <a:path w="88900" h="114300">
                <a:moveTo>
                  <a:pt x="45284" y="77070"/>
                </a:moveTo>
                <a:lnTo>
                  <a:pt x="44958" y="76962"/>
                </a:lnTo>
                <a:lnTo>
                  <a:pt x="45110" y="76809"/>
                </a:lnTo>
                <a:lnTo>
                  <a:pt x="45284" y="77070"/>
                </a:lnTo>
                <a:close/>
              </a:path>
              <a:path w="88900" h="114300">
                <a:moveTo>
                  <a:pt x="44195" y="77724"/>
                </a:moveTo>
                <a:lnTo>
                  <a:pt x="42672" y="77724"/>
                </a:lnTo>
                <a:lnTo>
                  <a:pt x="44195" y="76962"/>
                </a:lnTo>
                <a:lnTo>
                  <a:pt x="44631" y="76853"/>
                </a:lnTo>
                <a:lnTo>
                  <a:pt x="44602" y="77114"/>
                </a:lnTo>
                <a:lnTo>
                  <a:pt x="44195" y="77724"/>
                </a:lnTo>
                <a:close/>
              </a:path>
              <a:path w="88900" h="114300">
                <a:moveTo>
                  <a:pt x="44195" y="77724"/>
                </a:moveTo>
                <a:lnTo>
                  <a:pt x="44750" y="76892"/>
                </a:lnTo>
                <a:lnTo>
                  <a:pt x="44958" y="76962"/>
                </a:lnTo>
                <a:lnTo>
                  <a:pt x="44195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3586" y="77114"/>
                </a:lnTo>
                <a:lnTo>
                  <a:pt x="44195" y="76962"/>
                </a:lnTo>
                <a:lnTo>
                  <a:pt x="42672" y="77724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195" y="77724"/>
                </a:lnTo>
                <a:lnTo>
                  <a:pt x="44958" y="76962"/>
                </a:lnTo>
                <a:lnTo>
                  <a:pt x="45719" y="77724"/>
                </a:lnTo>
                <a:close/>
              </a:path>
              <a:path w="88900" h="114300">
                <a:moveTo>
                  <a:pt x="45719" y="77724"/>
                </a:moveTo>
                <a:lnTo>
                  <a:pt x="44958" y="76962"/>
                </a:lnTo>
                <a:lnTo>
                  <a:pt x="45284" y="77070"/>
                </a:lnTo>
                <a:lnTo>
                  <a:pt x="45719" y="77724"/>
                </a:lnTo>
                <a:close/>
              </a:path>
              <a:path w="88900" h="114300">
                <a:moveTo>
                  <a:pt x="47244" y="77724"/>
                </a:moveTo>
                <a:lnTo>
                  <a:pt x="45719" y="77724"/>
                </a:lnTo>
                <a:lnTo>
                  <a:pt x="45284" y="77070"/>
                </a:lnTo>
                <a:lnTo>
                  <a:pt x="47244" y="77724"/>
                </a:lnTo>
                <a:close/>
              </a:path>
              <a:path w="88900" h="114300">
                <a:moveTo>
                  <a:pt x="42672" y="77724"/>
                </a:moveTo>
                <a:lnTo>
                  <a:pt x="41148" y="77724"/>
                </a:lnTo>
                <a:lnTo>
                  <a:pt x="43586" y="77114"/>
                </a:lnTo>
                <a:lnTo>
                  <a:pt x="42672" y="77724"/>
                </a:lnTo>
                <a:close/>
              </a:path>
              <a:path w="88900" h="114300">
                <a:moveTo>
                  <a:pt x="57912" y="112776"/>
                </a:moveTo>
                <a:lnTo>
                  <a:pt x="32004" y="112776"/>
                </a:lnTo>
                <a:lnTo>
                  <a:pt x="27432" y="109728"/>
                </a:lnTo>
                <a:lnTo>
                  <a:pt x="62484" y="109728"/>
                </a:lnTo>
                <a:lnTo>
                  <a:pt x="57912" y="112776"/>
                </a:lnTo>
                <a:close/>
              </a:path>
              <a:path w="88900" h="114300">
                <a:moveTo>
                  <a:pt x="54864" y="114300"/>
                </a:moveTo>
                <a:lnTo>
                  <a:pt x="35052" y="114300"/>
                </a:lnTo>
                <a:lnTo>
                  <a:pt x="33528" y="112776"/>
                </a:lnTo>
                <a:lnTo>
                  <a:pt x="56387" y="112776"/>
                </a:lnTo>
                <a:lnTo>
                  <a:pt x="54864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25840" y="2898648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4218" y="2952"/>
                </a:lnTo>
                <a:lnTo>
                  <a:pt x="42481" y="11049"/>
                </a:lnTo>
                <a:lnTo>
                  <a:pt x="48172" y="23145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07552" y="2878836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4384" y="6096"/>
                </a:lnTo>
                <a:lnTo>
                  <a:pt x="25908" y="4572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4572"/>
                </a:lnTo>
                <a:lnTo>
                  <a:pt x="62484" y="6096"/>
                </a:lnTo>
                <a:close/>
              </a:path>
              <a:path w="86995" h="114300">
                <a:moveTo>
                  <a:pt x="76200" y="19812"/>
                </a:moveTo>
                <a:lnTo>
                  <a:pt x="10668" y="19812"/>
                </a:lnTo>
                <a:lnTo>
                  <a:pt x="10668" y="18288"/>
                </a:ln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6200" y="19812"/>
                </a:lnTo>
                <a:close/>
              </a:path>
              <a:path w="86995" h="114300">
                <a:moveTo>
                  <a:pt x="62484" y="109728"/>
                </a:moveTo>
                <a:lnTo>
                  <a:pt x="24384" y="109728"/>
                </a:lnTo>
                <a:lnTo>
                  <a:pt x="21336" y="106680"/>
                </a:lnTo>
                <a:lnTo>
                  <a:pt x="16764" y="103632"/>
                </a:lnTo>
                <a:lnTo>
                  <a:pt x="15240" y="102108"/>
                </a:lnTo>
                <a:lnTo>
                  <a:pt x="15240" y="100584"/>
                </a:lnTo>
                <a:lnTo>
                  <a:pt x="9144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4572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9144" y="19812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8956"/>
                </a:lnTo>
                <a:lnTo>
                  <a:pt x="82296" y="30480"/>
                </a:lnTo>
                <a:lnTo>
                  <a:pt x="83820" y="36576"/>
                </a:lnTo>
                <a:lnTo>
                  <a:pt x="39624" y="36576"/>
                </a:lnTo>
                <a:lnTo>
                  <a:pt x="41910" y="38100"/>
                </a:lnTo>
                <a:lnTo>
                  <a:pt x="41148" y="38100"/>
                </a:lnTo>
                <a:lnTo>
                  <a:pt x="42672" y="38608"/>
                </a:lnTo>
                <a:lnTo>
                  <a:pt x="42889" y="38753"/>
                </a:lnTo>
                <a:lnTo>
                  <a:pt x="41148" y="39624"/>
                </a:lnTo>
                <a:lnTo>
                  <a:pt x="42672" y="39624"/>
                </a:lnTo>
                <a:lnTo>
                  <a:pt x="41148" y="41148"/>
                </a:lnTo>
                <a:lnTo>
                  <a:pt x="41910" y="41148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862" y="50292"/>
                </a:lnTo>
                <a:lnTo>
                  <a:pt x="38100" y="50292"/>
                </a:lnTo>
                <a:lnTo>
                  <a:pt x="38100" y="65532"/>
                </a:lnTo>
                <a:lnTo>
                  <a:pt x="39928" y="70104"/>
                </a:lnTo>
                <a:lnTo>
                  <a:pt x="39624" y="70104"/>
                </a:lnTo>
                <a:lnTo>
                  <a:pt x="41910" y="74676"/>
                </a:lnTo>
                <a:lnTo>
                  <a:pt x="41148" y="74676"/>
                </a:lnTo>
                <a:lnTo>
                  <a:pt x="42672" y="76200"/>
                </a:lnTo>
                <a:lnTo>
                  <a:pt x="41148" y="76200"/>
                </a:lnTo>
                <a:lnTo>
                  <a:pt x="42672" y="76708"/>
                </a:lnTo>
                <a:lnTo>
                  <a:pt x="42062" y="77114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0772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4488"/>
                </a:lnTo>
                <a:lnTo>
                  <a:pt x="76200" y="96012"/>
                </a:lnTo>
                <a:lnTo>
                  <a:pt x="73152" y="100584"/>
                </a:lnTo>
                <a:lnTo>
                  <a:pt x="65532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6995" h="114300">
                <a:moveTo>
                  <a:pt x="42976" y="38709"/>
                </a:moveTo>
                <a:lnTo>
                  <a:pt x="42672" y="38608"/>
                </a:lnTo>
                <a:lnTo>
                  <a:pt x="39624" y="36576"/>
                </a:lnTo>
                <a:lnTo>
                  <a:pt x="42672" y="38100"/>
                </a:lnTo>
                <a:lnTo>
                  <a:pt x="43010" y="38608"/>
                </a:lnTo>
                <a:close/>
              </a:path>
              <a:path w="86995" h="114300">
                <a:moveTo>
                  <a:pt x="42671" y="38100"/>
                </a:moveTo>
                <a:lnTo>
                  <a:pt x="39624" y="36576"/>
                </a:lnTo>
                <a:lnTo>
                  <a:pt x="41148" y="36576"/>
                </a:lnTo>
                <a:lnTo>
                  <a:pt x="42671" y="38100"/>
                </a:lnTo>
                <a:close/>
              </a:path>
              <a:path w="86995" h="114300">
                <a:moveTo>
                  <a:pt x="43434" y="38481"/>
                </a:moveTo>
                <a:lnTo>
                  <a:pt x="42672" y="38100"/>
                </a:lnTo>
                <a:lnTo>
                  <a:pt x="41148" y="36576"/>
                </a:lnTo>
                <a:lnTo>
                  <a:pt x="45719" y="36576"/>
                </a:lnTo>
                <a:lnTo>
                  <a:pt x="44196" y="38100"/>
                </a:lnTo>
                <a:lnTo>
                  <a:pt x="43434" y="38481"/>
                </a:lnTo>
                <a:close/>
              </a:path>
              <a:path w="86995" h="114300">
                <a:moveTo>
                  <a:pt x="44196" y="38100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196" y="38100"/>
                </a:lnTo>
                <a:close/>
              </a:path>
              <a:path w="86995" h="114300">
                <a:moveTo>
                  <a:pt x="43891" y="38709"/>
                </a:moveTo>
                <a:lnTo>
                  <a:pt x="44196" y="38100"/>
                </a:lnTo>
                <a:lnTo>
                  <a:pt x="47244" y="36576"/>
                </a:lnTo>
                <a:lnTo>
                  <a:pt x="44196" y="38608"/>
                </a:lnTo>
                <a:lnTo>
                  <a:pt x="43891" y="38709"/>
                </a:lnTo>
                <a:close/>
              </a:path>
              <a:path w="86995" h="114300">
                <a:moveTo>
                  <a:pt x="44196" y="38608"/>
                </a:moveTo>
                <a:lnTo>
                  <a:pt x="47244" y="36576"/>
                </a:lnTo>
                <a:lnTo>
                  <a:pt x="83820" y="36576"/>
                </a:lnTo>
                <a:lnTo>
                  <a:pt x="84328" y="38100"/>
                </a:lnTo>
                <a:lnTo>
                  <a:pt x="45719" y="38100"/>
                </a:lnTo>
                <a:lnTo>
                  <a:pt x="44196" y="38608"/>
                </a:lnTo>
                <a:close/>
              </a:path>
              <a:path w="86995" h="114300">
                <a:moveTo>
                  <a:pt x="42672" y="38608"/>
                </a:moveTo>
                <a:lnTo>
                  <a:pt x="41148" y="38100"/>
                </a:lnTo>
                <a:lnTo>
                  <a:pt x="41910" y="38100"/>
                </a:lnTo>
                <a:lnTo>
                  <a:pt x="42672" y="38608"/>
                </a:lnTo>
                <a:close/>
              </a:path>
              <a:path w="86995" h="114300">
                <a:moveTo>
                  <a:pt x="43053" y="38671"/>
                </a:moveTo>
                <a:lnTo>
                  <a:pt x="42672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672" y="38100"/>
                </a:lnTo>
                <a:lnTo>
                  <a:pt x="43434" y="38481"/>
                </a:lnTo>
                <a:lnTo>
                  <a:pt x="43180" y="38608"/>
                </a:lnTo>
                <a:close/>
              </a:path>
              <a:path w="86995" h="114300">
                <a:moveTo>
                  <a:pt x="43687" y="38608"/>
                </a:moveTo>
                <a:lnTo>
                  <a:pt x="43434" y="38481"/>
                </a:lnTo>
                <a:lnTo>
                  <a:pt x="44196" y="38100"/>
                </a:lnTo>
                <a:lnTo>
                  <a:pt x="43687" y="38608"/>
                </a:lnTo>
                <a:close/>
              </a:path>
              <a:path w="86995" h="114300">
                <a:moveTo>
                  <a:pt x="43815" y="38671"/>
                </a:moveTo>
                <a:lnTo>
                  <a:pt x="44196" y="38100"/>
                </a:lnTo>
                <a:lnTo>
                  <a:pt x="43815" y="38671"/>
                </a:lnTo>
                <a:close/>
              </a:path>
              <a:path w="86995" h="114300">
                <a:moveTo>
                  <a:pt x="84836" y="39624"/>
                </a:moveTo>
                <a:lnTo>
                  <a:pt x="45719" y="39624"/>
                </a:lnTo>
                <a:lnTo>
                  <a:pt x="43978" y="38753"/>
                </a:lnTo>
                <a:lnTo>
                  <a:pt x="44196" y="38608"/>
                </a:lnTo>
                <a:lnTo>
                  <a:pt x="45719" y="38100"/>
                </a:lnTo>
                <a:lnTo>
                  <a:pt x="84328" y="38100"/>
                </a:lnTo>
                <a:lnTo>
                  <a:pt x="84836" y="39624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80" y="38608"/>
                </a:lnTo>
                <a:lnTo>
                  <a:pt x="43434" y="38481"/>
                </a:lnTo>
                <a:lnTo>
                  <a:pt x="43688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2889" y="38753"/>
                </a:moveTo>
                <a:lnTo>
                  <a:pt x="42672" y="38608"/>
                </a:lnTo>
                <a:lnTo>
                  <a:pt x="42976" y="38709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07" y="38753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688" y="38608"/>
                </a:lnTo>
                <a:lnTo>
                  <a:pt x="43760" y="38753"/>
                </a:lnTo>
                <a:lnTo>
                  <a:pt x="43434" y="38862"/>
                </a:lnTo>
                <a:close/>
              </a:path>
              <a:path w="86995" h="114300">
                <a:moveTo>
                  <a:pt x="43978" y="38753"/>
                </a:moveTo>
                <a:lnTo>
                  <a:pt x="44196" y="38608"/>
                </a:lnTo>
                <a:lnTo>
                  <a:pt x="43978" y="38753"/>
                </a:lnTo>
                <a:close/>
              </a:path>
              <a:path w="86995" h="114300">
                <a:moveTo>
                  <a:pt x="43760" y="38753"/>
                </a:moveTo>
                <a:lnTo>
                  <a:pt x="43891" y="38709"/>
                </a:lnTo>
                <a:lnTo>
                  <a:pt x="43760" y="38753"/>
                </a:lnTo>
                <a:close/>
              </a:path>
              <a:path w="86995" h="114300">
                <a:moveTo>
                  <a:pt x="43180" y="38946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180" y="38946"/>
                </a:lnTo>
                <a:close/>
              </a:path>
              <a:path w="86995" h="114300">
                <a:moveTo>
                  <a:pt x="43688" y="38946"/>
                </a:moveTo>
                <a:lnTo>
                  <a:pt x="43760" y="38753"/>
                </a:lnTo>
                <a:lnTo>
                  <a:pt x="43891" y="38709"/>
                </a:lnTo>
                <a:lnTo>
                  <a:pt x="43688" y="38946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889" y="38753"/>
                </a:lnTo>
                <a:lnTo>
                  <a:pt x="43180" y="38946"/>
                </a:lnTo>
                <a:lnTo>
                  <a:pt x="41148" y="39624"/>
                </a:lnTo>
                <a:close/>
              </a:path>
              <a:path w="86995" h="114300">
                <a:moveTo>
                  <a:pt x="43226" y="38931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26" y="38931"/>
                </a:lnTo>
                <a:close/>
              </a:path>
              <a:path w="86995" h="114300">
                <a:moveTo>
                  <a:pt x="43641" y="38931"/>
                </a:moveTo>
                <a:lnTo>
                  <a:pt x="43434" y="38862"/>
                </a:lnTo>
                <a:lnTo>
                  <a:pt x="43760" y="38753"/>
                </a:lnTo>
                <a:lnTo>
                  <a:pt x="43641" y="38931"/>
                </a:lnTo>
                <a:close/>
              </a:path>
              <a:path w="86995" h="114300">
                <a:moveTo>
                  <a:pt x="45719" y="39624"/>
                </a:moveTo>
                <a:lnTo>
                  <a:pt x="43688" y="38946"/>
                </a:lnTo>
                <a:lnTo>
                  <a:pt x="43978" y="38753"/>
                </a:lnTo>
                <a:lnTo>
                  <a:pt x="45719" y="39624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349" y="38946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6995" h="114300">
                <a:moveTo>
                  <a:pt x="43586" y="39014"/>
                </a:moveTo>
                <a:close/>
              </a:path>
              <a:path w="86995" h="114300">
                <a:moveTo>
                  <a:pt x="42672" y="39624"/>
                </a:moveTo>
                <a:lnTo>
                  <a:pt x="41148" y="39624"/>
                </a:lnTo>
                <a:lnTo>
                  <a:pt x="43180" y="38946"/>
                </a:lnTo>
                <a:lnTo>
                  <a:pt x="42672" y="39624"/>
                </a:lnTo>
                <a:close/>
              </a:path>
              <a:path w="86995" h="114300">
                <a:moveTo>
                  <a:pt x="85344" y="41148"/>
                </a:moveTo>
                <a:lnTo>
                  <a:pt x="45719" y="41148"/>
                </a:lnTo>
                <a:lnTo>
                  <a:pt x="43586" y="39014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4" y="41148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375" y="39155"/>
                </a:lnTo>
                <a:lnTo>
                  <a:pt x="42672" y="39624"/>
                </a:lnTo>
                <a:close/>
              </a:path>
              <a:path w="86995" h="114300">
                <a:moveTo>
                  <a:pt x="43492" y="39155"/>
                </a:moveTo>
                <a:lnTo>
                  <a:pt x="43586" y="39014"/>
                </a:lnTo>
                <a:lnTo>
                  <a:pt x="43492" y="39155"/>
                </a:lnTo>
                <a:close/>
              </a:path>
              <a:path w="86995" h="114300">
                <a:moveTo>
                  <a:pt x="44196" y="39624"/>
                </a:moveTo>
                <a:lnTo>
                  <a:pt x="43624" y="39243"/>
                </a:lnTo>
                <a:lnTo>
                  <a:pt x="43586" y="39014"/>
                </a:lnTo>
                <a:lnTo>
                  <a:pt x="44196" y="39624"/>
                </a:lnTo>
                <a:close/>
              </a:path>
              <a:path w="86995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1148" y="42672"/>
                </a:lnTo>
                <a:close/>
              </a:path>
              <a:path w="86995" h="114300">
                <a:moveTo>
                  <a:pt x="45719" y="42672"/>
                </a:moveTo>
                <a:lnTo>
                  <a:pt x="43434" y="39243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6995" h="114300">
                <a:moveTo>
                  <a:pt x="41910" y="41148"/>
                </a:moveTo>
                <a:lnTo>
                  <a:pt x="41148" y="41148"/>
                </a:lnTo>
                <a:lnTo>
                  <a:pt x="42672" y="39624"/>
                </a:lnTo>
                <a:lnTo>
                  <a:pt x="41910" y="41148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4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0292"/>
                </a:lnTo>
                <a:lnTo>
                  <a:pt x="38862" y="50292"/>
                </a:lnTo>
                <a:lnTo>
                  <a:pt x="38100" y="53340"/>
                </a:lnTo>
                <a:close/>
              </a:path>
              <a:path w="86995" h="114300">
                <a:moveTo>
                  <a:pt x="45720" y="73152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20" y="73152"/>
                </a:lnTo>
                <a:close/>
              </a:path>
              <a:path w="86995" h="114300">
                <a:moveTo>
                  <a:pt x="41148" y="73152"/>
                </a:moveTo>
                <a:lnTo>
                  <a:pt x="39624" y="70104"/>
                </a:lnTo>
                <a:lnTo>
                  <a:pt x="39928" y="70104"/>
                </a:lnTo>
                <a:lnTo>
                  <a:pt x="41148" y="73152"/>
                </a:lnTo>
                <a:close/>
              </a:path>
              <a:path w="86995" h="114300">
                <a:moveTo>
                  <a:pt x="44577" y="75438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648" y="74676"/>
                </a:lnTo>
                <a:lnTo>
                  <a:pt x="45719" y="74676"/>
                </a:lnTo>
                <a:lnTo>
                  <a:pt x="44577" y="75438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291" y="75438"/>
                </a:lnTo>
                <a:lnTo>
                  <a:pt x="41148" y="73152"/>
                </a:lnTo>
                <a:lnTo>
                  <a:pt x="42976" y="75895"/>
                </a:lnTo>
                <a:close/>
              </a:path>
              <a:path w="86995" h="114300">
                <a:moveTo>
                  <a:pt x="43891" y="75895"/>
                </a:moveTo>
                <a:lnTo>
                  <a:pt x="45719" y="73152"/>
                </a:lnTo>
                <a:lnTo>
                  <a:pt x="44577" y="75438"/>
                </a:lnTo>
                <a:lnTo>
                  <a:pt x="43891" y="75895"/>
                </a:lnTo>
                <a:close/>
              </a:path>
              <a:path w="86995" h="114300">
                <a:moveTo>
                  <a:pt x="42672" y="76200"/>
                </a:moveTo>
                <a:lnTo>
                  <a:pt x="41148" y="74676"/>
                </a:lnTo>
                <a:lnTo>
                  <a:pt x="42291" y="75438"/>
                </a:lnTo>
                <a:lnTo>
                  <a:pt x="42672" y="76200"/>
                </a:lnTo>
                <a:close/>
              </a:path>
              <a:path w="86995" h="114300">
                <a:moveTo>
                  <a:pt x="42291" y="75438"/>
                </a:moveTo>
                <a:lnTo>
                  <a:pt x="41148" y="74676"/>
                </a:lnTo>
                <a:lnTo>
                  <a:pt x="41910" y="74676"/>
                </a:lnTo>
                <a:lnTo>
                  <a:pt x="42291" y="75438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577" y="75438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891" y="76504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057" y="76615"/>
                </a:lnTo>
                <a:close/>
              </a:path>
              <a:path w="86995" h="114300">
                <a:moveTo>
                  <a:pt x="42976" y="76504"/>
                </a:moveTo>
                <a:lnTo>
                  <a:pt x="42672" y="76200"/>
                </a:lnTo>
                <a:lnTo>
                  <a:pt x="42291" y="75438"/>
                </a:lnTo>
                <a:lnTo>
                  <a:pt x="42976" y="75895"/>
                </a:lnTo>
                <a:lnTo>
                  <a:pt x="43258" y="76317"/>
                </a:lnTo>
                <a:lnTo>
                  <a:pt x="42976" y="76504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609" y="76317"/>
                </a:lnTo>
                <a:lnTo>
                  <a:pt x="43891" y="75895"/>
                </a:lnTo>
                <a:lnTo>
                  <a:pt x="44577" y="75438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43258" y="76317"/>
                </a:moveTo>
                <a:lnTo>
                  <a:pt x="42976" y="75895"/>
                </a:lnTo>
                <a:lnTo>
                  <a:pt x="43434" y="76200"/>
                </a:lnTo>
                <a:lnTo>
                  <a:pt x="43258" y="76317"/>
                </a:lnTo>
                <a:close/>
              </a:path>
              <a:path w="86995" h="114300">
                <a:moveTo>
                  <a:pt x="43609" y="763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609" y="76317"/>
                </a:lnTo>
                <a:close/>
              </a:path>
              <a:path w="86995" h="114300">
                <a:moveTo>
                  <a:pt x="42672" y="76708"/>
                </a:moveTo>
                <a:lnTo>
                  <a:pt x="41148" y="76200"/>
                </a:lnTo>
                <a:lnTo>
                  <a:pt x="42672" y="76200"/>
                </a:lnTo>
                <a:lnTo>
                  <a:pt x="42976" y="76504"/>
                </a:lnTo>
                <a:lnTo>
                  <a:pt x="42672" y="76708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258" y="76317"/>
                </a:lnTo>
                <a:lnTo>
                  <a:pt x="43434" y="76200"/>
                </a:lnTo>
                <a:lnTo>
                  <a:pt x="43609" y="76317"/>
                </a:lnTo>
                <a:lnTo>
                  <a:pt x="43434" y="76581"/>
                </a:lnTo>
                <a:close/>
              </a:path>
              <a:path w="86995" h="114300">
                <a:moveTo>
                  <a:pt x="44195" y="76708"/>
                </a:moveTo>
                <a:lnTo>
                  <a:pt x="44057" y="76615"/>
                </a:lnTo>
                <a:lnTo>
                  <a:pt x="45719" y="76200"/>
                </a:lnTo>
                <a:lnTo>
                  <a:pt x="44195" y="76708"/>
                </a:lnTo>
                <a:close/>
              </a:path>
              <a:path w="86995" h="114300">
                <a:moveTo>
                  <a:pt x="84836" y="77724"/>
                </a:moveTo>
                <a:lnTo>
                  <a:pt x="45719" y="77724"/>
                </a:lnTo>
                <a:lnTo>
                  <a:pt x="44195" y="7670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281" y="76809"/>
                </a:moveTo>
                <a:lnTo>
                  <a:pt x="42976" y="76504"/>
                </a:lnTo>
                <a:lnTo>
                  <a:pt x="43258" y="76317"/>
                </a:lnTo>
                <a:lnTo>
                  <a:pt x="43383" y="76504"/>
                </a:lnTo>
                <a:lnTo>
                  <a:pt x="43325" y="76744"/>
                </a:lnTo>
                <a:close/>
              </a:path>
              <a:path w="86995" h="114300">
                <a:moveTo>
                  <a:pt x="43542" y="76744"/>
                </a:moveTo>
                <a:lnTo>
                  <a:pt x="43484" y="76504"/>
                </a:lnTo>
                <a:lnTo>
                  <a:pt x="43609" y="76317"/>
                </a:lnTo>
                <a:lnTo>
                  <a:pt x="43891" y="76504"/>
                </a:lnTo>
                <a:lnTo>
                  <a:pt x="43688" y="76708"/>
                </a:lnTo>
                <a:lnTo>
                  <a:pt x="43542" y="76744"/>
                </a:lnTo>
                <a:close/>
              </a:path>
              <a:path w="86995" h="114300">
                <a:moveTo>
                  <a:pt x="43107" y="76853"/>
                </a:moveTo>
                <a:lnTo>
                  <a:pt x="42672" y="76708"/>
                </a:lnTo>
                <a:lnTo>
                  <a:pt x="42976" y="76504"/>
                </a:lnTo>
                <a:lnTo>
                  <a:pt x="43281" y="76809"/>
                </a:lnTo>
                <a:lnTo>
                  <a:pt x="43107" y="76853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3281" y="76809"/>
                </a:moveTo>
                <a:lnTo>
                  <a:pt x="43434" y="76581"/>
                </a:lnTo>
                <a:lnTo>
                  <a:pt x="43542" y="76744"/>
                </a:lnTo>
                <a:lnTo>
                  <a:pt x="43281" y="76809"/>
                </a:lnTo>
                <a:close/>
              </a:path>
              <a:path w="86995" h="114300">
                <a:moveTo>
                  <a:pt x="43641" y="76892"/>
                </a:moveTo>
                <a:lnTo>
                  <a:pt x="43651" y="76744"/>
                </a:lnTo>
                <a:lnTo>
                  <a:pt x="44057" y="76615"/>
                </a:lnTo>
                <a:lnTo>
                  <a:pt x="44195" y="76708"/>
                </a:lnTo>
                <a:lnTo>
                  <a:pt x="43641" y="76892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672" y="76708"/>
                </a:lnTo>
                <a:lnTo>
                  <a:pt x="43107" y="76853"/>
                </a:lnTo>
                <a:lnTo>
                  <a:pt x="42062" y="77114"/>
                </a:lnTo>
                <a:close/>
              </a:path>
              <a:path w="86995" h="114300">
                <a:moveTo>
                  <a:pt x="43586" y="76809"/>
                </a:moveTo>
                <a:close/>
              </a:path>
              <a:path w="86995" h="114300">
                <a:moveTo>
                  <a:pt x="45719" y="77724"/>
                </a:moveTo>
                <a:lnTo>
                  <a:pt x="43760" y="77070"/>
                </a:lnTo>
                <a:lnTo>
                  <a:pt x="43641" y="76892"/>
                </a:lnTo>
                <a:lnTo>
                  <a:pt x="44195" y="76708"/>
                </a:lnTo>
                <a:lnTo>
                  <a:pt x="45719" y="77724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281" y="76809"/>
                </a:lnTo>
                <a:lnTo>
                  <a:pt x="43542" y="76744"/>
                </a:lnTo>
                <a:lnTo>
                  <a:pt x="43503" y="76892"/>
                </a:lnTo>
                <a:close/>
              </a:path>
              <a:path w="86995" h="114300">
                <a:moveTo>
                  <a:pt x="43226" y="76892"/>
                </a:moveTo>
                <a:close/>
              </a:path>
              <a:path w="86995" h="114300">
                <a:moveTo>
                  <a:pt x="43434" y="76962"/>
                </a:moveTo>
                <a:lnTo>
                  <a:pt x="43226" y="76892"/>
                </a:lnTo>
                <a:lnTo>
                  <a:pt x="43434" y="76962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062" y="77114"/>
                </a:lnTo>
                <a:lnTo>
                  <a:pt x="43107" y="76853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6995" h="114300">
                <a:moveTo>
                  <a:pt x="43107" y="77070"/>
                </a:moveTo>
                <a:lnTo>
                  <a:pt x="43226" y="76892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4300">
                <a:moveTo>
                  <a:pt x="43760" y="77070"/>
                </a:moveTo>
                <a:lnTo>
                  <a:pt x="43434" y="76962"/>
                </a:lnTo>
                <a:lnTo>
                  <a:pt x="43641" y="76892"/>
                </a:lnTo>
                <a:lnTo>
                  <a:pt x="43760" y="77070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4195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3434" y="76962"/>
                </a:lnTo>
                <a:lnTo>
                  <a:pt x="43760" y="77070"/>
                </a:lnTo>
                <a:lnTo>
                  <a:pt x="44195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7724"/>
                </a:lnTo>
                <a:lnTo>
                  <a:pt x="43760" y="77070"/>
                </a:lnTo>
                <a:lnTo>
                  <a:pt x="45719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2062" y="77114"/>
                </a:lnTo>
                <a:lnTo>
                  <a:pt x="41148" y="77724"/>
                </a:lnTo>
                <a:close/>
              </a:path>
              <a:path w="86995" h="114300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6995" h="114300">
                <a:moveTo>
                  <a:pt x="51816" y="114300"/>
                </a:moveTo>
                <a:lnTo>
                  <a:pt x="35052" y="114300"/>
                </a:lnTo>
                <a:lnTo>
                  <a:pt x="33528" y="112776"/>
                </a:lnTo>
                <a:lnTo>
                  <a:pt x="53339" y="112776"/>
                </a:lnTo>
                <a:lnTo>
                  <a:pt x="5181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381981" y="2177795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1344" y="2801111"/>
            <a:ext cx="518159" cy="132715"/>
          </a:xfrm>
          <a:custGeom>
            <a:avLst/>
            <a:gdLst/>
            <a:ahLst/>
            <a:cxnLst/>
            <a:rect l="l" t="t" r="r" b="b"/>
            <a:pathLst>
              <a:path w="518159" h="132714">
                <a:moveTo>
                  <a:pt x="494407" y="80771"/>
                </a:moveTo>
                <a:lnTo>
                  <a:pt x="489204" y="80771"/>
                </a:lnTo>
                <a:lnTo>
                  <a:pt x="489204" y="53339"/>
                </a:lnTo>
                <a:lnTo>
                  <a:pt x="437344" y="53178"/>
                </a:lnTo>
                <a:lnTo>
                  <a:pt x="396239" y="28955"/>
                </a:lnTo>
                <a:lnTo>
                  <a:pt x="390143" y="25907"/>
                </a:lnTo>
                <a:lnTo>
                  <a:pt x="387095" y="16763"/>
                </a:lnTo>
                <a:lnTo>
                  <a:pt x="391667" y="9143"/>
                </a:lnTo>
                <a:lnTo>
                  <a:pt x="394715" y="3047"/>
                </a:lnTo>
                <a:lnTo>
                  <a:pt x="403860" y="0"/>
                </a:lnTo>
                <a:lnTo>
                  <a:pt x="409956" y="4571"/>
                </a:lnTo>
                <a:lnTo>
                  <a:pt x="518160" y="67055"/>
                </a:lnTo>
                <a:lnTo>
                  <a:pt x="494407" y="80771"/>
                </a:lnTo>
                <a:close/>
              </a:path>
              <a:path w="518159" h="132714">
                <a:moveTo>
                  <a:pt x="437890" y="80612"/>
                </a:moveTo>
                <a:lnTo>
                  <a:pt x="0" y="79247"/>
                </a:lnTo>
                <a:lnTo>
                  <a:pt x="0" y="51815"/>
                </a:lnTo>
                <a:lnTo>
                  <a:pt x="437344" y="53178"/>
                </a:lnTo>
                <a:lnTo>
                  <a:pt x="460894" y="67055"/>
                </a:lnTo>
                <a:lnTo>
                  <a:pt x="437890" y="80612"/>
                </a:lnTo>
                <a:close/>
              </a:path>
              <a:path w="518159" h="132714">
                <a:moveTo>
                  <a:pt x="460894" y="67055"/>
                </a:moveTo>
                <a:lnTo>
                  <a:pt x="437344" y="53178"/>
                </a:lnTo>
                <a:lnTo>
                  <a:pt x="489204" y="53339"/>
                </a:lnTo>
                <a:lnTo>
                  <a:pt x="489204" y="54863"/>
                </a:lnTo>
                <a:lnTo>
                  <a:pt x="481584" y="54863"/>
                </a:lnTo>
                <a:lnTo>
                  <a:pt x="460894" y="67055"/>
                </a:lnTo>
                <a:close/>
              </a:path>
              <a:path w="518159" h="132714">
                <a:moveTo>
                  <a:pt x="481584" y="79247"/>
                </a:moveTo>
                <a:lnTo>
                  <a:pt x="460894" y="67055"/>
                </a:lnTo>
                <a:lnTo>
                  <a:pt x="481584" y="54863"/>
                </a:lnTo>
                <a:lnTo>
                  <a:pt x="481584" y="79247"/>
                </a:lnTo>
                <a:close/>
              </a:path>
              <a:path w="518159" h="132714">
                <a:moveTo>
                  <a:pt x="489204" y="79247"/>
                </a:moveTo>
                <a:lnTo>
                  <a:pt x="481584" y="79247"/>
                </a:lnTo>
                <a:lnTo>
                  <a:pt x="481584" y="54863"/>
                </a:lnTo>
                <a:lnTo>
                  <a:pt x="489204" y="54863"/>
                </a:lnTo>
                <a:lnTo>
                  <a:pt x="489204" y="79247"/>
                </a:lnTo>
                <a:close/>
              </a:path>
              <a:path w="518159" h="132714">
                <a:moveTo>
                  <a:pt x="489204" y="80771"/>
                </a:moveTo>
                <a:lnTo>
                  <a:pt x="437890" y="80612"/>
                </a:lnTo>
                <a:lnTo>
                  <a:pt x="460894" y="67055"/>
                </a:lnTo>
                <a:lnTo>
                  <a:pt x="481584" y="79247"/>
                </a:lnTo>
                <a:lnTo>
                  <a:pt x="489204" y="79247"/>
                </a:lnTo>
                <a:lnTo>
                  <a:pt x="489204" y="80771"/>
                </a:lnTo>
                <a:close/>
              </a:path>
              <a:path w="518159" h="132714">
                <a:moveTo>
                  <a:pt x="403860" y="132587"/>
                </a:moveTo>
                <a:lnTo>
                  <a:pt x="394715" y="131063"/>
                </a:lnTo>
                <a:lnTo>
                  <a:pt x="390143" y="123443"/>
                </a:lnTo>
                <a:lnTo>
                  <a:pt x="387095" y="117347"/>
                </a:lnTo>
                <a:lnTo>
                  <a:pt x="388619" y="108203"/>
                </a:lnTo>
                <a:lnTo>
                  <a:pt x="396239" y="105155"/>
                </a:lnTo>
                <a:lnTo>
                  <a:pt x="437890" y="80612"/>
                </a:lnTo>
                <a:lnTo>
                  <a:pt x="494407" y="80771"/>
                </a:lnTo>
                <a:lnTo>
                  <a:pt x="409956" y="129539"/>
                </a:lnTo>
                <a:lnTo>
                  <a:pt x="403860" y="132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21652" y="1807463"/>
            <a:ext cx="504825" cy="132715"/>
          </a:xfrm>
          <a:custGeom>
            <a:avLst/>
            <a:gdLst/>
            <a:ahLst/>
            <a:cxnLst/>
            <a:rect l="l" t="t" r="r" b="b"/>
            <a:pathLst>
              <a:path w="504825" h="132714">
                <a:moveTo>
                  <a:pt x="447016" y="66293"/>
                </a:moveTo>
                <a:lnTo>
                  <a:pt x="382523" y="28955"/>
                </a:lnTo>
                <a:lnTo>
                  <a:pt x="376428" y="24383"/>
                </a:lnTo>
                <a:lnTo>
                  <a:pt x="373380" y="16763"/>
                </a:lnTo>
                <a:lnTo>
                  <a:pt x="377952" y="9143"/>
                </a:lnTo>
                <a:lnTo>
                  <a:pt x="382523" y="3047"/>
                </a:lnTo>
                <a:lnTo>
                  <a:pt x="390143" y="0"/>
                </a:lnTo>
                <a:lnTo>
                  <a:pt x="397763" y="4571"/>
                </a:lnTo>
                <a:lnTo>
                  <a:pt x="478424" y="51815"/>
                </a:lnTo>
                <a:lnTo>
                  <a:pt x="475487" y="51815"/>
                </a:lnTo>
                <a:lnTo>
                  <a:pt x="475487" y="53339"/>
                </a:lnTo>
                <a:lnTo>
                  <a:pt x="469391" y="53339"/>
                </a:lnTo>
                <a:lnTo>
                  <a:pt x="447016" y="66293"/>
                </a:lnTo>
                <a:close/>
              </a:path>
              <a:path w="504825" h="132714">
                <a:moveTo>
                  <a:pt x="422009" y="80771"/>
                </a:moveTo>
                <a:lnTo>
                  <a:pt x="0" y="80771"/>
                </a:lnTo>
                <a:lnTo>
                  <a:pt x="0" y="51815"/>
                </a:lnTo>
                <a:lnTo>
                  <a:pt x="422009" y="51815"/>
                </a:lnTo>
                <a:lnTo>
                  <a:pt x="447016" y="66293"/>
                </a:lnTo>
                <a:lnTo>
                  <a:pt x="422009" y="80771"/>
                </a:lnTo>
                <a:close/>
              </a:path>
              <a:path w="504825" h="132714">
                <a:moveTo>
                  <a:pt x="480440" y="80771"/>
                </a:moveTo>
                <a:lnTo>
                  <a:pt x="475487" y="80771"/>
                </a:lnTo>
                <a:lnTo>
                  <a:pt x="475487" y="51815"/>
                </a:lnTo>
                <a:lnTo>
                  <a:pt x="478424" y="51815"/>
                </a:lnTo>
                <a:lnTo>
                  <a:pt x="504443" y="67055"/>
                </a:lnTo>
                <a:lnTo>
                  <a:pt x="480440" y="80771"/>
                </a:lnTo>
                <a:close/>
              </a:path>
              <a:path w="504825" h="132714">
                <a:moveTo>
                  <a:pt x="469391" y="79247"/>
                </a:moveTo>
                <a:lnTo>
                  <a:pt x="447016" y="66293"/>
                </a:lnTo>
                <a:lnTo>
                  <a:pt x="469391" y="53339"/>
                </a:lnTo>
                <a:lnTo>
                  <a:pt x="469391" y="79247"/>
                </a:lnTo>
                <a:close/>
              </a:path>
              <a:path w="504825" h="132714">
                <a:moveTo>
                  <a:pt x="475487" y="79247"/>
                </a:moveTo>
                <a:lnTo>
                  <a:pt x="469391" y="79247"/>
                </a:lnTo>
                <a:lnTo>
                  <a:pt x="469391" y="53339"/>
                </a:lnTo>
                <a:lnTo>
                  <a:pt x="475487" y="53339"/>
                </a:lnTo>
                <a:lnTo>
                  <a:pt x="475487" y="79247"/>
                </a:lnTo>
                <a:close/>
              </a:path>
              <a:path w="504825" h="132714">
                <a:moveTo>
                  <a:pt x="390143" y="132587"/>
                </a:moveTo>
                <a:lnTo>
                  <a:pt x="382523" y="131063"/>
                </a:lnTo>
                <a:lnTo>
                  <a:pt x="377952" y="123443"/>
                </a:lnTo>
                <a:lnTo>
                  <a:pt x="373380" y="117347"/>
                </a:lnTo>
                <a:lnTo>
                  <a:pt x="376428" y="108203"/>
                </a:lnTo>
                <a:lnTo>
                  <a:pt x="382523" y="103631"/>
                </a:lnTo>
                <a:lnTo>
                  <a:pt x="447016" y="66293"/>
                </a:lnTo>
                <a:lnTo>
                  <a:pt x="469391" y="79247"/>
                </a:lnTo>
                <a:lnTo>
                  <a:pt x="475487" y="79247"/>
                </a:lnTo>
                <a:lnTo>
                  <a:pt x="475487" y="80771"/>
                </a:lnTo>
                <a:lnTo>
                  <a:pt x="480440" y="80771"/>
                </a:lnTo>
                <a:lnTo>
                  <a:pt x="397763" y="128015"/>
                </a:lnTo>
                <a:lnTo>
                  <a:pt x="390143" y="132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200385" y="1434103"/>
            <a:ext cx="76962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3085" algn="l"/>
              </a:tabLst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baseline="-20833" sz="24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74391" y="2831596"/>
            <a:ext cx="1098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42993" y="2487215"/>
            <a:ext cx="393065" cy="593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60020">
              <a:lnSpc>
                <a:spcPts val="231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68798" y="2439881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29984" y="1985962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99069" y="1776983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4">
                <a:moveTo>
                  <a:pt x="0" y="0"/>
                </a:moveTo>
                <a:lnTo>
                  <a:pt x="0" y="3596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07273" y="1776983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4">
                <a:moveTo>
                  <a:pt x="0" y="0"/>
                </a:moveTo>
                <a:lnTo>
                  <a:pt x="0" y="3596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08035" y="1968245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 h="0">
                <a:moveTo>
                  <a:pt x="0" y="0"/>
                </a:moveTo>
                <a:lnTo>
                  <a:pt x="75590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487046" y="1958578"/>
            <a:ext cx="445770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r>
              <a:rPr dirty="0" sz="2400" spc="-260">
                <a:latin typeface="宋体"/>
                <a:cs typeface="宋体"/>
              </a:rPr>
              <a:t> </a:t>
            </a:r>
            <a:r>
              <a:rPr dirty="0" baseline="-15046" sz="3600" spc="-209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baseline="-15046" sz="3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07504" y="2218399"/>
            <a:ext cx="16065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9450" y="5999988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44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586978" y="4831080"/>
            <a:ext cx="0" cy="935990"/>
          </a:xfrm>
          <a:custGeom>
            <a:avLst/>
            <a:gdLst/>
            <a:ahLst/>
            <a:cxnLst/>
            <a:rect l="l" t="t" r="r" b="b"/>
            <a:pathLst>
              <a:path w="0"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34250" y="5237988"/>
            <a:ext cx="0" cy="1010919"/>
          </a:xfrm>
          <a:custGeom>
            <a:avLst/>
            <a:gdLst/>
            <a:ahLst/>
            <a:cxnLst/>
            <a:rect l="l" t="t" r="r" b="b"/>
            <a:pathLst>
              <a:path w="0" h="1010920">
                <a:moveTo>
                  <a:pt x="0" y="0"/>
                </a:moveTo>
                <a:lnTo>
                  <a:pt x="0" y="10104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24344" y="5221223"/>
            <a:ext cx="974090" cy="576580"/>
          </a:xfrm>
          <a:custGeom>
            <a:avLst/>
            <a:gdLst/>
            <a:ahLst/>
            <a:cxnLst/>
            <a:rect l="l" t="t" r="r" b="b"/>
            <a:pathLst>
              <a:path w="974090" h="576579">
                <a:moveTo>
                  <a:pt x="954023" y="576072"/>
                </a:moveTo>
                <a:lnTo>
                  <a:pt x="0" y="33528"/>
                </a:lnTo>
                <a:lnTo>
                  <a:pt x="18287" y="0"/>
                </a:lnTo>
                <a:lnTo>
                  <a:pt x="973835" y="542544"/>
                </a:lnTo>
                <a:lnTo>
                  <a:pt x="954023" y="57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25867" y="5763767"/>
            <a:ext cx="970915" cy="501650"/>
          </a:xfrm>
          <a:custGeom>
            <a:avLst/>
            <a:gdLst/>
            <a:ahLst/>
            <a:cxnLst/>
            <a:rect l="l" t="t" r="r" b="b"/>
            <a:pathLst>
              <a:path w="970915" h="501650">
                <a:moveTo>
                  <a:pt x="16764" y="501396"/>
                </a:moveTo>
                <a:lnTo>
                  <a:pt x="0" y="467867"/>
                </a:lnTo>
                <a:lnTo>
                  <a:pt x="954024" y="0"/>
                </a:lnTo>
                <a:lnTo>
                  <a:pt x="970787" y="35051"/>
                </a:lnTo>
                <a:lnTo>
                  <a:pt x="16764" y="501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346553" y="5797153"/>
            <a:ext cx="177800" cy="373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宋体"/>
                <a:cs typeface="宋体"/>
              </a:rPr>
              <a:t>+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39028" y="5499353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 h="0">
                <a:moveTo>
                  <a:pt x="0" y="0"/>
                </a:moveTo>
                <a:lnTo>
                  <a:pt x="57607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27164" y="5977889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89035" y="5773673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52160" y="5426964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4008" y="1523"/>
                </a:moveTo>
                <a:lnTo>
                  <a:pt x="42672" y="1523"/>
                </a:lnTo>
                <a:lnTo>
                  <a:pt x="44195" y="0"/>
                </a:lnTo>
                <a:lnTo>
                  <a:pt x="62484" y="0"/>
                </a:lnTo>
                <a:lnTo>
                  <a:pt x="64008" y="1523"/>
                </a:lnTo>
                <a:close/>
              </a:path>
              <a:path w="106679" h="128270">
                <a:moveTo>
                  <a:pt x="73152" y="4571"/>
                </a:moveTo>
                <a:lnTo>
                  <a:pt x="33528" y="4571"/>
                </a:lnTo>
                <a:lnTo>
                  <a:pt x="39624" y="1523"/>
                </a:lnTo>
                <a:lnTo>
                  <a:pt x="67056" y="1523"/>
                </a:lnTo>
                <a:lnTo>
                  <a:pt x="73152" y="4571"/>
                </a:lnTo>
                <a:close/>
              </a:path>
              <a:path w="106679" h="128270">
                <a:moveTo>
                  <a:pt x="76200" y="6095"/>
                </a:moveTo>
                <a:lnTo>
                  <a:pt x="30480" y="6095"/>
                </a:lnTo>
                <a:lnTo>
                  <a:pt x="32004" y="4571"/>
                </a:lnTo>
                <a:lnTo>
                  <a:pt x="74676" y="4571"/>
                </a:lnTo>
                <a:lnTo>
                  <a:pt x="76200" y="6095"/>
                </a:lnTo>
                <a:close/>
              </a:path>
              <a:path w="106679" h="128270">
                <a:moveTo>
                  <a:pt x="99060" y="97535"/>
                </a:moveTo>
                <a:lnTo>
                  <a:pt x="7620" y="97535"/>
                </a:lnTo>
                <a:lnTo>
                  <a:pt x="7620" y="96011"/>
                </a:lnTo>
                <a:lnTo>
                  <a:pt x="4659" y="88609"/>
                </a:lnTo>
                <a:lnTo>
                  <a:pt x="4572" y="86867"/>
                </a:lnTo>
                <a:lnTo>
                  <a:pt x="3048" y="86867"/>
                </a:lnTo>
                <a:lnTo>
                  <a:pt x="3048" y="85343"/>
                </a:lnTo>
                <a:lnTo>
                  <a:pt x="1524" y="76199"/>
                </a:lnTo>
                <a:lnTo>
                  <a:pt x="1524" y="74675"/>
                </a:lnTo>
                <a:lnTo>
                  <a:pt x="0" y="65531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50291"/>
                </a:lnTo>
                <a:lnTo>
                  <a:pt x="3048" y="41147"/>
                </a:lnTo>
                <a:lnTo>
                  <a:pt x="4572" y="39623"/>
                </a:lnTo>
                <a:lnTo>
                  <a:pt x="7620" y="30479"/>
                </a:lnTo>
                <a:lnTo>
                  <a:pt x="9144" y="28955"/>
                </a:lnTo>
                <a:lnTo>
                  <a:pt x="9144" y="27431"/>
                </a:lnTo>
                <a:lnTo>
                  <a:pt x="13716" y="21335"/>
                </a:lnTo>
                <a:lnTo>
                  <a:pt x="15240" y="19811"/>
                </a:lnTo>
                <a:lnTo>
                  <a:pt x="19812" y="13715"/>
                </a:lnTo>
                <a:lnTo>
                  <a:pt x="22859" y="10667"/>
                </a:lnTo>
                <a:lnTo>
                  <a:pt x="28956" y="6095"/>
                </a:lnTo>
                <a:lnTo>
                  <a:pt x="77724" y="6095"/>
                </a:lnTo>
                <a:lnTo>
                  <a:pt x="83820" y="10667"/>
                </a:lnTo>
                <a:lnTo>
                  <a:pt x="86868" y="13715"/>
                </a:lnTo>
                <a:lnTo>
                  <a:pt x="91439" y="19811"/>
                </a:lnTo>
                <a:lnTo>
                  <a:pt x="92964" y="19811"/>
                </a:lnTo>
                <a:lnTo>
                  <a:pt x="92964" y="21335"/>
                </a:lnTo>
                <a:lnTo>
                  <a:pt x="97536" y="27431"/>
                </a:lnTo>
                <a:lnTo>
                  <a:pt x="97536" y="28955"/>
                </a:lnTo>
                <a:lnTo>
                  <a:pt x="99060" y="30479"/>
                </a:lnTo>
                <a:lnTo>
                  <a:pt x="101092" y="36575"/>
                </a:lnTo>
                <a:lnTo>
                  <a:pt x="53339" y="36575"/>
                </a:lnTo>
                <a:lnTo>
                  <a:pt x="48768" y="38099"/>
                </a:lnTo>
                <a:lnTo>
                  <a:pt x="50291" y="38099"/>
                </a:lnTo>
                <a:lnTo>
                  <a:pt x="47244" y="39623"/>
                </a:lnTo>
                <a:lnTo>
                  <a:pt x="48768" y="39623"/>
                </a:lnTo>
                <a:lnTo>
                  <a:pt x="45719" y="41147"/>
                </a:lnTo>
                <a:lnTo>
                  <a:pt x="47244" y="41147"/>
                </a:lnTo>
                <a:lnTo>
                  <a:pt x="44195" y="44195"/>
                </a:lnTo>
                <a:lnTo>
                  <a:pt x="44577" y="44195"/>
                </a:lnTo>
                <a:lnTo>
                  <a:pt x="43434" y="45719"/>
                </a:lnTo>
                <a:lnTo>
                  <a:pt x="42672" y="45719"/>
                </a:lnTo>
                <a:lnTo>
                  <a:pt x="41148" y="48767"/>
                </a:lnTo>
                <a:lnTo>
                  <a:pt x="41452" y="48767"/>
                </a:lnTo>
                <a:lnTo>
                  <a:pt x="39624" y="53339"/>
                </a:lnTo>
                <a:lnTo>
                  <a:pt x="40132" y="53339"/>
                </a:lnTo>
                <a:lnTo>
                  <a:pt x="38100" y="59435"/>
                </a:lnTo>
                <a:lnTo>
                  <a:pt x="39116" y="59435"/>
                </a:lnTo>
                <a:lnTo>
                  <a:pt x="38607" y="62483"/>
                </a:lnTo>
                <a:lnTo>
                  <a:pt x="38100" y="62483"/>
                </a:lnTo>
                <a:lnTo>
                  <a:pt x="38100" y="65531"/>
                </a:lnTo>
                <a:lnTo>
                  <a:pt x="38607" y="65531"/>
                </a:lnTo>
                <a:lnTo>
                  <a:pt x="39116" y="68579"/>
                </a:lnTo>
                <a:lnTo>
                  <a:pt x="38100" y="68579"/>
                </a:lnTo>
                <a:lnTo>
                  <a:pt x="39928" y="73151"/>
                </a:lnTo>
                <a:lnTo>
                  <a:pt x="39624" y="73151"/>
                </a:lnTo>
                <a:lnTo>
                  <a:pt x="42062" y="79247"/>
                </a:lnTo>
                <a:lnTo>
                  <a:pt x="41148" y="79247"/>
                </a:lnTo>
                <a:lnTo>
                  <a:pt x="45719" y="85343"/>
                </a:lnTo>
                <a:lnTo>
                  <a:pt x="48768" y="88391"/>
                </a:lnTo>
                <a:lnTo>
                  <a:pt x="50292" y="88899"/>
                </a:lnTo>
                <a:lnTo>
                  <a:pt x="51464" y="89681"/>
                </a:lnTo>
                <a:lnTo>
                  <a:pt x="50292" y="89915"/>
                </a:lnTo>
                <a:lnTo>
                  <a:pt x="101498" y="89915"/>
                </a:lnTo>
                <a:lnTo>
                  <a:pt x="99060" y="96011"/>
                </a:lnTo>
                <a:lnTo>
                  <a:pt x="99060" y="97535"/>
                </a:lnTo>
                <a:close/>
              </a:path>
              <a:path w="106679" h="128270">
                <a:moveTo>
                  <a:pt x="50291" y="38099"/>
                </a:moveTo>
                <a:lnTo>
                  <a:pt x="48768" y="38099"/>
                </a:lnTo>
                <a:lnTo>
                  <a:pt x="53339" y="36575"/>
                </a:lnTo>
                <a:lnTo>
                  <a:pt x="50291" y="38099"/>
                </a:lnTo>
                <a:close/>
              </a:path>
              <a:path w="106679" h="128270">
                <a:moveTo>
                  <a:pt x="56387" y="38099"/>
                </a:moveTo>
                <a:lnTo>
                  <a:pt x="50291" y="38099"/>
                </a:lnTo>
                <a:lnTo>
                  <a:pt x="53339" y="36575"/>
                </a:lnTo>
                <a:lnTo>
                  <a:pt x="56387" y="38099"/>
                </a:lnTo>
                <a:close/>
              </a:path>
              <a:path w="106679" h="128270">
                <a:moveTo>
                  <a:pt x="102108" y="39623"/>
                </a:moveTo>
                <a:lnTo>
                  <a:pt x="59436" y="39623"/>
                </a:lnTo>
                <a:lnTo>
                  <a:pt x="53339" y="36575"/>
                </a:lnTo>
                <a:lnTo>
                  <a:pt x="57912" y="38099"/>
                </a:lnTo>
                <a:lnTo>
                  <a:pt x="101600" y="38099"/>
                </a:lnTo>
                <a:lnTo>
                  <a:pt x="102108" y="39623"/>
                </a:lnTo>
                <a:close/>
              </a:path>
              <a:path w="106679" h="128270">
                <a:moveTo>
                  <a:pt x="101600" y="38099"/>
                </a:moveTo>
                <a:lnTo>
                  <a:pt x="57912" y="38099"/>
                </a:lnTo>
                <a:lnTo>
                  <a:pt x="53339" y="36575"/>
                </a:lnTo>
                <a:lnTo>
                  <a:pt x="101092" y="36575"/>
                </a:lnTo>
                <a:lnTo>
                  <a:pt x="101600" y="38099"/>
                </a:lnTo>
                <a:close/>
              </a:path>
              <a:path w="106679" h="128270">
                <a:moveTo>
                  <a:pt x="48768" y="39623"/>
                </a:moveTo>
                <a:lnTo>
                  <a:pt x="47244" y="39623"/>
                </a:lnTo>
                <a:lnTo>
                  <a:pt x="51816" y="38099"/>
                </a:lnTo>
                <a:lnTo>
                  <a:pt x="48768" y="39623"/>
                </a:lnTo>
                <a:close/>
              </a:path>
              <a:path w="106679" h="128270">
                <a:moveTo>
                  <a:pt x="103632" y="41147"/>
                </a:moveTo>
                <a:lnTo>
                  <a:pt x="60960" y="41147"/>
                </a:lnTo>
                <a:lnTo>
                  <a:pt x="54864" y="38099"/>
                </a:lnTo>
                <a:lnTo>
                  <a:pt x="59436" y="39623"/>
                </a:lnTo>
                <a:lnTo>
                  <a:pt x="102108" y="39623"/>
                </a:lnTo>
                <a:lnTo>
                  <a:pt x="103632" y="41147"/>
                </a:lnTo>
                <a:close/>
              </a:path>
              <a:path w="106679" h="128270">
                <a:moveTo>
                  <a:pt x="47244" y="41147"/>
                </a:moveTo>
                <a:lnTo>
                  <a:pt x="45719" y="41147"/>
                </a:lnTo>
                <a:lnTo>
                  <a:pt x="48768" y="39623"/>
                </a:lnTo>
                <a:lnTo>
                  <a:pt x="47244" y="41147"/>
                </a:lnTo>
                <a:close/>
              </a:path>
              <a:path w="106679" h="128270">
                <a:moveTo>
                  <a:pt x="104139" y="44195"/>
                </a:moveTo>
                <a:lnTo>
                  <a:pt x="62484" y="44195"/>
                </a:lnTo>
                <a:lnTo>
                  <a:pt x="57912" y="39623"/>
                </a:lnTo>
                <a:lnTo>
                  <a:pt x="60960" y="41147"/>
                </a:lnTo>
                <a:lnTo>
                  <a:pt x="103632" y="41147"/>
                </a:lnTo>
                <a:lnTo>
                  <a:pt x="104139" y="44195"/>
                </a:lnTo>
                <a:close/>
              </a:path>
              <a:path w="106679" h="128270">
                <a:moveTo>
                  <a:pt x="44577" y="44195"/>
                </a:moveTo>
                <a:lnTo>
                  <a:pt x="44195" y="44195"/>
                </a:lnTo>
                <a:lnTo>
                  <a:pt x="45720" y="42671"/>
                </a:lnTo>
                <a:lnTo>
                  <a:pt x="44577" y="44195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1"/>
                </a:lnTo>
                <a:lnTo>
                  <a:pt x="62484" y="44195"/>
                </a:lnTo>
                <a:lnTo>
                  <a:pt x="104139" y="44195"/>
                </a:lnTo>
                <a:lnTo>
                  <a:pt x="104394" y="45719"/>
                </a:lnTo>
                <a:lnTo>
                  <a:pt x="64008" y="45719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7"/>
                </a:moveTo>
                <a:lnTo>
                  <a:pt x="42672" y="45719"/>
                </a:lnTo>
                <a:lnTo>
                  <a:pt x="41801" y="47897"/>
                </a:lnTo>
                <a:lnTo>
                  <a:pt x="41148" y="48767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19"/>
                </a:lnTo>
                <a:lnTo>
                  <a:pt x="43434" y="45719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7"/>
                </a:moveTo>
                <a:lnTo>
                  <a:pt x="64878" y="47897"/>
                </a:lnTo>
                <a:lnTo>
                  <a:pt x="64008" y="45719"/>
                </a:lnTo>
                <a:lnTo>
                  <a:pt x="65532" y="48767"/>
                </a:lnTo>
                <a:close/>
              </a:path>
              <a:path w="106679" h="128270">
                <a:moveTo>
                  <a:pt x="104902" y="48767"/>
                </a:moveTo>
                <a:lnTo>
                  <a:pt x="65532" y="48767"/>
                </a:lnTo>
                <a:lnTo>
                  <a:pt x="64008" y="45719"/>
                </a:lnTo>
                <a:lnTo>
                  <a:pt x="104394" y="45719"/>
                </a:lnTo>
                <a:lnTo>
                  <a:pt x="104902" y="48767"/>
                </a:lnTo>
                <a:close/>
              </a:path>
              <a:path w="106679" h="128270">
                <a:moveTo>
                  <a:pt x="41452" y="48767"/>
                </a:moveTo>
                <a:lnTo>
                  <a:pt x="41148" y="48767"/>
                </a:lnTo>
                <a:lnTo>
                  <a:pt x="41801" y="47897"/>
                </a:lnTo>
                <a:lnTo>
                  <a:pt x="41452" y="48767"/>
                </a:lnTo>
                <a:close/>
              </a:path>
              <a:path w="106679" h="128270">
                <a:moveTo>
                  <a:pt x="105155" y="53339"/>
                </a:moveTo>
                <a:lnTo>
                  <a:pt x="67056" y="53339"/>
                </a:lnTo>
                <a:lnTo>
                  <a:pt x="64878" y="47897"/>
                </a:lnTo>
                <a:lnTo>
                  <a:pt x="65532" y="48767"/>
                </a:lnTo>
                <a:lnTo>
                  <a:pt x="104902" y="48767"/>
                </a:lnTo>
                <a:lnTo>
                  <a:pt x="105155" y="50291"/>
                </a:lnTo>
                <a:lnTo>
                  <a:pt x="105155" y="53339"/>
                </a:lnTo>
                <a:close/>
              </a:path>
              <a:path w="106679" h="128270">
                <a:moveTo>
                  <a:pt x="40132" y="53339"/>
                </a:moveTo>
                <a:lnTo>
                  <a:pt x="39624" y="53339"/>
                </a:lnTo>
                <a:lnTo>
                  <a:pt x="41148" y="50291"/>
                </a:lnTo>
                <a:lnTo>
                  <a:pt x="40132" y="53339"/>
                </a:lnTo>
                <a:close/>
              </a:path>
              <a:path w="106679" h="128270">
                <a:moveTo>
                  <a:pt x="106172" y="59435"/>
                </a:moveTo>
                <a:lnTo>
                  <a:pt x="68580" y="59435"/>
                </a:lnTo>
                <a:lnTo>
                  <a:pt x="65532" y="50291"/>
                </a:lnTo>
                <a:lnTo>
                  <a:pt x="67056" y="53339"/>
                </a:lnTo>
                <a:lnTo>
                  <a:pt x="105155" y="53339"/>
                </a:lnTo>
                <a:lnTo>
                  <a:pt x="106172" y="59435"/>
                </a:lnTo>
                <a:close/>
              </a:path>
              <a:path w="106679" h="128270">
                <a:moveTo>
                  <a:pt x="39116" y="59435"/>
                </a:moveTo>
                <a:lnTo>
                  <a:pt x="38100" y="59435"/>
                </a:lnTo>
                <a:lnTo>
                  <a:pt x="39624" y="56387"/>
                </a:lnTo>
                <a:lnTo>
                  <a:pt x="39116" y="59435"/>
                </a:lnTo>
                <a:close/>
              </a:path>
              <a:path w="106679" h="128270">
                <a:moveTo>
                  <a:pt x="68326" y="64007"/>
                </a:moveTo>
                <a:lnTo>
                  <a:pt x="67056" y="56387"/>
                </a:lnTo>
                <a:lnTo>
                  <a:pt x="68580" y="59435"/>
                </a:lnTo>
                <a:lnTo>
                  <a:pt x="106172" y="59435"/>
                </a:lnTo>
                <a:lnTo>
                  <a:pt x="106679" y="62483"/>
                </a:lnTo>
                <a:lnTo>
                  <a:pt x="68580" y="62483"/>
                </a:lnTo>
                <a:lnTo>
                  <a:pt x="68326" y="64007"/>
                </a:lnTo>
                <a:close/>
              </a:path>
              <a:path w="106679" h="128270">
                <a:moveTo>
                  <a:pt x="38100" y="65531"/>
                </a:moveTo>
                <a:lnTo>
                  <a:pt x="38100" y="62483"/>
                </a:lnTo>
                <a:lnTo>
                  <a:pt x="38353" y="64007"/>
                </a:lnTo>
                <a:lnTo>
                  <a:pt x="38100" y="65531"/>
                </a:lnTo>
                <a:close/>
              </a:path>
              <a:path w="106679" h="128270">
                <a:moveTo>
                  <a:pt x="38353" y="64007"/>
                </a:moveTo>
                <a:lnTo>
                  <a:pt x="38100" y="62483"/>
                </a:lnTo>
                <a:lnTo>
                  <a:pt x="38607" y="62483"/>
                </a:lnTo>
                <a:lnTo>
                  <a:pt x="38353" y="64007"/>
                </a:lnTo>
                <a:close/>
              </a:path>
              <a:path w="106679" h="128270">
                <a:moveTo>
                  <a:pt x="68580" y="65531"/>
                </a:moveTo>
                <a:lnTo>
                  <a:pt x="68326" y="64007"/>
                </a:lnTo>
                <a:lnTo>
                  <a:pt x="68580" y="62483"/>
                </a:lnTo>
                <a:lnTo>
                  <a:pt x="68580" y="65531"/>
                </a:lnTo>
                <a:close/>
              </a:path>
              <a:path w="106679" h="128270">
                <a:moveTo>
                  <a:pt x="106679" y="65531"/>
                </a:moveTo>
                <a:lnTo>
                  <a:pt x="68580" y="65531"/>
                </a:lnTo>
                <a:lnTo>
                  <a:pt x="68580" y="62483"/>
                </a:lnTo>
                <a:lnTo>
                  <a:pt x="106679" y="62483"/>
                </a:lnTo>
                <a:lnTo>
                  <a:pt x="106679" y="65531"/>
                </a:lnTo>
                <a:close/>
              </a:path>
              <a:path w="106679" h="128270">
                <a:moveTo>
                  <a:pt x="38607" y="65531"/>
                </a:moveTo>
                <a:lnTo>
                  <a:pt x="38100" y="65531"/>
                </a:lnTo>
                <a:lnTo>
                  <a:pt x="38353" y="64007"/>
                </a:lnTo>
                <a:lnTo>
                  <a:pt x="38607" y="65531"/>
                </a:lnTo>
                <a:close/>
              </a:path>
              <a:path w="106679" h="128270">
                <a:moveTo>
                  <a:pt x="67056" y="71627"/>
                </a:moveTo>
                <a:lnTo>
                  <a:pt x="68326" y="64007"/>
                </a:lnTo>
                <a:lnTo>
                  <a:pt x="68580" y="65531"/>
                </a:lnTo>
                <a:lnTo>
                  <a:pt x="106679" y="65531"/>
                </a:lnTo>
                <a:lnTo>
                  <a:pt x="106172" y="68579"/>
                </a:lnTo>
                <a:lnTo>
                  <a:pt x="68580" y="68579"/>
                </a:lnTo>
                <a:lnTo>
                  <a:pt x="67056" y="71627"/>
                </a:lnTo>
                <a:close/>
              </a:path>
              <a:path w="106679" h="128270">
                <a:moveTo>
                  <a:pt x="39624" y="71627"/>
                </a:moveTo>
                <a:lnTo>
                  <a:pt x="38100" y="68579"/>
                </a:lnTo>
                <a:lnTo>
                  <a:pt x="39116" y="68579"/>
                </a:lnTo>
                <a:lnTo>
                  <a:pt x="39624" y="71627"/>
                </a:lnTo>
                <a:close/>
              </a:path>
              <a:path w="106679" h="128270">
                <a:moveTo>
                  <a:pt x="65532" y="76199"/>
                </a:moveTo>
                <a:lnTo>
                  <a:pt x="68580" y="68579"/>
                </a:lnTo>
                <a:lnTo>
                  <a:pt x="106172" y="68579"/>
                </a:lnTo>
                <a:lnTo>
                  <a:pt x="105409" y="73151"/>
                </a:lnTo>
                <a:lnTo>
                  <a:pt x="67056" y="73151"/>
                </a:lnTo>
                <a:lnTo>
                  <a:pt x="65532" y="76199"/>
                </a:lnTo>
                <a:close/>
              </a:path>
              <a:path w="106679" h="128270">
                <a:moveTo>
                  <a:pt x="41148" y="76199"/>
                </a:moveTo>
                <a:lnTo>
                  <a:pt x="39624" y="73151"/>
                </a:lnTo>
                <a:lnTo>
                  <a:pt x="39928" y="73151"/>
                </a:lnTo>
                <a:lnTo>
                  <a:pt x="41148" y="76199"/>
                </a:lnTo>
                <a:close/>
              </a:path>
              <a:path w="106679" h="128270">
                <a:moveTo>
                  <a:pt x="64008" y="80771"/>
                </a:moveTo>
                <a:lnTo>
                  <a:pt x="67056" y="73151"/>
                </a:lnTo>
                <a:lnTo>
                  <a:pt x="105409" y="73151"/>
                </a:lnTo>
                <a:lnTo>
                  <a:pt x="105155" y="74675"/>
                </a:lnTo>
                <a:lnTo>
                  <a:pt x="105155" y="76199"/>
                </a:lnTo>
                <a:lnTo>
                  <a:pt x="104648" y="79247"/>
                </a:lnTo>
                <a:lnTo>
                  <a:pt x="65532" y="79247"/>
                </a:lnTo>
                <a:lnTo>
                  <a:pt x="64008" y="80771"/>
                </a:lnTo>
                <a:close/>
              </a:path>
              <a:path w="106679" h="128270">
                <a:moveTo>
                  <a:pt x="42672" y="80771"/>
                </a:moveTo>
                <a:lnTo>
                  <a:pt x="41148" y="79247"/>
                </a:lnTo>
                <a:lnTo>
                  <a:pt x="42062" y="79247"/>
                </a:lnTo>
                <a:lnTo>
                  <a:pt x="42672" y="80771"/>
                </a:lnTo>
                <a:close/>
              </a:path>
              <a:path w="106679" h="128270">
                <a:moveTo>
                  <a:pt x="60960" y="85343"/>
                </a:moveTo>
                <a:lnTo>
                  <a:pt x="65532" y="79247"/>
                </a:lnTo>
                <a:lnTo>
                  <a:pt x="104648" y="79247"/>
                </a:lnTo>
                <a:lnTo>
                  <a:pt x="104139" y="82295"/>
                </a:lnTo>
                <a:lnTo>
                  <a:pt x="64008" y="82295"/>
                </a:lnTo>
                <a:lnTo>
                  <a:pt x="60960" y="85343"/>
                </a:lnTo>
                <a:close/>
              </a:path>
              <a:path w="106679" h="128270">
                <a:moveTo>
                  <a:pt x="47461" y="86650"/>
                </a:moveTo>
                <a:lnTo>
                  <a:pt x="45719" y="85343"/>
                </a:lnTo>
                <a:lnTo>
                  <a:pt x="44195" y="82295"/>
                </a:lnTo>
                <a:lnTo>
                  <a:pt x="47461" y="86650"/>
                </a:lnTo>
                <a:close/>
              </a:path>
              <a:path w="106679" h="128270">
                <a:moveTo>
                  <a:pt x="101498" y="89915"/>
                </a:moveTo>
                <a:lnTo>
                  <a:pt x="56387" y="89915"/>
                </a:lnTo>
                <a:lnTo>
                  <a:pt x="55215" y="89681"/>
                </a:lnTo>
                <a:lnTo>
                  <a:pt x="56388" y="88899"/>
                </a:lnTo>
                <a:lnTo>
                  <a:pt x="57912" y="88391"/>
                </a:lnTo>
                <a:lnTo>
                  <a:pt x="64008" y="82295"/>
                </a:lnTo>
                <a:lnTo>
                  <a:pt x="104139" y="82295"/>
                </a:lnTo>
                <a:lnTo>
                  <a:pt x="103632" y="85343"/>
                </a:lnTo>
                <a:lnTo>
                  <a:pt x="103632" y="86867"/>
                </a:lnTo>
                <a:lnTo>
                  <a:pt x="102108" y="86867"/>
                </a:lnTo>
                <a:lnTo>
                  <a:pt x="102020" y="88609"/>
                </a:lnTo>
                <a:lnTo>
                  <a:pt x="101498" y="89915"/>
                </a:lnTo>
                <a:close/>
              </a:path>
              <a:path w="106679" h="128270">
                <a:moveTo>
                  <a:pt x="47853" y="87172"/>
                </a:moveTo>
                <a:lnTo>
                  <a:pt x="47244" y="86867"/>
                </a:lnTo>
                <a:lnTo>
                  <a:pt x="45719" y="85343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79" h="128270">
                <a:moveTo>
                  <a:pt x="57912" y="87629"/>
                </a:moveTo>
                <a:lnTo>
                  <a:pt x="60960" y="85343"/>
                </a:lnTo>
                <a:lnTo>
                  <a:pt x="59436" y="86867"/>
                </a:lnTo>
                <a:lnTo>
                  <a:pt x="57912" y="87629"/>
                </a:lnTo>
                <a:close/>
              </a:path>
              <a:path w="106679" h="128270">
                <a:moveTo>
                  <a:pt x="48768" y="87629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29"/>
                </a:lnTo>
                <a:close/>
              </a:path>
              <a:path w="106679" h="128270">
                <a:moveTo>
                  <a:pt x="48768" y="88391"/>
                </a:moveTo>
                <a:lnTo>
                  <a:pt x="47244" y="86867"/>
                </a:lnTo>
                <a:lnTo>
                  <a:pt x="48006" y="87375"/>
                </a:lnTo>
                <a:lnTo>
                  <a:pt x="48768" y="88391"/>
                </a:lnTo>
                <a:close/>
              </a:path>
              <a:path w="106679" h="128270">
                <a:moveTo>
                  <a:pt x="48006" y="87375"/>
                </a:moveTo>
                <a:lnTo>
                  <a:pt x="47244" y="86867"/>
                </a:lnTo>
                <a:lnTo>
                  <a:pt x="47853" y="87172"/>
                </a:lnTo>
                <a:lnTo>
                  <a:pt x="48006" y="87375"/>
                </a:lnTo>
                <a:close/>
              </a:path>
              <a:path w="106679" h="128270">
                <a:moveTo>
                  <a:pt x="56526" y="88669"/>
                </a:moveTo>
                <a:lnTo>
                  <a:pt x="57912" y="87629"/>
                </a:lnTo>
                <a:lnTo>
                  <a:pt x="59436" y="86867"/>
                </a:lnTo>
                <a:lnTo>
                  <a:pt x="56823" y="88609"/>
                </a:lnTo>
                <a:lnTo>
                  <a:pt x="56526" y="88669"/>
                </a:lnTo>
                <a:close/>
              </a:path>
              <a:path w="106679" h="128270">
                <a:moveTo>
                  <a:pt x="56823" y="88609"/>
                </a:moveTo>
                <a:lnTo>
                  <a:pt x="59436" y="86867"/>
                </a:lnTo>
                <a:lnTo>
                  <a:pt x="57912" y="88391"/>
                </a:lnTo>
                <a:lnTo>
                  <a:pt x="56823" y="88609"/>
                </a:lnTo>
                <a:close/>
              </a:path>
              <a:path w="106679" h="128270">
                <a:moveTo>
                  <a:pt x="50153" y="88669"/>
                </a:moveTo>
                <a:lnTo>
                  <a:pt x="49856" y="88609"/>
                </a:lnTo>
                <a:lnTo>
                  <a:pt x="48006" y="87375"/>
                </a:lnTo>
                <a:lnTo>
                  <a:pt x="47853" y="87172"/>
                </a:lnTo>
                <a:lnTo>
                  <a:pt x="48768" y="87629"/>
                </a:lnTo>
                <a:lnTo>
                  <a:pt x="50153" y="88669"/>
                </a:lnTo>
                <a:close/>
              </a:path>
              <a:path w="106679" h="128270">
                <a:moveTo>
                  <a:pt x="49856" y="88609"/>
                </a:moveTo>
                <a:lnTo>
                  <a:pt x="48768" y="88391"/>
                </a:lnTo>
                <a:lnTo>
                  <a:pt x="48006" y="87375"/>
                </a:lnTo>
                <a:lnTo>
                  <a:pt x="49856" y="88609"/>
                </a:lnTo>
                <a:close/>
              </a:path>
              <a:path w="106679" h="128270">
                <a:moveTo>
                  <a:pt x="51307" y="88899"/>
                </a:moveTo>
                <a:lnTo>
                  <a:pt x="50153" y="88669"/>
                </a:lnTo>
                <a:lnTo>
                  <a:pt x="48768" y="87629"/>
                </a:lnTo>
                <a:lnTo>
                  <a:pt x="51307" y="88899"/>
                </a:lnTo>
                <a:close/>
              </a:path>
              <a:path w="106679" h="128270">
                <a:moveTo>
                  <a:pt x="55372" y="88899"/>
                </a:moveTo>
                <a:lnTo>
                  <a:pt x="57912" y="87629"/>
                </a:lnTo>
                <a:lnTo>
                  <a:pt x="56526" y="88669"/>
                </a:lnTo>
                <a:lnTo>
                  <a:pt x="55372" y="88899"/>
                </a:lnTo>
                <a:close/>
              </a:path>
              <a:path w="106679" h="128270">
                <a:moveTo>
                  <a:pt x="50292" y="88899"/>
                </a:moveTo>
                <a:lnTo>
                  <a:pt x="48768" y="88391"/>
                </a:lnTo>
                <a:lnTo>
                  <a:pt x="49856" y="88609"/>
                </a:lnTo>
                <a:lnTo>
                  <a:pt x="50292" y="88899"/>
                </a:lnTo>
                <a:close/>
              </a:path>
              <a:path w="106679" h="128270">
                <a:moveTo>
                  <a:pt x="56388" y="88899"/>
                </a:moveTo>
                <a:lnTo>
                  <a:pt x="56823" y="88609"/>
                </a:lnTo>
                <a:lnTo>
                  <a:pt x="57912" y="88391"/>
                </a:lnTo>
                <a:lnTo>
                  <a:pt x="56388" y="88899"/>
                </a:lnTo>
                <a:close/>
              </a:path>
              <a:path w="106679" h="128270">
                <a:moveTo>
                  <a:pt x="50596" y="89001"/>
                </a:moveTo>
                <a:lnTo>
                  <a:pt x="50292" y="88899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70">
                <a:moveTo>
                  <a:pt x="56083" y="89001"/>
                </a:moveTo>
                <a:lnTo>
                  <a:pt x="56526" y="88669"/>
                </a:lnTo>
                <a:lnTo>
                  <a:pt x="56823" y="88609"/>
                </a:lnTo>
                <a:lnTo>
                  <a:pt x="56388" y="88899"/>
                </a:lnTo>
                <a:lnTo>
                  <a:pt x="56083" y="89001"/>
                </a:lnTo>
                <a:close/>
              </a:path>
              <a:path w="106679" h="128270">
                <a:moveTo>
                  <a:pt x="52196" y="89534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899"/>
                </a:lnTo>
                <a:lnTo>
                  <a:pt x="52469" y="89480"/>
                </a:lnTo>
                <a:lnTo>
                  <a:pt x="52196" y="89534"/>
                </a:lnTo>
                <a:close/>
              </a:path>
              <a:path w="106679" h="128270">
                <a:moveTo>
                  <a:pt x="54483" y="89534"/>
                </a:moveTo>
                <a:lnTo>
                  <a:pt x="54210" y="89480"/>
                </a:lnTo>
                <a:lnTo>
                  <a:pt x="55372" y="88899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4"/>
                </a:lnTo>
                <a:close/>
              </a:path>
              <a:path w="106679" h="128270">
                <a:moveTo>
                  <a:pt x="51464" y="89681"/>
                </a:moveTo>
                <a:lnTo>
                  <a:pt x="50292" y="88899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79" h="128270">
                <a:moveTo>
                  <a:pt x="52469" y="89480"/>
                </a:moveTo>
                <a:lnTo>
                  <a:pt x="51307" y="88899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70">
                <a:moveTo>
                  <a:pt x="54210" y="89480"/>
                </a:moveTo>
                <a:lnTo>
                  <a:pt x="53339" y="89306"/>
                </a:lnTo>
                <a:lnTo>
                  <a:pt x="55372" y="88899"/>
                </a:lnTo>
                <a:lnTo>
                  <a:pt x="54210" y="89480"/>
                </a:lnTo>
                <a:close/>
              </a:path>
              <a:path w="106679" h="128270">
                <a:moveTo>
                  <a:pt x="55215" y="89681"/>
                </a:moveTo>
                <a:lnTo>
                  <a:pt x="56083" y="89001"/>
                </a:lnTo>
                <a:lnTo>
                  <a:pt x="56388" y="88899"/>
                </a:lnTo>
                <a:lnTo>
                  <a:pt x="55215" y="89681"/>
                </a:lnTo>
                <a:close/>
              </a:path>
              <a:path w="106679" h="128270">
                <a:moveTo>
                  <a:pt x="51495" y="89675"/>
                </a:moveTo>
                <a:lnTo>
                  <a:pt x="50596" y="89001"/>
                </a:lnTo>
                <a:lnTo>
                  <a:pt x="52196" y="89534"/>
                </a:lnTo>
                <a:lnTo>
                  <a:pt x="51495" y="89675"/>
                </a:lnTo>
                <a:close/>
              </a:path>
              <a:path w="106679" h="128270">
                <a:moveTo>
                  <a:pt x="55184" y="89675"/>
                </a:moveTo>
                <a:lnTo>
                  <a:pt x="54483" y="89534"/>
                </a:lnTo>
                <a:lnTo>
                  <a:pt x="56083" y="89001"/>
                </a:lnTo>
                <a:lnTo>
                  <a:pt x="55184" y="8967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196" y="89534"/>
                </a:lnTo>
                <a:lnTo>
                  <a:pt x="52469" y="89480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4210" y="89480"/>
                </a:lnTo>
                <a:lnTo>
                  <a:pt x="54483" y="89534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1816" y="89915"/>
                </a:lnTo>
                <a:lnTo>
                  <a:pt x="51495" y="89675"/>
                </a:lnTo>
                <a:lnTo>
                  <a:pt x="52196" y="89534"/>
                </a:lnTo>
                <a:lnTo>
                  <a:pt x="53339" y="89915"/>
                </a:lnTo>
                <a:close/>
              </a:path>
              <a:path w="106679" h="128270">
                <a:moveTo>
                  <a:pt x="54864" y="89915"/>
                </a:moveTo>
                <a:lnTo>
                  <a:pt x="53339" y="89915"/>
                </a:lnTo>
                <a:lnTo>
                  <a:pt x="54483" y="89534"/>
                </a:lnTo>
                <a:lnTo>
                  <a:pt x="55184" y="89675"/>
                </a:lnTo>
                <a:lnTo>
                  <a:pt x="54864" y="89915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1464" y="89681"/>
                </a:lnTo>
                <a:lnTo>
                  <a:pt x="51816" y="89915"/>
                </a:lnTo>
                <a:close/>
              </a:path>
              <a:path w="106679" h="128270">
                <a:moveTo>
                  <a:pt x="54864" y="89915"/>
                </a:moveTo>
                <a:lnTo>
                  <a:pt x="55184" y="89675"/>
                </a:lnTo>
                <a:lnTo>
                  <a:pt x="54864" y="89915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0292" y="89915"/>
                </a:lnTo>
                <a:lnTo>
                  <a:pt x="51464" y="89681"/>
                </a:lnTo>
                <a:lnTo>
                  <a:pt x="51816" y="89915"/>
                </a:lnTo>
                <a:close/>
              </a:path>
              <a:path w="106679" h="128270">
                <a:moveTo>
                  <a:pt x="56387" y="89915"/>
                </a:moveTo>
                <a:lnTo>
                  <a:pt x="54864" y="89915"/>
                </a:lnTo>
                <a:lnTo>
                  <a:pt x="55215" y="89681"/>
                </a:lnTo>
                <a:lnTo>
                  <a:pt x="56387" y="89915"/>
                </a:lnTo>
                <a:close/>
              </a:path>
              <a:path w="106679" h="128270">
                <a:moveTo>
                  <a:pt x="86868" y="114299"/>
                </a:moveTo>
                <a:lnTo>
                  <a:pt x="19812" y="114299"/>
                </a:lnTo>
                <a:lnTo>
                  <a:pt x="15240" y="108203"/>
                </a:lnTo>
                <a:lnTo>
                  <a:pt x="15240" y="106679"/>
                </a:lnTo>
                <a:lnTo>
                  <a:pt x="13716" y="106679"/>
                </a:lnTo>
                <a:lnTo>
                  <a:pt x="13716" y="105155"/>
                </a:lnTo>
                <a:lnTo>
                  <a:pt x="9144" y="99059"/>
                </a:lnTo>
                <a:lnTo>
                  <a:pt x="9144" y="97535"/>
                </a:lnTo>
                <a:lnTo>
                  <a:pt x="97536" y="97535"/>
                </a:lnTo>
                <a:lnTo>
                  <a:pt x="97536" y="99059"/>
                </a:lnTo>
                <a:lnTo>
                  <a:pt x="92964" y="105155"/>
                </a:lnTo>
                <a:lnTo>
                  <a:pt x="92964" y="106679"/>
                </a:lnTo>
                <a:lnTo>
                  <a:pt x="91439" y="108203"/>
                </a:lnTo>
                <a:lnTo>
                  <a:pt x="86868" y="114299"/>
                </a:lnTo>
                <a:close/>
              </a:path>
              <a:path w="106679" h="128270">
                <a:moveTo>
                  <a:pt x="76200" y="121919"/>
                </a:moveTo>
                <a:lnTo>
                  <a:pt x="30480" y="121919"/>
                </a:lnTo>
                <a:lnTo>
                  <a:pt x="28956" y="120395"/>
                </a:lnTo>
                <a:lnTo>
                  <a:pt x="22859" y="115823"/>
                </a:lnTo>
                <a:lnTo>
                  <a:pt x="21336" y="114299"/>
                </a:lnTo>
                <a:lnTo>
                  <a:pt x="85344" y="114299"/>
                </a:lnTo>
                <a:lnTo>
                  <a:pt x="85344" y="115823"/>
                </a:lnTo>
                <a:lnTo>
                  <a:pt x="83820" y="115823"/>
                </a:lnTo>
                <a:lnTo>
                  <a:pt x="77724" y="120395"/>
                </a:lnTo>
                <a:lnTo>
                  <a:pt x="76200" y="121919"/>
                </a:lnTo>
                <a:close/>
              </a:path>
              <a:path w="106679" h="128270">
                <a:moveTo>
                  <a:pt x="65532" y="126491"/>
                </a:moveTo>
                <a:lnTo>
                  <a:pt x="41148" y="126491"/>
                </a:lnTo>
                <a:lnTo>
                  <a:pt x="39624" y="124967"/>
                </a:lnTo>
                <a:lnTo>
                  <a:pt x="33528" y="121919"/>
                </a:lnTo>
                <a:lnTo>
                  <a:pt x="73152" y="121919"/>
                </a:lnTo>
                <a:lnTo>
                  <a:pt x="67056" y="124967"/>
                </a:lnTo>
                <a:lnTo>
                  <a:pt x="65532" y="126491"/>
                </a:lnTo>
                <a:close/>
              </a:path>
              <a:path w="106679" h="128270">
                <a:moveTo>
                  <a:pt x="56387" y="128015"/>
                </a:moveTo>
                <a:lnTo>
                  <a:pt x="50292" y="128015"/>
                </a:lnTo>
                <a:lnTo>
                  <a:pt x="44195" y="126491"/>
                </a:lnTo>
                <a:lnTo>
                  <a:pt x="62484" y="126491"/>
                </a:lnTo>
                <a:lnTo>
                  <a:pt x="56387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131276" y="5516895"/>
            <a:ext cx="16065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66858" y="5693140"/>
            <a:ext cx="18288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8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09816" y="6520433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 h="0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970264" y="5713475"/>
            <a:ext cx="106680" cy="128270"/>
          </a:xfrm>
          <a:custGeom>
            <a:avLst/>
            <a:gdLst/>
            <a:ahLst/>
            <a:cxnLst/>
            <a:rect l="l" t="t" r="r" b="b"/>
            <a:pathLst>
              <a:path w="106679" h="128270">
                <a:moveTo>
                  <a:pt x="62484" y="1523"/>
                </a:moveTo>
                <a:lnTo>
                  <a:pt x="44195" y="1523"/>
                </a:lnTo>
                <a:lnTo>
                  <a:pt x="50292" y="0"/>
                </a:lnTo>
                <a:lnTo>
                  <a:pt x="56387" y="0"/>
                </a:lnTo>
                <a:lnTo>
                  <a:pt x="62484" y="1523"/>
                </a:lnTo>
                <a:close/>
              </a:path>
              <a:path w="106679" h="128270">
                <a:moveTo>
                  <a:pt x="73152" y="4571"/>
                </a:moveTo>
                <a:lnTo>
                  <a:pt x="33528" y="4571"/>
                </a:lnTo>
                <a:lnTo>
                  <a:pt x="39624" y="1523"/>
                </a:lnTo>
                <a:lnTo>
                  <a:pt x="67056" y="1523"/>
                </a:lnTo>
                <a:lnTo>
                  <a:pt x="73152" y="4571"/>
                </a:lnTo>
                <a:close/>
              </a:path>
              <a:path w="106679" h="128270">
                <a:moveTo>
                  <a:pt x="76200" y="6095"/>
                </a:moveTo>
                <a:lnTo>
                  <a:pt x="30480" y="6095"/>
                </a:lnTo>
                <a:lnTo>
                  <a:pt x="32004" y="4571"/>
                </a:lnTo>
                <a:lnTo>
                  <a:pt x="74676" y="4571"/>
                </a:lnTo>
                <a:lnTo>
                  <a:pt x="76200" y="6095"/>
                </a:lnTo>
                <a:close/>
              </a:path>
              <a:path w="106679" h="128270">
                <a:moveTo>
                  <a:pt x="86868" y="114299"/>
                </a:moveTo>
                <a:lnTo>
                  <a:pt x="19812" y="114299"/>
                </a:lnTo>
                <a:lnTo>
                  <a:pt x="15240" y="108203"/>
                </a:lnTo>
                <a:lnTo>
                  <a:pt x="13716" y="106679"/>
                </a:lnTo>
                <a:lnTo>
                  <a:pt x="13716" y="105155"/>
                </a:lnTo>
                <a:lnTo>
                  <a:pt x="9144" y="99059"/>
                </a:lnTo>
                <a:lnTo>
                  <a:pt x="9144" y="97535"/>
                </a:lnTo>
                <a:lnTo>
                  <a:pt x="7620" y="97535"/>
                </a:lnTo>
                <a:lnTo>
                  <a:pt x="7620" y="96011"/>
                </a:lnTo>
                <a:lnTo>
                  <a:pt x="4659" y="88609"/>
                </a:lnTo>
                <a:lnTo>
                  <a:pt x="4572" y="86867"/>
                </a:lnTo>
                <a:lnTo>
                  <a:pt x="3048" y="86867"/>
                </a:lnTo>
                <a:lnTo>
                  <a:pt x="3048" y="85343"/>
                </a:lnTo>
                <a:lnTo>
                  <a:pt x="1524" y="77723"/>
                </a:lnTo>
                <a:lnTo>
                  <a:pt x="1524" y="74675"/>
                </a:lnTo>
                <a:lnTo>
                  <a:pt x="0" y="65531"/>
                </a:lnTo>
                <a:lnTo>
                  <a:pt x="0" y="62483"/>
                </a:lnTo>
                <a:lnTo>
                  <a:pt x="1524" y="53339"/>
                </a:lnTo>
                <a:lnTo>
                  <a:pt x="1524" y="50291"/>
                </a:lnTo>
                <a:lnTo>
                  <a:pt x="3048" y="41147"/>
                </a:lnTo>
                <a:lnTo>
                  <a:pt x="4572" y="39623"/>
                </a:lnTo>
                <a:lnTo>
                  <a:pt x="7620" y="32003"/>
                </a:lnTo>
                <a:lnTo>
                  <a:pt x="7620" y="30479"/>
                </a:lnTo>
                <a:lnTo>
                  <a:pt x="9144" y="28955"/>
                </a:lnTo>
                <a:lnTo>
                  <a:pt x="13716" y="21335"/>
                </a:lnTo>
                <a:lnTo>
                  <a:pt x="15240" y="19811"/>
                </a:lnTo>
                <a:lnTo>
                  <a:pt x="19812" y="13715"/>
                </a:lnTo>
                <a:lnTo>
                  <a:pt x="21336" y="12191"/>
                </a:lnTo>
                <a:lnTo>
                  <a:pt x="22859" y="12191"/>
                </a:lnTo>
                <a:lnTo>
                  <a:pt x="22859" y="10667"/>
                </a:lnTo>
                <a:lnTo>
                  <a:pt x="28956" y="6095"/>
                </a:lnTo>
                <a:lnTo>
                  <a:pt x="77724" y="6095"/>
                </a:lnTo>
                <a:lnTo>
                  <a:pt x="83820" y="10667"/>
                </a:lnTo>
                <a:lnTo>
                  <a:pt x="86868" y="13715"/>
                </a:lnTo>
                <a:lnTo>
                  <a:pt x="91439" y="19811"/>
                </a:lnTo>
                <a:lnTo>
                  <a:pt x="92964" y="19811"/>
                </a:lnTo>
                <a:lnTo>
                  <a:pt x="92964" y="21335"/>
                </a:lnTo>
                <a:lnTo>
                  <a:pt x="97536" y="28955"/>
                </a:lnTo>
                <a:lnTo>
                  <a:pt x="99060" y="30479"/>
                </a:lnTo>
                <a:lnTo>
                  <a:pt x="99060" y="32003"/>
                </a:lnTo>
                <a:lnTo>
                  <a:pt x="101498" y="38099"/>
                </a:lnTo>
                <a:lnTo>
                  <a:pt x="51816" y="38099"/>
                </a:lnTo>
                <a:lnTo>
                  <a:pt x="47244" y="39623"/>
                </a:lnTo>
                <a:lnTo>
                  <a:pt x="48768" y="39623"/>
                </a:lnTo>
                <a:lnTo>
                  <a:pt x="44195" y="44195"/>
                </a:lnTo>
                <a:lnTo>
                  <a:pt x="44577" y="44195"/>
                </a:lnTo>
                <a:lnTo>
                  <a:pt x="43434" y="45719"/>
                </a:lnTo>
                <a:lnTo>
                  <a:pt x="42672" y="45719"/>
                </a:lnTo>
                <a:lnTo>
                  <a:pt x="41148" y="48767"/>
                </a:lnTo>
                <a:lnTo>
                  <a:pt x="41452" y="48767"/>
                </a:lnTo>
                <a:lnTo>
                  <a:pt x="39624" y="53339"/>
                </a:lnTo>
                <a:lnTo>
                  <a:pt x="40132" y="53339"/>
                </a:lnTo>
                <a:lnTo>
                  <a:pt x="38100" y="59435"/>
                </a:lnTo>
                <a:lnTo>
                  <a:pt x="39116" y="59435"/>
                </a:lnTo>
                <a:lnTo>
                  <a:pt x="38607" y="62483"/>
                </a:lnTo>
                <a:lnTo>
                  <a:pt x="38100" y="62483"/>
                </a:lnTo>
                <a:lnTo>
                  <a:pt x="38100" y="65531"/>
                </a:lnTo>
                <a:lnTo>
                  <a:pt x="38607" y="65531"/>
                </a:lnTo>
                <a:lnTo>
                  <a:pt x="39116" y="68579"/>
                </a:lnTo>
                <a:lnTo>
                  <a:pt x="38100" y="68579"/>
                </a:lnTo>
                <a:lnTo>
                  <a:pt x="40538" y="74675"/>
                </a:lnTo>
                <a:lnTo>
                  <a:pt x="39624" y="74675"/>
                </a:lnTo>
                <a:lnTo>
                  <a:pt x="41452" y="79247"/>
                </a:lnTo>
                <a:lnTo>
                  <a:pt x="41148" y="79247"/>
                </a:lnTo>
                <a:lnTo>
                  <a:pt x="42672" y="82295"/>
                </a:lnTo>
                <a:lnTo>
                  <a:pt x="43434" y="82295"/>
                </a:lnTo>
                <a:lnTo>
                  <a:pt x="45719" y="85343"/>
                </a:lnTo>
                <a:lnTo>
                  <a:pt x="48768" y="88391"/>
                </a:lnTo>
                <a:lnTo>
                  <a:pt x="50292" y="88899"/>
                </a:lnTo>
                <a:lnTo>
                  <a:pt x="51464" y="89681"/>
                </a:lnTo>
                <a:lnTo>
                  <a:pt x="50292" y="89915"/>
                </a:lnTo>
                <a:lnTo>
                  <a:pt x="101498" y="89915"/>
                </a:lnTo>
                <a:lnTo>
                  <a:pt x="99060" y="96011"/>
                </a:lnTo>
                <a:lnTo>
                  <a:pt x="99060" y="97535"/>
                </a:lnTo>
                <a:lnTo>
                  <a:pt x="97536" y="99059"/>
                </a:lnTo>
                <a:lnTo>
                  <a:pt x="92964" y="105155"/>
                </a:lnTo>
                <a:lnTo>
                  <a:pt x="92964" y="108203"/>
                </a:lnTo>
                <a:lnTo>
                  <a:pt x="91439" y="108203"/>
                </a:lnTo>
                <a:lnTo>
                  <a:pt x="86868" y="114299"/>
                </a:lnTo>
                <a:close/>
              </a:path>
              <a:path w="106679" h="128270">
                <a:moveTo>
                  <a:pt x="47244" y="39623"/>
                </a:moveTo>
                <a:lnTo>
                  <a:pt x="51816" y="38099"/>
                </a:lnTo>
                <a:lnTo>
                  <a:pt x="51054" y="38671"/>
                </a:lnTo>
                <a:lnTo>
                  <a:pt x="47244" y="39623"/>
                </a:lnTo>
                <a:close/>
              </a:path>
              <a:path w="106679" h="128270">
                <a:moveTo>
                  <a:pt x="51054" y="38671"/>
                </a:moveTo>
                <a:lnTo>
                  <a:pt x="51816" y="38099"/>
                </a:lnTo>
                <a:lnTo>
                  <a:pt x="53339" y="38099"/>
                </a:lnTo>
                <a:lnTo>
                  <a:pt x="51054" y="38671"/>
                </a:lnTo>
                <a:close/>
              </a:path>
              <a:path w="106679" h="128270">
                <a:moveTo>
                  <a:pt x="55626" y="38671"/>
                </a:moveTo>
                <a:lnTo>
                  <a:pt x="53339" y="38099"/>
                </a:lnTo>
                <a:lnTo>
                  <a:pt x="54864" y="38099"/>
                </a:lnTo>
                <a:lnTo>
                  <a:pt x="55626" y="38671"/>
                </a:lnTo>
                <a:close/>
              </a:path>
              <a:path w="106679" h="128270">
                <a:moveTo>
                  <a:pt x="59436" y="39623"/>
                </a:moveTo>
                <a:lnTo>
                  <a:pt x="55626" y="38671"/>
                </a:lnTo>
                <a:lnTo>
                  <a:pt x="54864" y="38099"/>
                </a:lnTo>
                <a:lnTo>
                  <a:pt x="59436" y="39623"/>
                </a:lnTo>
                <a:close/>
              </a:path>
              <a:path w="106679" h="128270">
                <a:moveTo>
                  <a:pt x="104139" y="44195"/>
                </a:moveTo>
                <a:lnTo>
                  <a:pt x="62484" y="44195"/>
                </a:lnTo>
                <a:lnTo>
                  <a:pt x="57912" y="39623"/>
                </a:lnTo>
                <a:lnTo>
                  <a:pt x="59436" y="39623"/>
                </a:lnTo>
                <a:lnTo>
                  <a:pt x="54864" y="38099"/>
                </a:lnTo>
                <a:lnTo>
                  <a:pt x="101498" y="38099"/>
                </a:lnTo>
                <a:lnTo>
                  <a:pt x="102108" y="39623"/>
                </a:lnTo>
                <a:lnTo>
                  <a:pt x="103632" y="41147"/>
                </a:lnTo>
                <a:lnTo>
                  <a:pt x="104139" y="44195"/>
                </a:lnTo>
                <a:close/>
              </a:path>
              <a:path w="106679" h="128270">
                <a:moveTo>
                  <a:pt x="45719" y="42671"/>
                </a:moveTo>
                <a:lnTo>
                  <a:pt x="48768" y="39623"/>
                </a:lnTo>
                <a:lnTo>
                  <a:pt x="47244" y="39623"/>
                </a:lnTo>
                <a:lnTo>
                  <a:pt x="51054" y="38671"/>
                </a:lnTo>
                <a:lnTo>
                  <a:pt x="45719" y="42671"/>
                </a:lnTo>
                <a:close/>
              </a:path>
              <a:path w="106679" h="128270">
                <a:moveTo>
                  <a:pt x="60960" y="42671"/>
                </a:moveTo>
                <a:lnTo>
                  <a:pt x="55626" y="38671"/>
                </a:lnTo>
                <a:lnTo>
                  <a:pt x="59436" y="39623"/>
                </a:lnTo>
                <a:lnTo>
                  <a:pt x="57912" y="39623"/>
                </a:lnTo>
                <a:lnTo>
                  <a:pt x="60960" y="42671"/>
                </a:lnTo>
                <a:close/>
              </a:path>
              <a:path w="106679" h="128270">
                <a:moveTo>
                  <a:pt x="44577" y="44195"/>
                </a:moveTo>
                <a:lnTo>
                  <a:pt x="44195" y="44195"/>
                </a:lnTo>
                <a:lnTo>
                  <a:pt x="45719" y="42671"/>
                </a:lnTo>
                <a:lnTo>
                  <a:pt x="44577" y="44195"/>
                </a:lnTo>
                <a:close/>
              </a:path>
              <a:path w="106679" h="128270">
                <a:moveTo>
                  <a:pt x="64878" y="47897"/>
                </a:moveTo>
                <a:lnTo>
                  <a:pt x="60960" y="42671"/>
                </a:lnTo>
                <a:lnTo>
                  <a:pt x="62484" y="44195"/>
                </a:lnTo>
                <a:lnTo>
                  <a:pt x="104139" y="44195"/>
                </a:lnTo>
                <a:lnTo>
                  <a:pt x="104394" y="45719"/>
                </a:lnTo>
                <a:lnTo>
                  <a:pt x="64008" y="45719"/>
                </a:lnTo>
                <a:lnTo>
                  <a:pt x="64878" y="47897"/>
                </a:lnTo>
                <a:close/>
              </a:path>
              <a:path w="106679" h="128270">
                <a:moveTo>
                  <a:pt x="41148" y="48767"/>
                </a:moveTo>
                <a:lnTo>
                  <a:pt x="42672" y="45719"/>
                </a:lnTo>
                <a:lnTo>
                  <a:pt x="41801" y="47897"/>
                </a:lnTo>
                <a:lnTo>
                  <a:pt x="41148" y="48767"/>
                </a:lnTo>
                <a:close/>
              </a:path>
              <a:path w="106679" h="128270">
                <a:moveTo>
                  <a:pt x="41801" y="47897"/>
                </a:moveTo>
                <a:lnTo>
                  <a:pt x="42672" y="45719"/>
                </a:lnTo>
                <a:lnTo>
                  <a:pt x="43434" y="45719"/>
                </a:lnTo>
                <a:lnTo>
                  <a:pt x="41801" y="47897"/>
                </a:lnTo>
                <a:close/>
              </a:path>
              <a:path w="106679" h="128270">
                <a:moveTo>
                  <a:pt x="65532" y="48767"/>
                </a:moveTo>
                <a:lnTo>
                  <a:pt x="64878" y="47897"/>
                </a:lnTo>
                <a:lnTo>
                  <a:pt x="64008" y="45719"/>
                </a:lnTo>
                <a:lnTo>
                  <a:pt x="65532" y="48767"/>
                </a:lnTo>
                <a:close/>
              </a:path>
              <a:path w="106679" h="128270">
                <a:moveTo>
                  <a:pt x="104902" y="48767"/>
                </a:moveTo>
                <a:lnTo>
                  <a:pt x="65532" y="48767"/>
                </a:lnTo>
                <a:lnTo>
                  <a:pt x="64008" y="45719"/>
                </a:lnTo>
                <a:lnTo>
                  <a:pt x="104394" y="45719"/>
                </a:lnTo>
                <a:lnTo>
                  <a:pt x="104902" y="48767"/>
                </a:lnTo>
                <a:close/>
              </a:path>
              <a:path w="106679" h="128270">
                <a:moveTo>
                  <a:pt x="41452" y="48767"/>
                </a:moveTo>
                <a:lnTo>
                  <a:pt x="41148" y="48767"/>
                </a:lnTo>
                <a:lnTo>
                  <a:pt x="41801" y="47897"/>
                </a:lnTo>
                <a:lnTo>
                  <a:pt x="41452" y="48767"/>
                </a:lnTo>
                <a:close/>
              </a:path>
              <a:path w="106679" h="128270">
                <a:moveTo>
                  <a:pt x="105155" y="53339"/>
                </a:moveTo>
                <a:lnTo>
                  <a:pt x="67056" y="53339"/>
                </a:lnTo>
                <a:lnTo>
                  <a:pt x="64878" y="47897"/>
                </a:lnTo>
                <a:lnTo>
                  <a:pt x="65532" y="48767"/>
                </a:lnTo>
                <a:lnTo>
                  <a:pt x="104902" y="48767"/>
                </a:lnTo>
                <a:lnTo>
                  <a:pt x="105155" y="50291"/>
                </a:lnTo>
                <a:lnTo>
                  <a:pt x="105155" y="53339"/>
                </a:lnTo>
                <a:close/>
              </a:path>
              <a:path w="106679" h="128270">
                <a:moveTo>
                  <a:pt x="40132" y="53339"/>
                </a:moveTo>
                <a:lnTo>
                  <a:pt x="39624" y="53339"/>
                </a:lnTo>
                <a:lnTo>
                  <a:pt x="41148" y="50291"/>
                </a:lnTo>
                <a:lnTo>
                  <a:pt x="40132" y="53339"/>
                </a:lnTo>
                <a:close/>
              </a:path>
              <a:path w="106679" h="128270">
                <a:moveTo>
                  <a:pt x="106172" y="59435"/>
                </a:moveTo>
                <a:lnTo>
                  <a:pt x="68580" y="59435"/>
                </a:lnTo>
                <a:lnTo>
                  <a:pt x="65532" y="50291"/>
                </a:lnTo>
                <a:lnTo>
                  <a:pt x="67056" y="53339"/>
                </a:lnTo>
                <a:lnTo>
                  <a:pt x="105155" y="53339"/>
                </a:lnTo>
                <a:lnTo>
                  <a:pt x="106172" y="59435"/>
                </a:lnTo>
                <a:close/>
              </a:path>
              <a:path w="106679" h="128270">
                <a:moveTo>
                  <a:pt x="39116" y="59435"/>
                </a:moveTo>
                <a:lnTo>
                  <a:pt x="38100" y="59435"/>
                </a:lnTo>
                <a:lnTo>
                  <a:pt x="39624" y="56387"/>
                </a:lnTo>
                <a:lnTo>
                  <a:pt x="39116" y="59435"/>
                </a:lnTo>
                <a:close/>
              </a:path>
              <a:path w="106679" h="128270">
                <a:moveTo>
                  <a:pt x="68326" y="64007"/>
                </a:moveTo>
                <a:lnTo>
                  <a:pt x="67056" y="56387"/>
                </a:lnTo>
                <a:lnTo>
                  <a:pt x="68580" y="59435"/>
                </a:lnTo>
                <a:lnTo>
                  <a:pt x="106172" y="59435"/>
                </a:lnTo>
                <a:lnTo>
                  <a:pt x="106679" y="62483"/>
                </a:lnTo>
                <a:lnTo>
                  <a:pt x="68580" y="62483"/>
                </a:lnTo>
                <a:lnTo>
                  <a:pt x="68326" y="64007"/>
                </a:lnTo>
                <a:close/>
              </a:path>
              <a:path w="106679" h="128270">
                <a:moveTo>
                  <a:pt x="38100" y="65531"/>
                </a:moveTo>
                <a:lnTo>
                  <a:pt x="38100" y="62483"/>
                </a:lnTo>
                <a:lnTo>
                  <a:pt x="38353" y="64007"/>
                </a:lnTo>
                <a:lnTo>
                  <a:pt x="38100" y="65531"/>
                </a:lnTo>
                <a:close/>
              </a:path>
              <a:path w="106679" h="128270">
                <a:moveTo>
                  <a:pt x="38353" y="64007"/>
                </a:moveTo>
                <a:lnTo>
                  <a:pt x="38100" y="62483"/>
                </a:lnTo>
                <a:lnTo>
                  <a:pt x="38607" y="62483"/>
                </a:lnTo>
                <a:lnTo>
                  <a:pt x="38353" y="64007"/>
                </a:lnTo>
                <a:close/>
              </a:path>
              <a:path w="106679" h="128270">
                <a:moveTo>
                  <a:pt x="68580" y="65531"/>
                </a:moveTo>
                <a:lnTo>
                  <a:pt x="68326" y="64007"/>
                </a:lnTo>
                <a:lnTo>
                  <a:pt x="68580" y="62483"/>
                </a:lnTo>
                <a:lnTo>
                  <a:pt x="68580" y="65531"/>
                </a:lnTo>
                <a:close/>
              </a:path>
              <a:path w="106679" h="128270">
                <a:moveTo>
                  <a:pt x="106679" y="65531"/>
                </a:moveTo>
                <a:lnTo>
                  <a:pt x="68580" y="65531"/>
                </a:lnTo>
                <a:lnTo>
                  <a:pt x="68580" y="62483"/>
                </a:lnTo>
                <a:lnTo>
                  <a:pt x="106679" y="62483"/>
                </a:lnTo>
                <a:lnTo>
                  <a:pt x="106679" y="65531"/>
                </a:lnTo>
                <a:close/>
              </a:path>
              <a:path w="106679" h="128270">
                <a:moveTo>
                  <a:pt x="38607" y="65531"/>
                </a:moveTo>
                <a:lnTo>
                  <a:pt x="38100" y="65531"/>
                </a:lnTo>
                <a:lnTo>
                  <a:pt x="38353" y="64007"/>
                </a:lnTo>
                <a:lnTo>
                  <a:pt x="38607" y="65531"/>
                </a:lnTo>
                <a:close/>
              </a:path>
              <a:path w="106679" h="128270">
                <a:moveTo>
                  <a:pt x="67056" y="71627"/>
                </a:moveTo>
                <a:lnTo>
                  <a:pt x="68326" y="64007"/>
                </a:lnTo>
                <a:lnTo>
                  <a:pt x="68580" y="65531"/>
                </a:lnTo>
                <a:lnTo>
                  <a:pt x="106679" y="65531"/>
                </a:lnTo>
                <a:lnTo>
                  <a:pt x="106172" y="68579"/>
                </a:lnTo>
                <a:lnTo>
                  <a:pt x="68580" y="68579"/>
                </a:lnTo>
                <a:lnTo>
                  <a:pt x="67056" y="71627"/>
                </a:lnTo>
                <a:close/>
              </a:path>
              <a:path w="106679" h="128270">
                <a:moveTo>
                  <a:pt x="39624" y="71627"/>
                </a:moveTo>
                <a:lnTo>
                  <a:pt x="38100" y="68579"/>
                </a:lnTo>
                <a:lnTo>
                  <a:pt x="39116" y="68579"/>
                </a:lnTo>
                <a:lnTo>
                  <a:pt x="39624" y="71627"/>
                </a:lnTo>
                <a:close/>
              </a:path>
              <a:path w="106679" h="128270">
                <a:moveTo>
                  <a:pt x="65532" y="76199"/>
                </a:moveTo>
                <a:lnTo>
                  <a:pt x="68580" y="68579"/>
                </a:lnTo>
                <a:lnTo>
                  <a:pt x="106172" y="68579"/>
                </a:lnTo>
                <a:lnTo>
                  <a:pt x="105155" y="74675"/>
                </a:lnTo>
                <a:lnTo>
                  <a:pt x="67056" y="74675"/>
                </a:lnTo>
                <a:lnTo>
                  <a:pt x="65532" y="76199"/>
                </a:lnTo>
                <a:close/>
              </a:path>
              <a:path w="106679" h="128270">
                <a:moveTo>
                  <a:pt x="41148" y="76199"/>
                </a:moveTo>
                <a:lnTo>
                  <a:pt x="39624" y="74675"/>
                </a:lnTo>
                <a:lnTo>
                  <a:pt x="40538" y="74675"/>
                </a:lnTo>
                <a:lnTo>
                  <a:pt x="41148" y="76199"/>
                </a:lnTo>
                <a:close/>
              </a:path>
              <a:path w="106679" h="128270">
                <a:moveTo>
                  <a:pt x="64878" y="80118"/>
                </a:moveTo>
                <a:lnTo>
                  <a:pt x="67056" y="74675"/>
                </a:lnTo>
                <a:lnTo>
                  <a:pt x="105155" y="74675"/>
                </a:lnTo>
                <a:lnTo>
                  <a:pt x="105155" y="77723"/>
                </a:lnTo>
                <a:lnTo>
                  <a:pt x="104851" y="79247"/>
                </a:lnTo>
                <a:lnTo>
                  <a:pt x="65532" y="79247"/>
                </a:lnTo>
                <a:lnTo>
                  <a:pt x="64878" y="80118"/>
                </a:lnTo>
                <a:close/>
              </a:path>
              <a:path w="106679" h="128270">
                <a:moveTo>
                  <a:pt x="42672" y="82295"/>
                </a:moveTo>
                <a:lnTo>
                  <a:pt x="41148" y="79247"/>
                </a:lnTo>
                <a:lnTo>
                  <a:pt x="41801" y="80118"/>
                </a:lnTo>
                <a:lnTo>
                  <a:pt x="42672" y="82295"/>
                </a:lnTo>
                <a:close/>
              </a:path>
              <a:path w="106679" h="128270">
                <a:moveTo>
                  <a:pt x="41801" y="80118"/>
                </a:moveTo>
                <a:lnTo>
                  <a:pt x="41148" y="79247"/>
                </a:lnTo>
                <a:lnTo>
                  <a:pt x="41452" y="79247"/>
                </a:lnTo>
                <a:lnTo>
                  <a:pt x="41801" y="80118"/>
                </a:lnTo>
                <a:close/>
              </a:path>
              <a:path w="106679" h="128270">
                <a:moveTo>
                  <a:pt x="64008" y="82295"/>
                </a:moveTo>
                <a:lnTo>
                  <a:pt x="64878" y="80118"/>
                </a:lnTo>
                <a:lnTo>
                  <a:pt x="65532" y="79247"/>
                </a:lnTo>
                <a:lnTo>
                  <a:pt x="64008" y="82295"/>
                </a:lnTo>
                <a:close/>
              </a:path>
              <a:path w="106679" h="128270">
                <a:moveTo>
                  <a:pt x="101498" y="89915"/>
                </a:moveTo>
                <a:lnTo>
                  <a:pt x="56387" y="89915"/>
                </a:lnTo>
                <a:lnTo>
                  <a:pt x="55215" y="89681"/>
                </a:lnTo>
                <a:lnTo>
                  <a:pt x="56388" y="88899"/>
                </a:lnTo>
                <a:lnTo>
                  <a:pt x="57912" y="88391"/>
                </a:lnTo>
                <a:lnTo>
                  <a:pt x="64008" y="82295"/>
                </a:lnTo>
                <a:lnTo>
                  <a:pt x="65532" y="79247"/>
                </a:lnTo>
                <a:lnTo>
                  <a:pt x="104851" y="79247"/>
                </a:lnTo>
                <a:lnTo>
                  <a:pt x="103632" y="85343"/>
                </a:lnTo>
                <a:lnTo>
                  <a:pt x="103632" y="86867"/>
                </a:lnTo>
                <a:lnTo>
                  <a:pt x="102108" y="86867"/>
                </a:lnTo>
                <a:lnTo>
                  <a:pt x="102020" y="88609"/>
                </a:lnTo>
                <a:lnTo>
                  <a:pt x="101498" y="89915"/>
                </a:lnTo>
                <a:close/>
              </a:path>
              <a:path w="106679" h="128270">
                <a:moveTo>
                  <a:pt x="43434" y="82295"/>
                </a:moveTo>
                <a:lnTo>
                  <a:pt x="42672" y="82295"/>
                </a:lnTo>
                <a:lnTo>
                  <a:pt x="41801" y="80118"/>
                </a:lnTo>
                <a:lnTo>
                  <a:pt x="43434" y="82295"/>
                </a:lnTo>
                <a:close/>
              </a:path>
              <a:path w="106679" h="128270">
                <a:moveTo>
                  <a:pt x="60960" y="85343"/>
                </a:moveTo>
                <a:lnTo>
                  <a:pt x="64878" y="80118"/>
                </a:lnTo>
                <a:lnTo>
                  <a:pt x="64008" y="82295"/>
                </a:lnTo>
                <a:lnTo>
                  <a:pt x="60960" y="85343"/>
                </a:lnTo>
                <a:close/>
              </a:path>
              <a:path w="106679" h="128270">
                <a:moveTo>
                  <a:pt x="47461" y="86650"/>
                </a:moveTo>
                <a:lnTo>
                  <a:pt x="45719" y="85343"/>
                </a:lnTo>
                <a:lnTo>
                  <a:pt x="44195" y="82295"/>
                </a:lnTo>
                <a:lnTo>
                  <a:pt x="47461" y="86650"/>
                </a:lnTo>
                <a:close/>
              </a:path>
              <a:path w="106679" h="128270">
                <a:moveTo>
                  <a:pt x="47853" y="87172"/>
                </a:moveTo>
                <a:lnTo>
                  <a:pt x="47244" y="86867"/>
                </a:lnTo>
                <a:lnTo>
                  <a:pt x="45719" y="85343"/>
                </a:lnTo>
                <a:lnTo>
                  <a:pt x="47461" y="86650"/>
                </a:lnTo>
                <a:lnTo>
                  <a:pt x="47853" y="87172"/>
                </a:lnTo>
                <a:close/>
              </a:path>
              <a:path w="106679" h="128270">
                <a:moveTo>
                  <a:pt x="57912" y="87629"/>
                </a:moveTo>
                <a:lnTo>
                  <a:pt x="60960" y="85343"/>
                </a:lnTo>
                <a:lnTo>
                  <a:pt x="59436" y="86867"/>
                </a:lnTo>
                <a:lnTo>
                  <a:pt x="57912" y="87629"/>
                </a:lnTo>
                <a:close/>
              </a:path>
              <a:path w="106679" h="128270">
                <a:moveTo>
                  <a:pt x="48768" y="87629"/>
                </a:moveTo>
                <a:lnTo>
                  <a:pt x="47853" y="87172"/>
                </a:lnTo>
                <a:lnTo>
                  <a:pt x="47461" y="86650"/>
                </a:lnTo>
                <a:lnTo>
                  <a:pt x="48768" y="87629"/>
                </a:lnTo>
                <a:close/>
              </a:path>
              <a:path w="106679" h="128270">
                <a:moveTo>
                  <a:pt x="48768" y="88391"/>
                </a:moveTo>
                <a:lnTo>
                  <a:pt x="47244" y="86867"/>
                </a:lnTo>
                <a:lnTo>
                  <a:pt x="48006" y="87375"/>
                </a:lnTo>
                <a:lnTo>
                  <a:pt x="48768" y="88391"/>
                </a:lnTo>
                <a:close/>
              </a:path>
              <a:path w="106679" h="128270">
                <a:moveTo>
                  <a:pt x="48006" y="87375"/>
                </a:moveTo>
                <a:lnTo>
                  <a:pt x="47244" y="86867"/>
                </a:lnTo>
                <a:lnTo>
                  <a:pt x="47853" y="87172"/>
                </a:lnTo>
                <a:lnTo>
                  <a:pt x="48006" y="87375"/>
                </a:lnTo>
                <a:close/>
              </a:path>
              <a:path w="106679" h="128270">
                <a:moveTo>
                  <a:pt x="56526" y="88669"/>
                </a:moveTo>
                <a:lnTo>
                  <a:pt x="57912" y="87629"/>
                </a:lnTo>
                <a:lnTo>
                  <a:pt x="59436" y="86867"/>
                </a:lnTo>
                <a:lnTo>
                  <a:pt x="56823" y="88609"/>
                </a:lnTo>
                <a:lnTo>
                  <a:pt x="56526" y="88669"/>
                </a:lnTo>
                <a:close/>
              </a:path>
              <a:path w="106679" h="128270">
                <a:moveTo>
                  <a:pt x="56823" y="88609"/>
                </a:moveTo>
                <a:lnTo>
                  <a:pt x="59436" y="86867"/>
                </a:lnTo>
                <a:lnTo>
                  <a:pt x="57912" y="88391"/>
                </a:lnTo>
                <a:lnTo>
                  <a:pt x="56823" y="88609"/>
                </a:lnTo>
                <a:close/>
              </a:path>
              <a:path w="106679" h="128270">
                <a:moveTo>
                  <a:pt x="50153" y="88669"/>
                </a:moveTo>
                <a:lnTo>
                  <a:pt x="49856" y="88609"/>
                </a:lnTo>
                <a:lnTo>
                  <a:pt x="48006" y="87375"/>
                </a:lnTo>
                <a:lnTo>
                  <a:pt x="47853" y="87172"/>
                </a:lnTo>
                <a:lnTo>
                  <a:pt x="48768" y="87629"/>
                </a:lnTo>
                <a:lnTo>
                  <a:pt x="50153" y="88669"/>
                </a:lnTo>
                <a:close/>
              </a:path>
              <a:path w="106679" h="128270">
                <a:moveTo>
                  <a:pt x="49856" y="88609"/>
                </a:moveTo>
                <a:lnTo>
                  <a:pt x="48768" y="88391"/>
                </a:lnTo>
                <a:lnTo>
                  <a:pt x="48006" y="87375"/>
                </a:lnTo>
                <a:lnTo>
                  <a:pt x="49856" y="88609"/>
                </a:lnTo>
                <a:close/>
              </a:path>
              <a:path w="106679" h="128270">
                <a:moveTo>
                  <a:pt x="51307" y="88899"/>
                </a:moveTo>
                <a:lnTo>
                  <a:pt x="50153" y="88669"/>
                </a:lnTo>
                <a:lnTo>
                  <a:pt x="48768" y="87629"/>
                </a:lnTo>
                <a:lnTo>
                  <a:pt x="51307" y="88899"/>
                </a:lnTo>
                <a:close/>
              </a:path>
              <a:path w="106679" h="128270">
                <a:moveTo>
                  <a:pt x="55372" y="88899"/>
                </a:moveTo>
                <a:lnTo>
                  <a:pt x="57912" y="87629"/>
                </a:lnTo>
                <a:lnTo>
                  <a:pt x="56526" y="88669"/>
                </a:lnTo>
                <a:lnTo>
                  <a:pt x="55372" y="88899"/>
                </a:lnTo>
                <a:close/>
              </a:path>
              <a:path w="106679" h="128270">
                <a:moveTo>
                  <a:pt x="50292" y="88899"/>
                </a:moveTo>
                <a:lnTo>
                  <a:pt x="48768" y="88391"/>
                </a:lnTo>
                <a:lnTo>
                  <a:pt x="49856" y="88609"/>
                </a:lnTo>
                <a:lnTo>
                  <a:pt x="50292" y="88899"/>
                </a:lnTo>
                <a:close/>
              </a:path>
              <a:path w="106679" h="128270">
                <a:moveTo>
                  <a:pt x="56388" y="88899"/>
                </a:moveTo>
                <a:lnTo>
                  <a:pt x="56823" y="88609"/>
                </a:lnTo>
                <a:lnTo>
                  <a:pt x="57912" y="88391"/>
                </a:lnTo>
                <a:lnTo>
                  <a:pt x="56388" y="88899"/>
                </a:lnTo>
                <a:close/>
              </a:path>
              <a:path w="106679" h="128270">
                <a:moveTo>
                  <a:pt x="50596" y="89001"/>
                </a:moveTo>
                <a:lnTo>
                  <a:pt x="50292" y="88899"/>
                </a:lnTo>
                <a:lnTo>
                  <a:pt x="49856" y="88609"/>
                </a:lnTo>
                <a:lnTo>
                  <a:pt x="50153" y="88669"/>
                </a:lnTo>
                <a:lnTo>
                  <a:pt x="50596" y="89001"/>
                </a:lnTo>
                <a:close/>
              </a:path>
              <a:path w="106679" h="128270">
                <a:moveTo>
                  <a:pt x="56083" y="89001"/>
                </a:moveTo>
                <a:lnTo>
                  <a:pt x="56526" y="88669"/>
                </a:lnTo>
                <a:lnTo>
                  <a:pt x="56823" y="88609"/>
                </a:lnTo>
                <a:lnTo>
                  <a:pt x="56388" y="88899"/>
                </a:lnTo>
                <a:lnTo>
                  <a:pt x="56083" y="89001"/>
                </a:lnTo>
                <a:close/>
              </a:path>
              <a:path w="106679" h="128270">
                <a:moveTo>
                  <a:pt x="52196" y="89534"/>
                </a:moveTo>
                <a:lnTo>
                  <a:pt x="50596" y="89001"/>
                </a:lnTo>
                <a:lnTo>
                  <a:pt x="50153" y="88669"/>
                </a:lnTo>
                <a:lnTo>
                  <a:pt x="51307" y="88899"/>
                </a:lnTo>
                <a:lnTo>
                  <a:pt x="52469" y="89480"/>
                </a:lnTo>
                <a:lnTo>
                  <a:pt x="52196" y="89534"/>
                </a:lnTo>
                <a:close/>
              </a:path>
              <a:path w="106679" h="128270">
                <a:moveTo>
                  <a:pt x="54483" y="89534"/>
                </a:moveTo>
                <a:lnTo>
                  <a:pt x="54210" y="89480"/>
                </a:lnTo>
                <a:lnTo>
                  <a:pt x="55372" y="88899"/>
                </a:lnTo>
                <a:lnTo>
                  <a:pt x="56526" y="88669"/>
                </a:lnTo>
                <a:lnTo>
                  <a:pt x="56083" y="89001"/>
                </a:lnTo>
                <a:lnTo>
                  <a:pt x="54483" y="89534"/>
                </a:lnTo>
                <a:close/>
              </a:path>
              <a:path w="106679" h="128270">
                <a:moveTo>
                  <a:pt x="51464" y="89681"/>
                </a:moveTo>
                <a:lnTo>
                  <a:pt x="50292" y="88899"/>
                </a:lnTo>
                <a:lnTo>
                  <a:pt x="50596" y="89001"/>
                </a:lnTo>
                <a:lnTo>
                  <a:pt x="51495" y="89675"/>
                </a:lnTo>
                <a:close/>
              </a:path>
              <a:path w="106679" h="128270">
                <a:moveTo>
                  <a:pt x="52469" y="89480"/>
                </a:moveTo>
                <a:lnTo>
                  <a:pt x="51307" y="88899"/>
                </a:lnTo>
                <a:lnTo>
                  <a:pt x="53339" y="89306"/>
                </a:lnTo>
                <a:lnTo>
                  <a:pt x="52469" y="89480"/>
                </a:lnTo>
                <a:close/>
              </a:path>
              <a:path w="106679" h="128270">
                <a:moveTo>
                  <a:pt x="54210" y="89480"/>
                </a:moveTo>
                <a:lnTo>
                  <a:pt x="53339" y="89306"/>
                </a:lnTo>
                <a:lnTo>
                  <a:pt x="55372" y="88899"/>
                </a:lnTo>
                <a:lnTo>
                  <a:pt x="54210" y="89480"/>
                </a:lnTo>
                <a:close/>
              </a:path>
              <a:path w="106679" h="128270">
                <a:moveTo>
                  <a:pt x="55215" y="89681"/>
                </a:moveTo>
                <a:lnTo>
                  <a:pt x="56083" y="89001"/>
                </a:lnTo>
                <a:lnTo>
                  <a:pt x="56388" y="88899"/>
                </a:lnTo>
                <a:lnTo>
                  <a:pt x="55215" y="89681"/>
                </a:lnTo>
                <a:close/>
              </a:path>
              <a:path w="106679" h="128270">
                <a:moveTo>
                  <a:pt x="51495" y="89675"/>
                </a:moveTo>
                <a:lnTo>
                  <a:pt x="50596" y="89001"/>
                </a:lnTo>
                <a:lnTo>
                  <a:pt x="52196" y="89534"/>
                </a:lnTo>
                <a:lnTo>
                  <a:pt x="51495" y="89675"/>
                </a:lnTo>
                <a:close/>
              </a:path>
              <a:path w="106679" h="128270">
                <a:moveTo>
                  <a:pt x="55184" y="89675"/>
                </a:moveTo>
                <a:lnTo>
                  <a:pt x="54483" y="89534"/>
                </a:lnTo>
                <a:lnTo>
                  <a:pt x="56083" y="89001"/>
                </a:lnTo>
                <a:lnTo>
                  <a:pt x="55184" y="8967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469" y="89480"/>
                </a:lnTo>
                <a:lnTo>
                  <a:pt x="53339" y="89306"/>
                </a:lnTo>
                <a:lnTo>
                  <a:pt x="54210" y="89480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2196" y="89534"/>
                </a:lnTo>
                <a:lnTo>
                  <a:pt x="52469" y="89480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4210" y="89480"/>
                </a:lnTo>
                <a:lnTo>
                  <a:pt x="54483" y="89534"/>
                </a:lnTo>
                <a:lnTo>
                  <a:pt x="53339" y="89915"/>
                </a:lnTo>
                <a:close/>
              </a:path>
              <a:path w="106679" h="128270">
                <a:moveTo>
                  <a:pt x="53339" y="89915"/>
                </a:moveTo>
                <a:lnTo>
                  <a:pt x="51816" y="89915"/>
                </a:lnTo>
                <a:lnTo>
                  <a:pt x="51495" y="89675"/>
                </a:lnTo>
                <a:lnTo>
                  <a:pt x="52196" y="89534"/>
                </a:lnTo>
                <a:lnTo>
                  <a:pt x="53339" y="89915"/>
                </a:lnTo>
                <a:close/>
              </a:path>
              <a:path w="106679" h="128270">
                <a:moveTo>
                  <a:pt x="54864" y="89915"/>
                </a:moveTo>
                <a:lnTo>
                  <a:pt x="53339" y="89915"/>
                </a:lnTo>
                <a:lnTo>
                  <a:pt x="54483" y="89534"/>
                </a:lnTo>
                <a:lnTo>
                  <a:pt x="55184" y="89675"/>
                </a:lnTo>
                <a:lnTo>
                  <a:pt x="54864" y="89915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1464" y="89681"/>
                </a:lnTo>
                <a:lnTo>
                  <a:pt x="51816" y="89915"/>
                </a:lnTo>
                <a:close/>
              </a:path>
              <a:path w="106679" h="128270">
                <a:moveTo>
                  <a:pt x="54864" y="89915"/>
                </a:moveTo>
                <a:lnTo>
                  <a:pt x="55184" y="89675"/>
                </a:lnTo>
                <a:lnTo>
                  <a:pt x="54864" y="89915"/>
                </a:lnTo>
                <a:close/>
              </a:path>
              <a:path w="106679" h="128270">
                <a:moveTo>
                  <a:pt x="51816" y="89915"/>
                </a:moveTo>
                <a:lnTo>
                  <a:pt x="50292" y="89915"/>
                </a:lnTo>
                <a:lnTo>
                  <a:pt x="51464" y="89681"/>
                </a:lnTo>
                <a:lnTo>
                  <a:pt x="51816" y="89915"/>
                </a:lnTo>
                <a:close/>
              </a:path>
              <a:path w="106679" h="128270">
                <a:moveTo>
                  <a:pt x="56387" y="89915"/>
                </a:moveTo>
                <a:lnTo>
                  <a:pt x="54864" y="89915"/>
                </a:lnTo>
                <a:lnTo>
                  <a:pt x="55215" y="89681"/>
                </a:lnTo>
                <a:lnTo>
                  <a:pt x="56387" y="89915"/>
                </a:lnTo>
                <a:close/>
              </a:path>
              <a:path w="106679" h="128270">
                <a:moveTo>
                  <a:pt x="76200" y="121919"/>
                </a:moveTo>
                <a:lnTo>
                  <a:pt x="30480" y="121919"/>
                </a:lnTo>
                <a:lnTo>
                  <a:pt x="28956" y="120395"/>
                </a:lnTo>
                <a:lnTo>
                  <a:pt x="22859" y="115823"/>
                </a:lnTo>
                <a:lnTo>
                  <a:pt x="21336" y="114299"/>
                </a:lnTo>
                <a:lnTo>
                  <a:pt x="85344" y="114299"/>
                </a:lnTo>
                <a:lnTo>
                  <a:pt x="85344" y="115823"/>
                </a:lnTo>
                <a:lnTo>
                  <a:pt x="83820" y="115823"/>
                </a:lnTo>
                <a:lnTo>
                  <a:pt x="77724" y="120395"/>
                </a:lnTo>
                <a:lnTo>
                  <a:pt x="76200" y="121919"/>
                </a:lnTo>
                <a:close/>
              </a:path>
              <a:path w="106679" h="128270">
                <a:moveTo>
                  <a:pt x="65532" y="126491"/>
                </a:moveTo>
                <a:lnTo>
                  <a:pt x="41148" y="126491"/>
                </a:lnTo>
                <a:lnTo>
                  <a:pt x="39624" y="124967"/>
                </a:lnTo>
                <a:lnTo>
                  <a:pt x="33528" y="123443"/>
                </a:lnTo>
                <a:lnTo>
                  <a:pt x="32004" y="121919"/>
                </a:lnTo>
                <a:lnTo>
                  <a:pt x="74676" y="121919"/>
                </a:lnTo>
                <a:lnTo>
                  <a:pt x="73152" y="123443"/>
                </a:lnTo>
                <a:lnTo>
                  <a:pt x="67056" y="124967"/>
                </a:lnTo>
                <a:lnTo>
                  <a:pt x="65532" y="126491"/>
                </a:lnTo>
                <a:close/>
              </a:path>
              <a:path w="106679" h="128270">
                <a:moveTo>
                  <a:pt x="56387" y="128015"/>
                </a:moveTo>
                <a:lnTo>
                  <a:pt x="50292" y="128015"/>
                </a:lnTo>
                <a:lnTo>
                  <a:pt x="44195" y="126491"/>
                </a:lnTo>
                <a:lnTo>
                  <a:pt x="62484" y="126491"/>
                </a:lnTo>
                <a:lnTo>
                  <a:pt x="56387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18197" y="4837176"/>
            <a:ext cx="0" cy="683260"/>
          </a:xfrm>
          <a:custGeom>
            <a:avLst/>
            <a:gdLst/>
            <a:ahLst/>
            <a:cxnLst/>
            <a:rect l="l" t="t" r="r" b="b"/>
            <a:pathLst>
              <a:path w="0" h="683260">
                <a:moveTo>
                  <a:pt x="0" y="0"/>
                </a:moveTo>
                <a:lnTo>
                  <a:pt x="0" y="682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67471" y="4837938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 h="0">
                <a:moveTo>
                  <a:pt x="0" y="0"/>
                </a:moveTo>
                <a:lnTo>
                  <a:pt x="60655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17435" y="4837938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4" h="0">
                <a:moveTo>
                  <a:pt x="0" y="0"/>
                </a:moveTo>
                <a:lnTo>
                  <a:pt x="63550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86955" y="5463539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4384" y="76200"/>
                </a:moveTo>
                <a:lnTo>
                  <a:pt x="14787" y="73247"/>
                </a:lnTo>
                <a:lnTo>
                  <a:pt x="7048" y="65151"/>
                </a:lnTo>
                <a:lnTo>
                  <a:pt x="1881" y="53054"/>
                </a:lnTo>
                <a:lnTo>
                  <a:pt x="0" y="38100"/>
                </a:lnTo>
                <a:lnTo>
                  <a:pt x="1881" y="23145"/>
                </a:lnTo>
                <a:lnTo>
                  <a:pt x="7048" y="11049"/>
                </a:lnTo>
                <a:lnTo>
                  <a:pt x="14787" y="2952"/>
                </a:lnTo>
                <a:lnTo>
                  <a:pt x="24384" y="0"/>
                </a:lnTo>
                <a:lnTo>
                  <a:pt x="34218" y="2952"/>
                </a:lnTo>
                <a:lnTo>
                  <a:pt x="42481" y="11049"/>
                </a:lnTo>
                <a:lnTo>
                  <a:pt x="48172" y="23145"/>
                </a:lnTo>
                <a:lnTo>
                  <a:pt x="50292" y="38100"/>
                </a:lnTo>
                <a:lnTo>
                  <a:pt x="48172" y="53054"/>
                </a:lnTo>
                <a:lnTo>
                  <a:pt x="42481" y="65151"/>
                </a:lnTo>
                <a:lnTo>
                  <a:pt x="34218" y="73247"/>
                </a:lnTo>
                <a:lnTo>
                  <a:pt x="243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68667" y="5443728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5719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0960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0960" y="6096"/>
                </a:lnTo>
                <a:close/>
              </a:path>
              <a:path w="86995" h="114300">
                <a:moveTo>
                  <a:pt x="82296" y="86868"/>
                </a:moveTo>
                <a:lnTo>
                  <a:pt x="4572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4572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3716" y="13716"/>
                </a:lnTo>
                <a:lnTo>
                  <a:pt x="15240" y="13716"/>
                </a:ln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7620"/>
                </a:lnTo>
                <a:lnTo>
                  <a:pt x="24384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lnTo>
                  <a:pt x="76200" y="18288"/>
                </a:lnTo>
                <a:lnTo>
                  <a:pt x="76200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8956"/>
                </a:lnTo>
                <a:lnTo>
                  <a:pt x="82296" y="30480"/>
                </a:lnTo>
                <a:lnTo>
                  <a:pt x="83820" y="36576"/>
                </a:lnTo>
                <a:lnTo>
                  <a:pt x="39624" y="36576"/>
                </a:lnTo>
                <a:lnTo>
                  <a:pt x="41910" y="38100"/>
                </a:lnTo>
                <a:lnTo>
                  <a:pt x="41148" y="38100"/>
                </a:lnTo>
                <a:lnTo>
                  <a:pt x="42672" y="38608"/>
                </a:lnTo>
                <a:lnTo>
                  <a:pt x="42889" y="38753"/>
                </a:lnTo>
                <a:lnTo>
                  <a:pt x="41148" y="39624"/>
                </a:lnTo>
                <a:lnTo>
                  <a:pt x="42672" y="39624"/>
                </a:lnTo>
                <a:lnTo>
                  <a:pt x="41148" y="41148"/>
                </a:lnTo>
                <a:lnTo>
                  <a:pt x="41910" y="41148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481" y="51816"/>
                </a:lnTo>
                <a:lnTo>
                  <a:pt x="38100" y="51816"/>
                </a:lnTo>
                <a:lnTo>
                  <a:pt x="36576" y="56388"/>
                </a:lnTo>
                <a:lnTo>
                  <a:pt x="38100" y="64008"/>
                </a:lnTo>
                <a:lnTo>
                  <a:pt x="38100" y="65532"/>
                </a:lnTo>
                <a:lnTo>
                  <a:pt x="39928" y="70104"/>
                </a:lnTo>
                <a:lnTo>
                  <a:pt x="39624" y="70104"/>
                </a:lnTo>
                <a:lnTo>
                  <a:pt x="41910" y="74676"/>
                </a:lnTo>
                <a:lnTo>
                  <a:pt x="41148" y="74676"/>
                </a:lnTo>
                <a:lnTo>
                  <a:pt x="42671" y="76200"/>
                </a:lnTo>
                <a:lnTo>
                  <a:pt x="41148" y="76200"/>
                </a:lnTo>
                <a:lnTo>
                  <a:pt x="42671" y="76708"/>
                </a:lnTo>
                <a:lnTo>
                  <a:pt x="39624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close/>
              </a:path>
              <a:path w="86995" h="114300">
                <a:moveTo>
                  <a:pt x="42976" y="38709"/>
                </a:moveTo>
                <a:lnTo>
                  <a:pt x="42672" y="38608"/>
                </a:lnTo>
                <a:lnTo>
                  <a:pt x="39624" y="36576"/>
                </a:lnTo>
                <a:lnTo>
                  <a:pt x="42672" y="38100"/>
                </a:lnTo>
                <a:lnTo>
                  <a:pt x="43010" y="38608"/>
                </a:lnTo>
                <a:close/>
              </a:path>
              <a:path w="86995" h="114300">
                <a:moveTo>
                  <a:pt x="42671" y="38100"/>
                </a:moveTo>
                <a:lnTo>
                  <a:pt x="39624" y="36576"/>
                </a:lnTo>
                <a:lnTo>
                  <a:pt x="41148" y="36576"/>
                </a:lnTo>
                <a:lnTo>
                  <a:pt x="42671" y="38100"/>
                </a:lnTo>
                <a:close/>
              </a:path>
              <a:path w="86995" h="114300">
                <a:moveTo>
                  <a:pt x="43434" y="38481"/>
                </a:moveTo>
                <a:lnTo>
                  <a:pt x="42672" y="38100"/>
                </a:lnTo>
                <a:lnTo>
                  <a:pt x="41148" y="36576"/>
                </a:lnTo>
                <a:lnTo>
                  <a:pt x="45719" y="36576"/>
                </a:lnTo>
                <a:lnTo>
                  <a:pt x="44196" y="38100"/>
                </a:lnTo>
                <a:lnTo>
                  <a:pt x="43434" y="38481"/>
                </a:lnTo>
                <a:close/>
              </a:path>
              <a:path w="86995" h="114300">
                <a:moveTo>
                  <a:pt x="44196" y="38100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196" y="38100"/>
                </a:lnTo>
                <a:close/>
              </a:path>
              <a:path w="86995" h="114300">
                <a:moveTo>
                  <a:pt x="43891" y="38709"/>
                </a:moveTo>
                <a:lnTo>
                  <a:pt x="44196" y="38100"/>
                </a:lnTo>
                <a:lnTo>
                  <a:pt x="47244" y="36576"/>
                </a:lnTo>
                <a:lnTo>
                  <a:pt x="44196" y="38608"/>
                </a:lnTo>
                <a:lnTo>
                  <a:pt x="43891" y="38709"/>
                </a:lnTo>
                <a:close/>
              </a:path>
              <a:path w="86995" h="114300">
                <a:moveTo>
                  <a:pt x="44196" y="38608"/>
                </a:moveTo>
                <a:lnTo>
                  <a:pt x="47244" y="36576"/>
                </a:lnTo>
                <a:lnTo>
                  <a:pt x="83820" y="36576"/>
                </a:lnTo>
                <a:lnTo>
                  <a:pt x="84328" y="38100"/>
                </a:lnTo>
                <a:lnTo>
                  <a:pt x="45719" y="38100"/>
                </a:lnTo>
                <a:lnTo>
                  <a:pt x="44196" y="38608"/>
                </a:lnTo>
                <a:close/>
              </a:path>
              <a:path w="86995" h="114300">
                <a:moveTo>
                  <a:pt x="42672" y="38608"/>
                </a:moveTo>
                <a:lnTo>
                  <a:pt x="41148" y="38100"/>
                </a:lnTo>
                <a:lnTo>
                  <a:pt x="41910" y="38100"/>
                </a:lnTo>
                <a:lnTo>
                  <a:pt x="42672" y="38608"/>
                </a:lnTo>
                <a:close/>
              </a:path>
              <a:path w="86995" h="114300">
                <a:moveTo>
                  <a:pt x="43053" y="38671"/>
                </a:moveTo>
                <a:lnTo>
                  <a:pt x="42672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672" y="38100"/>
                </a:lnTo>
                <a:lnTo>
                  <a:pt x="43434" y="38481"/>
                </a:lnTo>
                <a:lnTo>
                  <a:pt x="43180" y="38608"/>
                </a:lnTo>
                <a:close/>
              </a:path>
              <a:path w="86995" h="114300">
                <a:moveTo>
                  <a:pt x="43687" y="38608"/>
                </a:moveTo>
                <a:lnTo>
                  <a:pt x="43434" y="38481"/>
                </a:lnTo>
                <a:lnTo>
                  <a:pt x="44196" y="38100"/>
                </a:lnTo>
                <a:lnTo>
                  <a:pt x="43687" y="38608"/>
                </a:lnTo>
                <a:close/>
              </a:path>
              <a:path w="86995" h="114300">
                <a:moveTo>
                  <a:pt x="43815" y="38671"/>
                </a:moveTo>
                <a:lnTo>
                  <a:pt x="44196" y="38100"/>
                </a:lnTo>
                <a:lnTo>
                  <a:pt x="43815" y="38671"/>
                </a:lnTo>
                <a:close/>
              </a:path>
              <a:path w="86995" h="114300">
                <a:moveTo>
                  <a:pt x="84836" y="39624"/>
                </a:moveTo>
                <a:lnTo>
                  <a:pt x="45719" y="39624"/>
                </a:lnTo>
                <a:lnTo>
                  <a:pt x="43978" y="38753"/>
                </a:lnTo>
                <a:lnTo>
                  <a:pt x="44196" y="38608"/>
                </a:lnTo>
                <a:lnTo>
                  <a:pt x="45719" y="38100"/>
                </a:lnTo>
                <a:lnTo>
                  <a:pt x="84328" y="38100"/>
                </a:lnTo>
                <a:lnTo>
                  <a:pt x="84836" y="39624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80" y="38608"/>
                </a:lnTo>
                <a:lnTo>
                  <a:pt x="43434" y="38481"/>
                </a:lnTo>
                <a:lnTo>
                  <a:pt x="43688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2889" y="38753"/>
                </a:moveTo>
                <a:lnTo>
                  <a:pt x="42672" y="38608"/>
                </a:lnTo>
                <a:lnTo>
                  <a:pt x="42976" y="38709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07" y="38753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688" y="38608"/>
                </a:lnTo>
                <a:lnTo>
                  <a:pt x="43760" y="38753"/>
                </a:lnTo>
                <a:lnTo>
                  <a:pt x="43434" y="38862"/>
                </a:lnTo>
                <a:close/>
              </a:path>
              <a:path w="86995" h="114300">
                <a:moveTo>
                  <a:pt x="43978" y="38753"/>
                </a:moveTo>
                <a:lnTo>
                  <a:pt x="44196" y="38608"/>
                </a:lnTo>
                <a:lnTo>
                  <a:pt x="43978" y="38753"/>
                </a:lnTo>
                <a:close/>
              </a:path>
              <a:path w="86995" h="114300">
                <a:moveTo>
                  <a:pt x="43760" y="38753"/>
                </a:moveTo>
                <a:lnTo>
                  <a:pt x="43891" y="38709"/>
                </a:lnTo>
                <a:lnTo>
                  <a:pt x="43760" y="38753"/>
                </a:lnTo>
                <a:close/>
              </a:path>
              <a:path w="86995" h="114300">
                <a:moveTo>
                  <a:pt x="43180" y="38946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180" y="38946"/>
                </a:lnTo>
                <a:close/>
              </a:path>
              <a:path w="86995" h="114300">
                <a:moveTo>
                  <a:pt x="43688" y="38946"/>
                </a:moveTo>
                <a:lnTo>
                  <a:pt x="43760" y="38753"/>
                </a:lnTo>
                <a:lnTo>
                  <a:pt x="43891" y="38709"/>
                </a:lnTo>
                <a:lnTo>
                  <a:pt x="43688" y="38946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889" y="38753"/>
                </a:lnTo>
                <a:lnTo>
                  <a:pt x="43180" y="38946"/>
                </a:lnTo>
                <a:lnTo>
                  <a:pt x="41148" y="39624"/>
                </a:lnTo>
                <a:close/>
              </a:path>
              <a:path w="86995" h="114300">
                <a:moveTo>
                  <a:pt x="43226" y="38931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26" y="38931"/>
                </a:lnTo>
                <a:close/>
              </a:path>
              <a:path w="86995" h="114300">
                <a:moveTo>
                  <a:pt x="43641" y="38931"/>
                </a:moveTo>
                <a:lnTo>
                  <a:pt x="43434" y="38862"/>
                </a:lnTo>
                <a:lnTo>
                  <a:pt x="43760" y="38753"/>
                </a:lnTo>
                <a:lnTo>
                  <a:pt x="43641" y="38931"/>
                </a:lnTo>
                <a:close/>
              </a:path>
              <a:path w="86995" h="114300">
                <a:moveTo>
                  <a:pt x="45719" y="39624"/>
                </a:moveTo>
                <a:lnTo>
                  <a:pt x="43688" y="38946"/>
                </a:lnTo>
                <a:lnTo>
                  <a:pt x="43978" y="38753"/>
                </a:lnTo>
                <a:lnTo>
                  <a:pt x="45719" y="39624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434" y="39116"/>
                </a:moveTo>
                <a:lnTo>
                  <a:pt x="43349" y="38946"/>
                </a:lnTo>
                <a:lnTo>
                  <a:pt x="43586" y="39014"/>
                </a:lnTo>
                <a:lnTo>
                  <a:pt x="43434" y="39116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6995" h="114300">
                <a:moveTo>
                  <a:pt x="43586" y="39014"/>
                </a:moveTo>
                <a:close/>
              </a:path>
              <a:path w="86995" h="114300">
                <a:moveTo>
                  <a:pt x="42672" y="39624"/>
                </a:moveTo>
                <a:lnTo>
                  <a:pt x="41148" y="39624"/>
                </a:lnTo>
                <a:lnTo>
                  <a:pt x="43180" y="38946"/>
                </a:lnTo>
                <a:lnTo>
                  <a:pt x="42672" y="39624"/>
                </a:lnTo>
                <a:close/>
              </a:path>
              <a:path w="86995" h="114300">
                <a:moveTo>
                  <a:pt x="85344" y="41148"/>
                </a:moveTo>
                <a:lnTo>
                  <a:pt x="45719" y="41148"/>
                </a:lnTo>
                <a:lnTo>
                  <a:pt x="43586" y="39014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4" y="41148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281" y="39014"/>
                </a:lnTo>
                <a:lnTo>
                  <a:pt x="43375" y="39155"/>
                </a:lnTo>
                <a:lnTo>
                  <a:pt x="42672" y="39624"/>
                </a:lnTo>
                <a:close/>
              </a:path>
              <a:path w="86995" h="114300">
                <a:moveTo>
                  <a:pt x="43492" y="39155"/>
                </a:moveTo>
                <a:lnTo>
                  <a:pt x="43586" y="39014"/>
                </a:lnTo>
                <a:lnTo>
                  <a:pt x="43492" y="39155"/>
                </a:lnTo>
                <a:close/>
              </a:path>
              <a:path w="86995" h="114300">
                <a:moveTo>
                  <a:pt x="44196" y="39624"/>
                </a:moveTo>
                <a:lnTo>
                  <a:pt x="43624" y="39243"/>
                </a:lnTo>
                <a:lnTo>
                  <a:pt x="43586" y="39014"/>
                </a:lnTo>
                <a:lnTo>
                  <a:pt x="44196" y="39624"/>
                </a:lnTo>
                <a:close/>
              </a:path>
              <a:path w="86995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1148" y="42672"/>
                </a:lnTo>
                <a:close/>
              </a:path>
              <a:path w="86995" h="114300">
                <a:moveTo>
                  <a:pt x="45719" y="42672"/>
                </a:moveTo>
                <a:lnTo>
                  <a:pt x="43434" y="39243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6995" h="114300">
                <a:moveTo>
                  <a:pt x="41910" y="41148"/>
                </a:moveTo>
                <a:lnTo>
                  <a:pt x="41148" y="41148"/>
                </a:lnTo>
                <a:lnTo>
                  <a:pt x="42672" y="39624"/>
                </a:lnTo>
                <a:lnTo>
                  <a:pt x="41910" y="41148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48768" y="48768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4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1816"/>
                </a:lnTo>
                <a:lnTo>
                  <a:pt x="38481" y="51816"/>
                </a:lnTo>
                <a:lnTo>
                  <a:pt x="38100" y="53340"/>
                </a:lnTo>
                <a:close/>
              </a:path>
              <a:path w="86995" h="114300">
                <a:moveTo>
                  <a:pt x="45720" y="73152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20" y="73152"/>
                </a:lnTo>
                <a:close/>
              </a:path>
              <a:path w="86995" h="114300">
                <a:moveTo>
                  <a:pt x="41148" y="73152"/>
                </a:moveTo>
                <a:lnTo>
                  <a:pt x="39624" y="70104"/>
                </a:lnTo>
                <a:lnTo>
                  <a:pt x="39928" y="70104"/>
                </a:lnTo>
                <a:lnTo>
                  <a:pt x="41148" y="73152"/>
                </a:lnTo>
                <a:close/>
              </a:path>
              <a:path w="86995" h="114300">
                <a:moveTo>
                  <a:pt x="44577" y="75438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648" y="74676"/>
                </a:lnTo>
                <a:lnTo>
                  <a:pt x="45719" y="74676"/>
                </a:lnTo>
                <a:lnTo>
                  <a:pt x="44577" y="75438"/>
                </a:lnTo>
                <a:close/>
              </a:path>
              <a:path w="86995" h="114300">
                <a:moveTo>
                  <a:pt x="42976" y="75895"/>
                </a:moveTo>
                <a:lnTo>
                  <a:pt x="42291" y="75438"/>
                </a:lnTo>
                <a:lnTo>
                  <a:pt x="41148" y="73152"/>
                </a:lnTo>
                <a:lnTo>
                  <a:pt x="42976" y="75895"/>
                </a:lnTo>
                <a:close/>
              </a:path>
              <a:path w="86995" h="114300">
                <a:moveTo>
                  <a:pt x="43891" y="75895"/>
                </a:moveTo>
                <a:lnTo>
                  <a:pt x="45719" y="73152"/>
                </a:lnTo>
                <a:lnTo>
                  <a:pt x="44577" y="75438"/>
                </a:lnTo>
                <a:lnTo>
                  <a:pt x="43891" y="75895"/>
                </a:lnTo>
                <a:close/>
              </a:path>
              <a:path w="86995" h="114300">
                <a:moveTo>
                  <a:pt x="42672" y="76200"/>
                </a:moveTo>
                <a:lnTo>
                  <a:pt x="41148" y="74676"/>
                </a:lnTo>
                <a:lnTo>
                  <a:pt x="42291" y="75438"/>
                </a:lnTo>
                <a:lnTo>
                  <a:pt x="42672" y="76200"/>
                </a:lnTo>
                <a:close/>
              </a:path>
              <a:path w="86995" h="114300">
                <a:moveTo>
                  <a:pt x="42291" y="75438"/>
                </a:moveTo>
                <a:lnTo>
                  <a:pt x="41148" y="74676"/>
                </a:lnTo>
                <a:lnTo>
                  <a:pt x="41910" y="74676"/>
                </a:lnTo>
                <a:lnTo>
                  <a:pt x="42291" y="75438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577" y="75438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4300">
                <a:moveTo>
                  <a:pt x="44057" y="76615"/>
                </a:moveTo>
                <a:lnTo>
                  <a:pt x="43978" y="76417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057" y="76615"/>
                </a:lnTo>
                <a:close/>
              </a:path>
              <a:path w="86995" h="114300">
                <a:moveTo>
                  <a:pt x="42976" y="76504"/>
                </a:moveTo>
                <a:lnTo>
                  <a:pt x="42672" y="76200"/>
                </a:lnTo>
                <a:lnTo>
                  <a:pt x="42291" y="75438"/>
                </a:lnTo>
                <a:lnTo>
                  <a:pt x="42976" y="75895"/>
                </a:lnTo>
                <a:lnTo>
                  <a:pt x="43180" y="76200"/>
                </a:lnTo>
                <a:lnTo>
                  <a:pt x="43107" y="76417"/>
                </a:lnTo>
                <a:lnTo>
                  <a:pt x="42976" y="76504"/>
                </a:lnTo>
                <a:close/>
              </a:path>
              <a:path w="86995" h="114300">
                <a:moveTo>
                  <a:pt x="43688" y="76369"/>
                </a:moveTo>
                <a:lnTo>
                  <a:pt x="43688" y="76200"/>
                </a:lnTo>
                <a:lnTo>
                  <a:pt x="43891" y="75895"/>
                </a:lnTo>
                <a:lnTo>
                  <a:pt x="44577" y="75438"/>
                </a:lnTo>
                <a:lnTo>
                  <a:pt x="44195" y="76200"/>
                </a:lnTo>
                <a:lnTo>
                  <a:pt x="43688" y="76369"/>
                </a:lnTo>
                <a:close/>
              </a:path>
              <a:path w="86995" h="114300">
                <a:moveTo>
                  <a:pt x="43258" y="76317"/>
                </a:moveTo>
                <a:lnTo>
                  <a:pt x="42976" y="75895"/>
                </a:lnTo>
                <a:lnTo>
                  <a:pt x="43434" y="76200"/>
                </a:lnTo>
                <a:lnTo>
                  <a:pt x="43258" y="76317"/>
                </a:lnTo>
                <a:close/>
              </a:path>
              <a:path w="86995" h="114300">
                <a:moveTo>
                  <a:pt x="43609" y="763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609" y="76317"/>
                </a:lnTo>
                <a:close/>
              </a:path>
              <a:path w="86995" h="114300">
                <a:moveTo>
                  <a:pt x="42672" y="76708"/>
                </a:moveTo>
                <a:lnTo>
                  <a:pt x="41148" y="76200"/>
                </a:lnTo>
                <a:lnTo>
                  <a:pt x="42671" y="76200"/>
                </a:lnTo>
                <a:lnTo>
                  <a:pt x="42976" y="76504"/>
                </a:lnTo>
                <a:lnTo>
                  <a:pt x="42672" y="76708"/>
                </a:lnTo>
                <a:close/>
              </a:path>
              <a:path w="86995" h="114300">
                <a:moveTo>
                  <a:pt x="43364" y="76477"/>
                </a:moveTo>
                <a:lnTo>
                  <a:pt x="43258" y="76317"/>
                </a:lnTo>
                <a:lnTo>
                  <a:pt x="43434" y="76200"/>
                </a:lnTo>
                <a:lnTo>
                  <a:pt x="43609" y="76317"/>
                </a:lnTo>
                <a:lnTo>
                  <a:pt x="43364" y="76477"/>
                </a:lnTo>
                <a:close/>
              </a:path>
              <a:path w="86995" h="114300">
                <a:moveTo>
                  <a:pt x="43760" y="76417"/>
                </a:moveTo>
                <a:lnTo>
                  <a:pt x="44195" y="76200"/>
                </a:lnTo>
                <a:lnTo>
                  <a:pt x="43760" y="76417"/>
                </a:lnTo>
                <a:close/>
              </a:path>
              <a:path w="86995" h="114300">
                <a:moveTo>
                  <a:pt x="43891" y="76504"/>
                </a:moveTo>
                <a:lnTo>
                  <a:pt x="43760" y="76417"/>
                </a:lnTo>
                <a:lnTo>
                  <a:pt x="44195" y="76200"/>
                </a:lnTo>
                <a:lnTo>
                  <a:pt x="43891" y="76504"/>
                </a:lnTo>
                <a:close/>
              </a:path>
              <a:path w="86995" h="114300">
                <a:moveTo>
                  <a:pt x="84836" y="77724"/>
                </a:moveTo>
                <a:lnTo>
                  <a:pt x="45719" y="77724"/>
                </a:lnTo>
                <a:lnTo>
                  <a:pt x="44196" y="76708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052" y="76581"/>
                </a:moveTo>
                <a:lnTo>
                  <a:pt x="43258" y="76317"/>
                </a:lnTo>
                <a:lnTo>
                  <a:pt x="43281" y="76504"/>
                </a:lnTo>
                <a:lnTo>
                  <a:pt x="43052" y="76581"/>
                </a:lnTo>
                <a:close/>
              </a:path>
              <a:path w="86995" h="114300">
                <a:moveTo>
                  <a:pt x="43542" y="76417"/>
                </a:moveTo>
                <a:lnTo>
                  <a:pt x="43688" y="76369"/>
                </a:lnTo>
                <a:lnTo>
                  <a:pt x="43542" y="76417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542" y="76417"/>
                </a:lnTo>
                <a:lnTo>
                  <a:pt x="43688" y="76369"/>
                </a:lnTo>
                <a:lnTo>
                  <a:pt x="43434" y="76581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542" y="76417"/>
                </a:lnTo>
                <a:lnTo>
                  <a:pt x="43434" y="76581"/>
                </a:lnTo>
                <a:close/>
              </a:path>
              <a:path w="86995" h="114300">
                <a:moveTo>
                  <a:pt x="43542" y="76744"/>
                </a:moveTo>
                <a:lnTo>
                  <a:pt x="43434" y="76581"/>
                </a:lnTo>
                <a:lnTo>
                  <a:pt x="43760" y="76417"/>
                </a:lnTo>
                <a:lnTo>
                  <a:pt x="43780" y="76615"/>
                </a:lnTo>
                <a:lnTo>
                  <a:pt x="43542" y="76744"/>
                </a:lnTo>
                <a:close/>
              </a:path>
              <a:path w="86995" h="114300">
                <a:moveTo>
                  <a:pt x="43180" y="76708"/>
                </a:moveTo>
                <a:lnTo>
                  <a:pt x="43052" y="76581"/>
                </a:lnTo>
                <a:lnTo>
                  <a:pt x="43364" y="76477"/>
                </a:lnTo>
                <a:lnTo>
                  <a:pt x="43364" y="76615"/>
                </a:lnTo>
                <a:lnTo>
                  <a:pt x="43180" y="76708"/>
                </a:lnTo>
                <a:close/>
              </a:path>
              <a:path w="86995" h="114300">
                <a:moveTo>
                  <a:pt x="42672" y="76708"/>
                </a:moveTo>
                <a:lnTo>
                  <a:pt x="42976" y="76504"/>
                </a:lnTo>
                <a:lnTo>
                  <a:pt x="42672" y="76708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891" y="76504"/>
                </a:lnTo>
                <a:lnTo>
                  <a:pt x="44057" y="76615"/>
                </a:lnTo>
                <a:lnTo>
                  <a:pt x="43688" y="76708"/>
                </a:lnTo>
                <a:close/>
              </a:path>
              <a:path w="86995" h="114300">
                <a:moveTo>
                  <a:pt x="42976" y="76809"/>
                </a:moveTo>
                <a:lnTo>
                  <a:pt x="42672" y="76708"/>
                </a:lnTo>
                <a:lnTo>
                  <a:pt x="43052" y="76581"/>
                </a:lnTo>
                <a:lnTo>
                  <a:pt x="43107" y="76744"/>
                </a:lnTo>
                <a:lnTo>
                  <a:pt x="42976" y="76809"/>
                </a:lnTo>
                <a:close/>
              </a:path>
              <a:path w="86995" h="114300">
                <a:moveTo>
                  <a:pt x="43281" y="76809"/>
                </a:moveTo>
                <a:lnTo>
                  <a:pt x="43434" y="76581"/>
                </a:lnTo>
                <a:lnTo>
                  <a:pt x="43281" y="76809"/>
                </a:lnTo>
                <a:close/>
              </a:path>
              <a:path w="86995" h="114300">
                <a:moveTo>
                  <a:pt x="43281" y="76809"/>
                </a:moveTo>
                <a:lnTo>
                  <a:pt x="43434" y="76581"/>
                </a:lnTo>
                <a:lnTo>
                  <a:pt x="43542" y="76744"/>
                </a:lnTo>
                <a:lnTo>
                  <a:pt x="43281" y="76809"/>
                </a:lnTo>
                <a:close/>
              </a:path>
              <a:path w="86995" h="114300">
                <a:moveTo>
                  <a:pt x="43641" y="76892"/>
                </a:moveTo>
                <a:lnTo>
                  <a:pt x="43651" y="76744"/>
                </a:lnTo>
                <a:lnTo>
                  <a:pt x="44057" y="76615"/>
                </a:lnTo>
                <a:lnTo>
                  <a:pt x="44195" y="76708"/>
                </a:lnTo>
                <a:lnTo>
                  <a:pt x="43641" y="76892"/>
                </a:lnTo>
                <a:close/>
              </a:path>
              <a:path w="86995" h="114300">
                <a:moveTo>
                  <a:pt x="39624" y="77724"/>
                </a:moveTo>
                <a:lnTo>
                  <a:pt x="42672" y="76708"/>
                </a:lnTo>
                <a:lnTo>
                  <a:pt x="42062" y="77114"/>
                </a:lnTo>
                <a:lnTo>
                  <a:pt x="39624" y="77724"/>
                </a:lnTo>
                <a:close/>
              </a:path>
              <a:path w="86995" h="114300">
                <a:moveTo>
                  <a:pt x="42062" y="77114"/>
                </a:moveTo>
                <a:lnTo>
                  <a:pt x="42672" y="76708"/>
                </a:lnTo>
                <a:lnTo>
                  <a:pt x="42976" y="76809"/>
                </a:lnTo>
                <a:lnTo>
                  <a:pt x="42672" y="76962"/>
                </a:lnTo>
                <a:lnTo>
                  <a:pt x="42062" y="77114"/>
                </a:lnTo>
                <a:close/>
              </a:path>
              <a:path w="86995" h="114300">
                <a:moveTo>
                  <a:pt x="43107" y="76853"/>
                </a:moveTo>
                <a:lnTo>
                  <a:pt x="42976" y="76809"/>
                </a:lnTo>
                <a:lnTo>
                  <a:pt x="43180" y="76708"/>
                </a:lnTo>
                <a:lnTo>
                  <a:pt x="43107" y="76853"/>
                </a:lnTo>
                <a:close/>
              </a:path>
              <a:path w="86995" h="114300">
                <a:moveTo>
                  <a:pt x="43586" y="76809"/>
                </a:moveTo>
                <a:close/>
              </a:path>
              <a:path w="86995" h="114300">
                <a:moveTo>
                  <a:pt x="45719" y="77724"/>
                </a:moveTo>
                <a:lnTo>
                  <a:pt x="43760" y="77070"/>
                </a:lnTo>
                <a:lnTo>
                  <a:pt x="43641" y="76892"/>
                </a:lnTo>
                <a:lnTo>
                  <a:pt x="44196" y="76708"/>
                </a:lnTo>
                <a:lnTo>
                  <a:pt x="45719" y="77724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281" y="76809"/>
                </a:lnTo>
                <a:lnTo>
                  <a:pt x="43542" y="76744"/>
                </a:lnTo>
                <a:lnTo>
                  <a:pt x="43503" y="76892"/>
                </a:lnTo>
                <a:close/>
              </a:path>
              <a:path w="86995" h="114300">
                <a:moveTo>
                  <a:pt x="42671" y="76962"/>
                </a:moveTo>
                <a:lnTo>
                  <a:pt x="42976" y="76809"/>
                </a:lnTo>
                <a:lnTo>
                  <a:pt x="43107" y="76853"/>
                </a:lnTo>
                <a:lnTo>
                  <a:pt x="42671" y="76962"/>
                </a:lnTo>
                <a:close/>
              </a:path>
              <a:path w="86995" h="114300">
                <a:moveTo>
                  <a:pt x="43226" y="76892"/>
                </a:moveTo>
                <a:close/>
              </a:path>
              <a:path w="86995" h="114300">
                <a:moveTo>
                  <a:pt x="43434" y="76962"/>
                </a:moveTo>
                <a:lnTo>
                  <a:pt x="43226" y="76892"/>
                </a:lnTo>
                <a:lnTo>
                  <a:pt x="43434" y="76962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671" y="76962"/>
                </a:lnTo>
                <a:lnTo>
                  <a:pt x="43107" y="76853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6995" h="114300">
                <a:moveTo>
                  <a:pt x="43107" y="77070"/>
                </a:moveTo>
                <a:lnTo>
                  <a:pt x="43226" y="76892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4300">
                <a:moveTo>
                  <a:pt x="43760" y="77070"/>
                </a:moveTo>
                <a:lnTo>
                  <a:pt x="43434" y="76962"/>
                </a:lnTo>
                <a:lnTo>
                  <a:pt x="43641" y="76892"/>
                </a:lnTo>
                <a:lnTo>
                  <a:pt x="43760" y="77070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062" y="77114"/>
                </a:lnTo>
                <a:lnTo>
                  <a:pt x="42671" y="76962"/>
                </a:lnTo>
                <a:lnTo>
                  <a:pt x="41148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4195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3434" y="76962"/>
                </a:lnTo>
                <a:lnTo>
                  <a:pt x="43760" y="77070"/>
                </a:lnTo>
                <a:lnTo>
                  <a:pt x="44195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7724"/>
                </a:lnTo>
                <a:lnTo>
                  <a:pt x="43760" y="77070"/>
                </a:lnTo>
                <a:lnTo>
                  <a:pt x="45719" y="77724"/>
                </a:lnTo>
                <a:close/>
              </a:path>
              <a:path w="86995" h="114300">
                <a:moveTo>
                  <a:pt x="41148" y="77724"/>
                </a:moveTo>
                <a:lnTo>
                  <a:pt x="39624" y="77724"/>
                </a:lnTo>
                <a:lnTo>
                  <a:pt x="42062" y="77114"/>
                </a:lnTo>
                <a:lnTo>
                  <a:pt x="41148" y="77724"/>
                </a:lnTo>
                <a:close/>
              </a:path>
              <a:path w="86995" h="114300">
                <a:moveTo>
                  <a:pt x="65532" y="108204"/>
                </a:moveTo>
                <a:lnTo>
                  <a:pt x="21336" y="108204"/>
                </a:lnTo>
                <a:lnTo>
                  <a:pt x="13716" y="100584"/>
                </a:lnTo>
                <a:lnTo>
                  <a:pt x="10668" y="96012"/>
                </a:lnTo>
                <a:lnTo>
                  <a:pt x="9144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6868"/>
                </a:lnTo>
                <a:lnTo>
                  <a:pt x="80772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4488"/>
                </a:lnTo>
                <a:lnTo>
                  <a:pt x="71628" y="100584"/>
                </a:lnTo>
                <a:lnTo>
                  <a:pt x="71628" y="102108"/>
                </a:lnTo>
                <a:lnTo>
                  <a:pt x="65532" y="108204"/>
                </a:lnTo>
                <a:close/>
              </a:path>
              <a:path w="86995" h="114300">
                <a:moveTo>
                  <a:pt x="62484" y="109728"/>
                </a:moveTo>
                <a:lnTo>
                  <a:pt x="24384" y="109728"/>
                </a:lnTo>
                <a:lnTo>
                  <a:pt x="22859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6995" h="114300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6995" h="114300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557259" y="5736335"/>
            <a:ext cx="50800" cy="76200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25908" y="76200"/>
                </a:moveTo>
                <a:lnTo>
                  <a:pt x="16073" y="73247"/>
                </a:lnTo>
                <a:lnTo>
                  <a:pt x="7810" y="65151"/>
                </a:lnTo>
                <a:lnTo>
                  <a:pt x="2119" y="53054"/>
                </a:lnTo>
                <a:lnTo>
                  <a:pt x="0" y="38100"/>
                </a:lnTo>
                <a:lnTo>
                  <a:pt x="2119" y="23145"/>
                </a:lnTo>
                <a:lnTo>
                  <a:pt x="7810" y="11049"/>
                </a:lnTo>
                <a:lnTo>
                  <a:pt x="16073" y="2952"/>
                </a:lnTo>
                <a:lnTo>
                  <a:pt x="25908" y="0"/>
                </a:lnTo>
                <a:lnTo>
                  <a:pt x="35504" y="2952"/>
                </a:lnTo>
                <a:lnTo>
                  <a:pt x="43243" y="11049"/>
                </a:lnTo>
                <a:lnTo>
                  <a:pt x="48410" y="23145"/>
                </a:lnTo>
                <a:lnTo>
                  <a:pt x="50292" y="38100"/>
                </a:lnTo>
                <a:lnTo>
                  <a:pt x="48410" y="53054"/>
                </a:lnTo>
                <a:lnTo>
                  <a:pt x="43243" y="65151"/>
                </a:lnTo>
                <a:lnTo>
                  <a:pt x="35504" y="73247"/>
                </a:lnTo>
                <a:lnTo>
                  <a:pt x="2590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538971" y="5716524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51816" y="1524"/>
                </a:moveTo>
                <a:lnTo>
                  <a:pt x="35052" y="1524"/>
                </a:lnTo>
                <a:lnTo>
                  <a:pt x="41148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86995" h="114300">
                <a:moveTo>
                  <a:pt x="62484" y="6096"/>
                </a:moveTo>
                <a:lnTo>
                  <a:pt x="25908" y="6096"/>
                </a:lnTo>
                <a:lnTo>
                  <a:pt x="30480" y="3048"/>
                </a:lnTo>
                <a:lnTo>
                  <a:pt x="32004" y="1524"/>
                </a:lnTo>
                <a:lnTo>
                  <a:pt x="54864" y="1524"/>
                </a:lnTo>
                <a:lnTo>
                  <a:pt x="56387" y="3048"/>
                </a:lnTo>
                <a:lnTo>
                  <a:pt x="62484" y="6096"/>
                </a:lnTo>
                <a:close/>
              </a:path>
              <a:path w="86995" h="114300">
                <a:moveTo>
                  <a:pt x="62484" y="109728"/>
                </a:moveTo>
                <a:lnTo>
                  <a:pt x="24384" y="109728"/>
                </a:lnTo>
                <a:lnTo>
                  <a:pt x="21336" y="106680"/>
                </a:lnTo>
                <a:lnTo>
                  <a:pt x="16764" y="103632"/>
                </a:lnTo>
                <a:lnTo>
                  <a:pt x="15240" y="102108"/>
                </a:lnTo>
                <a:lnTo>
                  <a:pt x="15240" y="100584"/>
                </a:lnTo>
                <a:lnTo>
                  <a:pt x="9144" y="94488"/>
                </a:lnTo>
                <a:lnTo>
                  <a:pt x="9144" y="92964"/>
                </a:lnTo>
                <a:lnTo>
                  <a:pt x="6096" y="88392"/>
                </a:lnTo>
                <a:lnTo>
                  <a:pt x="6096" y="86868"/>
                </a:lnTo>
                <a:lnTo>
                  <a:pt x="4572" y="85344"/>
                </a:lnTo>
                <a:lnTo>
                  <a:pt x="3048" y="79248"/>
                </a:lnTo>
                <a:lnTo>
                  <a:pt x="0" y="68580"/>
                </a:lnTo>
                <a:lnTo>
                  <a:pt x="0" y="45720"/>
                </a:lnTo>
                <a:lnTo>
                  <a:pt x="1524" y="38100"/>
                </a:lnTo>
                <a:lnTo>
                  <a:pt x="4572" y="30480"/>
                </a:lnTo>
                <a:lnTo>
                  <a:pt x="6096" y="28956"/>
                </a:lnTo>
                <a:lnTo>
                  <a:pt x="6096" y="27432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6764" y="12192"/>
                </a:lnTo>
                <a:lnTo>
                  <a:pt x="16764" y="10668"/>
                </a:lnTo>
                <a:lnTo>
                  <a:pt x="21336" y="7620"/>
                </a:lnTo>
                <a:lnTo>
                  <a:pt x="22859" y="7620"/>
                </a:lnTo>
                <a:lnTo>
                  <a:pt x="24384" y="6096"/>
                </a:lnTo>
                <a:lnTo>
                  <a:pt x="64008" y="6096"/>
                </a:lnTo>
                <a:lnTo>
                  <a:pt x="65532" y="7620"/>
                </a:lnTo>
                <a:lnTo>
                  <a:pt x="70104" y="10668"/>
                </a:lnTo>
                <a:lnTo>
                  <a:pt x="70104" y="12192"/>
                </a:lnTo>
                <a:lnTo>
                  <a:pt x="71628" y="13716"/>
                </a:lnTo>
                <a:lnTo>
                  <a:pt x="73152" y="13716"/>
                </a:lnTo>
                <a:lnTo>
                  <a:pt x="76200" y="18288"/>
                </a:lnTo>
                <a:lnTo>
                  <a:pt x="77724" y="19812"/>
                </a:lnTo>
                <a:lnTo>
                  <a:pt x="77724" y="21336"/>
                </a:lnTo>
                <a:lnTo>
                  <a:pt x="80772" y="27432"/>
                </a:lnTo>
                <a:lnTo>
                  <a:pt x="82296" y="27432"/>
                </a:lnTo>
                <a:lnTo>
                  <a:pt x="82296" y="30480"/>
                </a:lnTo>
                <a:lnTo>
                  <a:pt x="83820" y="36576"/>
                </a:lnTo>
                <a:lnTo>
                  <a:pt x="39624" y="36576"/>
                </a:lnTo>
                <a:lnTo>
                  <a:pt x="42671" y="38100"/>
                </a:lnTo>
                <a:lnTo>
                  <a:pt x="41148" y="38100"/>
                </a:lnTo>
                <a:lnTo>
                  <a:pt x="42906" y="38686"/>
                </a:lnTo>
                <a:lnTo>
                  <a:pt x="41148" y="39624"/>
                </a:lnTo>
                <a:lnTo>
                  <a:pt x="42672" y="39624"/>
                </a:lnTo>
                <a:lnTo>
                  <a:pt x="39624" y="45720"/>
                </a:lnTo>
                <a:lnTo>
                  <a:pt x="40132" y="45720"/>
                </a:lnTo>
                <a:lnTo>
                  <a:pt x="39624" y="47244"/>
                </a:lnTo>
                <a:lnTo>
                  <a:pt x="38481" y="51816"/>
                </a:lnTo>
                <a:lnTo>
                  <a:pt x="38100" y="51816"/>
                </a:lnTo>
                <a:lnTo>
                  <a:pt x="38100" y="65532"/>
                </a:lnTo>
                <a:lnTo>
                  <a:pt x="39928" y="70104"/>
                </a:lnTo>
                <a:lnTo>
                  <a:pt x="39624" y="70104"/>
                </a:lnTo>
                <a:lnTo>
                  <a:pt x="42672" y="76200"/>
                </a:lnTo>
                <a:lnTo>
                  <a:pt x="41148" y="76200"/>
                </a:lnTo>
                <a:lnTo>
                  <a:pt x="42810" y="76615"/>
                </a:lnTo>
                <a:lnTo>
                  <a:pt x="41148" y="77724"/>
                </a:lnTo>
                <a:lnTo>
                  <a:pt x="84836" y="77724"/>
                </a:lnTo>
                <a:lnTo>
                  <a:pt x="82296" y="85344"/>
                </a:lnTo>
                <a:lnTo>
                  <a:pt x="82296" y="86868"/>
                </a:lnTo>
                <a:lnTo>
                  <a:pt x="80772" y="88392"/>
                </a:lnTo>
                <a:lnTo>
                  <a:pt x="77724" y="92964"/>
                </a:lnTo>
                <a:lnTo>
                  <a:pt x="77724" y="96012"/>
                </a:lnTo>
                <a:lnTo>
                  <a:pt x="76200" y="96012"/>
                </a:lnTo>
                <a:lnTo>
                  <a:pt x="73152" y="100584"/>
                </a:lnTo>
                <a:lnTo>
                  <a:pt x="65532" y="108204"/>
                </a:lnTo>
                <a:lnTo>
                  <a:pt x="64008" y="108204"/>
                </a:lnTo>
                <a:lnTo>
                  <a:pt x="62484" y="109728"/>
                </a:lnTo>
                <a:close/>
              </a:path>
              <a:path w="86995" h="114300">
                <a:moveTo>
                  <a:pt x="42671" y="38100"/>
                </a:moveTo>
                <a:lnTo>
                  <a:pt x="39624" y="36576"/>
                </a:lnTo>
                <a:lnTo>
                  <a:pt x="41148" y="36576"/>
                </a:lnTo>
                <a:lnTo>
                  <a:pt x="42671" y="38100"/>
                </a:lnTo>
                <a:close/>
              </a:path>
              <a:path w="86995" h="114300">
                <a:moveTo>
                  <a:pt x="43434" y="38481"/>
                </a:moveTo>
                <a:lnTo>
                  <a:pt x="42671" y="38100"/>
                </a:lnTo>
                <a:lnTo>
                  <a:pt x="41148" y="36576"/>
                </a:lnTo>
                <a:lnTo>
                  <a:pt x="43760" y="38317"/>
                </a:lnTo>
                <a:lnTo>
                  <a:pt x="43434" y="38481"/>
                </a:lnTo>
                <a:close/>
              </a:path>
              <a:path w="86995" h="114300">
                <a:moveTo>
                  <a:pt x="43760" y="38317"/>
                </a:moveTo>
                <a:lnTo>
                  <a:pt x="41148" y="36576"/>
                </a:lnTo>
                <a:lnTo>
                  <a:pt x="45719" y="36576"/>
                </a:lnTo>
                <a:lnTo>
                  <a:pt x="44196" y="38100"/>
                </a:lnTo>
                <a:lnTo>
                  <a:pt x="43760" y="38317"/>
                </a:lnTo>
                <a:close/>
              </a:path>
              <a:path w="86995" h="114300">
                <a:moveTo>
                  <a:pt x="44196" y="38100"/>
                </a:moveTo>
                <a:lnTo>
                  <a:pt x="45719" y="36576"/>
                </a:lnTo>
                <a:lnTo>
                  <a:pt x="44958" y="37719"/>
                </a:lnTo>
                <a:lnTo>
                  <a:pt x="44196" y="38100"/>
                </a:lnTo>
                <a:close/>
              </a:path>
              <a:path w="86995" h="114300">
                <a:moveTo>
                  <a:pt x="44958" y="37719"/>
                </a:moveTo>
                <a:lnTo>
                  <a:pt x="45719" y="36576"/>
                </a:lnTo>
                <a:lnTo>
                  <a:pt x="47244" y="36576"/>
                </a:lnTo>
                <a:lnTo>
                  <a:pt x="44958" y="37719"/>
                </a:lnTo>
                <a:close/>
              </a:path>
              <a:path w="86995" h="114300">
                <a:moveTo>
                  <a:pt x="44500" y="38404"/>
                </a:moveTo>
                <a:lnTo>
                  <a:pt x="44958" y="37719"/>
                </a:lnTo>
                <a:lnTo>
                  <a:pt x="47244" y="36576"/>
                </a:lnTo>
                <a:lnTo>
                  <a:pt x="44500" y="38404"/>
                </a:lnTo>
                <a:close/>
              </a:path>
              <a:path w="86995" h="114300">
                <a:moveTo>
                  <a:pt x="44473" y="38792"/>
                </a:moveTo>
                <a:lnTo>
                  <a:pt x="44365" y="38608"/>
                </a:lnTo>
                <a:lnTo>
                  <a:pt x="44500" y="38404"/>
                </a:lnTo>
                <a:lnTo>
                  <a:pt x="47244" y="36576"/>
                </a:lnTo>
                <a:lnTo>
                  <a:pt x="83820" y="36576"/>
                </a:lnTo>
                <a:lnTo>
                  <a:pt x="84328" y="38100"/>
                </a:lnTo>
                <a:lnTo>
                  <a:pt x="47244" y="38100"/>
                </a:lnTo>
                <a:lnTo>
                  <a:pt x="44473" y="38792"/>
                </a:lnTo>
                <a:close/>
              </a:path>
              <a:path w="86995" h="114300">
                <a:moveTo>
                  <a:pt x="44196" y="38608"/>
                </a:moveTo>
                <a:lnTo>
                  <a:pt x="44005" y="38481"/>
                </a:lnTo>
                <a:lnTo>
                  <a:pt x="44196" y="38100"/>
                </a:lnTo>
                <a:lnTo>
                  <a:pt x="44958" y="37719"/>
                </a:lnTo>
                <a:lnTo>
                  <a:pt x="44500" y="38404"/>
                </a:lnTo>
                <a:lnTo>
                  <a:pt x="44196" y="38608"/>
                </a:lnTo>
                <a:close/>
              </a:path>
              <a:path w="86995" h="114300">
                <a:moveTo>
                  <a:pt x="42976" y="38709"/>
                </a:moveTo>
                <a:lnTo>
                  <a:pt x="41148" y="38100"/>
                </a:lnTo>
                <a:lnTo>
                  <a:pt x="42672" y="38100"/>
                </a:lnTo>
                <a:lnTo>
                  <a:pt x="43010" y="38608"/>
                </a:lnTo>
                <a:close/>
              </a:path>
              <a:path w="86995" h="114300">
                <a:moveTo>
                  <a:pt x="43053" y="38671"/>
                </a:moveTo>
                <a:lnTo>
                  <a:pt x="42672" y="38100"/>
                </a:lnTo>
                <a:lnTo>
                  <a:pt x="43180" y="38608"/>
                </a:lnTo>
                <a:close/>
              </a:path>
              <a:path w="86995" h="114300">
                <a:moveTo>
                  <a:pt x="43180" y="38608"/>
                </a:moveTo>
                <a:lnTo>
                  <a:pt x="42672" y="38100"/>
                </a:lnTo>
                <a:lnTo>
                  <a:pt x="43434" y="38481"/>
                </a:lnTo>
                <a:lnTo>
                  <a:pt x="43180" y="38608"/>
                </a:lnTo>
                <a:close/>
              </a:path>
              <a:path w="86995" h="114300">
                <a:moveTo>
                  <a:pt x="43891" y="38404"/>
                </a:moveTo>
                <a:lnTo>
                  <a:pt x="43760" y="38317"/>
                </a:lnTo>
                <a:lnTo>
                  <a:pt x="44196" y="38100"/>
                </a:lnTo>
                <a:lnTo>
                  <a:pt x="43891" y="38404"/>
                </a:lnTo>
                <a:close/>
              </a:path>
              <a:path w="86995" h="114300">
                <a:moveTo>
                  <a:pt x="43961" y="38451"/>
                </a:moveTo>
                <a:lnTo>
                  <a:pt x="43978" y="38317"/>
                </a:lnTo>
                <a:lnTo>
                  <a:pt x="44196" y="38100"/>
                </a:lnTo>
                <a:lnTo>
                  <a:pt x="43961" y="38451"/>
                </a:lnTo>
                <a:close/>
              </a:path>
              <a:path w="86995" h="114300">
                <a:moveTo>
                  <a:pt x="44005" y="38481"/>
                </a:moveTo>
                <a:lnTo>
                  <a:pt x="44050" y="38317"/>
                </a:lnTo>
                <a:lnTo>
                  <a:pt x="44195" y="38100"/>
                </a:lnTo>
                <a:lnTo>
                  <a:pt x="44005" y="38481"/>
                </a:lnTo>
                <a:close/>
              </a:path>
              <a:path w="86995" h="114300">
                <a:moveTo>
                  <a:pt x="84836" y="39624"/>
                </a:moveTo>
                <a:lnTo>
                  <a:pt x="45719" y="39624"/>
                </a:lnTo>
                <a:lnTo>
                  <a:pt x="44473" y="38792"/>
                </a:lnTo>
                <a:lnTo>
                  <a:pt x="47244" y="38100"/>
                </a:lnTo>
                <a:lnTo>
                  <a:pt x="84328" y="38100"/>
                </a:lnTo>
                <a:lnTo>
                  <a:pt x="84836" y="39624"/>
                </a:lnTo>
                <a:close/>
              </a:path>
              <a:path w="86995" h="114300">
                <a:moveTo>
                  <a:pt x="43688" y="38608"/>
                </a:moveTo>
                <a:lnTo>
                  <a:pt x="43434" y="38481"/>
                </a:lnTo>
                <a:lnTo>
                  <a:pt x="43760" y="38317"/>
                </a:lnTo>
                <a:lnTo>
                  <a:pt x="43815" y="38481"/>
                </a:lnTo>
                <a:lnTo>
                  <a:pt x="43688" y="38608"/>
                </a:lnTo>
                <a:close/>
              </a:path>
              <a:path w="86995" h="114300">
                <a:moveTo>
                  <a:pt x="43815" y="38671"/>
                </a:moveTo>
                <a:lnTo>
                  <a:pt x="43891" y="38404"/>
                </a:lnTo>
                <a:lnTo>
                  <a:pt x="43815" y="38671"/>
                </a:lnTo>
                <a:close/>
              </a:path>
              <a:path w="86995" h="114300">
                <a:moveTo>
                  <a:pt x="44313" y="38686"/>
                </a:moveTo>
                <a:lnTo>
                  <a:pt x="44500" y="38404"/>
                </a:lnTo>
                <a:lnTo>
                  <a:pt x="44313" y="38686"/>
                </a:lnTo>
                <a:close/>
              </a:path>
              <a:path w="86995" h="114300">
                <a:moveTo>
                  <a:pt x="43891" y="38709"/>
                </a:moveTo>
                <a:lnTo>
                  <a:pt x="43961" y="38451"/>
                </a:lnTo>
                <a:lnTo>
                  <a:pt x="43891" y="38709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80" y="38608"/>
                </a:lnTo>
                <a:lnTo>
                  <a:pt x="43434" y="38481"/>
                </a:lnTo>
                <a:lnTo>
                  <a:pt x="43688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3978" y="38753"/>
                </a:moveTo>
                <a:lnTo>
                  <a:pt x="43942" y="38608"/>
                </a:lnTo>
                <a:lnTo>
                  <a:pt x="44005" y="38481"/>
                </a:lnTo>
                <a:lnTo>
                  <a:pt x="44196" y="38608"/>
                </a:lnTo>
                <a:lnTo>
                  <a:pt x="43978" y="38753"/>
                </a:lnTo>
                <a:close/>
              </a:path>
              <a:path w="86995" h="114300">
                <a:moveTo>
                  <a:pt x="43434" y="38862"/>
                </a:moveTo>
                <a:lnTo>
                  <a:pt x="43107" y="38753"/>
                </a:lnTo>
                <a:lnTo>
                  <a:pt x="43180" y="38608"/>
                </a:lnTo>
                <a:lnTo>
                  <a:pt x="43434" y="38862"/>
                </a:lnTo>
                <a:close/>
              </a:path>
              <a:path w="86995" h="114300">
                <a:moveTo>
                  <a:pt x="43641" y="38931"/>
                </a:moveTo>
                <a:lnTo>
                  <a:pt x="43434" y="38862"/>
                </a:lnTo>
                <a:lnTo>
                  <a:pt x="43688" y="38608"/>
                </a:lnTo>
                <a:lnTo>
                  <a:pt x="43641" y="38931"/>
                </a:lnTo>
                <a:close/>
              </a:path>
              <a:path w="86995" h="114300">
                <a:moveTo>
                  <a:pt x="44196" y="38862"/>
                </a:moveTo>
                <a:lnTo>
                  <a:pt x="44057" y="38792"/>
                </a:lnTo>
                <a:lnTo>
                  <a:pt x="44196" y="38608"/>
                </a:lnTo>
                <a:lnTo>
                  <a:pt x="44196" y="38862"/>
                </a:lnTo>
                <a:close/>
              </a:path>
              <a:path w="86995" h="114300">
                <a:moveTo>
                  <a:pt x="43688" y="38946"/>
                </a:moveTo>
                <a:lnTo>
                  <a:pt x="43734" y="38792"/>
                </a:lnTo>
                <a:lnTo>
                  <a:pt x="43688" y="38946"/>
                </a:lnTo>
                <a:close/>
              </a:path>
              <a:path w="86995" h="114300">
                <a:moveTo>
                  <a:pt x="44195" y="38862"/>
                </a:moveTo>
                <a:lnTo>
                  <a:pt x="44313" y="38686"/>
                </a:lnTo>
                <a:lnTo>
                  <a:pt x="44473" y="38792"/>
                </a:lnTo>
                <a:lnTo>
                  <a:pt x="44195" y="38862"/>
                </a:lnTo>
                <a:close/>
              </a:path>
              <a:path w="86995" h="114300">
                <a:moveTo>
                  <a:pt x="41148" y="39624"/>
                </a:moveTo>
                <a:lnTo>
                  <a:pt x="42976" y="38709"/>
                </a:lnTo>
                <a:lnTo>
                  <a:pt x="43107" y="38753"/>
                </a:lnTo>
                <a:lnTo>
                  <a:pt x="43252" y="38970"/>
                </a:lnTo>
                <a:lnTo>
                  <a:pt x="43180" y="39116"/>
                </a:lnTo>
                <a:lnTo>
                  <a:pt x="41148" y="39624"/>
                </a:lnTo>
                <a:close/>
              </a:path>
              <a:path w="86995" h="114300">
                <a:moveTo>
                  <a:pt x="43815" y="38862"/>
                </a:moveTo>
                <a:lnTo>
                  <a:pt x="43891" y="38709"/>
                </a:lnTo>
                <a:lnTo>
                  <a:pt x="43815" y="38862"/>
                </a:lnTo>
                <a:close/>
              </a:path>
              <a:path w="86995" h="114300">
                <a:moveTo>
                  <a:pt x="43281" y="39014"/>
                </a:moveTo>
                <a:lnTo>
                  <a:pt x="43107" y="38753"/>
                </a:lnTo>
                <a:lnTo>
                  <a:pt x="43434" y="38862"/>
                </a:lnTo>
                <a:lnTo>
                  <a:pt x="43281" y="39014"/>
                </a:lnTo>
                <a:close/>
              </a:path>
              <a:path w="86995" h="114300">
                <a:moveTo>
                  <a:pt x="43760" y="38970"/>
                </a:moveTo>
                <a:lnTo>
                  <a:pt x="43978" y="38753"/>
                </a:lnTo>
                <a:lnTo>
                  <a:pt x="44195" y="38862"/>
                </a:lnTo>
                <a:lnTo>
                  <a:pt x="43760" y="38970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8862"/>
                </a:lnTo>
                <a:lnTo>
                  <a:pt x="44473" y="38792"/>
                </a:lnTo>
                <a:lnTo>
                  <a:pt x="45719" y="39624"/>
                </a:lnTo>
                <a:close/>
              </a:path>
              <a:path w="86995" h="114300">
                <a:moveTo>
                  <a:pt x="43325" y="39079"/>
                </a:moveTo>
                <a:lnTo>
                  <a:pt x="43349" y="38946"/>
                </a:lnTo>
                <a:lnTo>
                  <a:pt x="43586" y="39014"/>
                </a:lnTo>
                <a:lnTo>
                  <a:pt x="43325" y="39079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434" y="38862"/>
                </a:lnTo>
                <a:lnTo>
                  <a:pt x="43641" y="38931"/>
                </a:lnTo>
                <a:close/>
              </a:path>
              <a:path w="86995" h="114300">
                <a:moveTo>
                  <a:pt x="43760" y="38970"/>
                </a:moveTo>
                <a:close/>
              </a:path>
              <a:path w="86995" h="114300">
                <a:moveTo>
                  <a:pt x="44057" y="39069"/>
                </a:moveTo>
                <a:lnTo>
                  <a:pt x="43760" y="38970"/>
                </a:lnTo>
                <a:lnTo>
                  <a:pt x="44195" y="38862"/>
                </a:lnTo>
                <a:lnTo>
                  <a:pt x="44057" y="39069"/>
                </a:lnTo>
                <a:close/>
              </a:path>
              <a:path w="86995" h="114300">
                <a:moveTo>
                  <a:pt x="45719" y="39624"/>
                </a:moveTo>
                <a:lnTo>
                  <a:pt x="44195" y="39116"/>
                </a:lnTo>
                <a:lnTo>
                  <a:pt x="44123" y="38970"/>
                </a:lnTo>
                <a:lnTo>
                  <a:pt x="45719" y="39624"/>
                </a:lnTo>
                <a:close/>
              </a:path>
              <a:path w="86995" h="114300">
                <a:moveTo>
                  <a:pt x="43586" y="39014"/>
                </a:moveTo>
                <a:lnTo>
                  <a:pt x="43760" y="38970"/>
                </a:lnTo>
                <a:lnTo>
                  <a:pt x="43586" y="39014"/>
                </a:lnTo>
                <a:close/>
              </a:path>
              <a:path w="86995" h="114300">
                <a:moveTo>
                  <a:pt x="43688" y="39116"/>
                </a:moveTo>
                <a:lnTo>
                  <a:pt x="43760" y="38970"/>
                </a:lnTo>
                <a:lnTo>
                  <a:pt x="43688" y="39116"/>
                </a:lnTo>
                <a:close/>
              </a:path>
              <a:path w="86995" h="114300">
                <a:moveTo>
                  <a:pt x="43891" y="39319"/>
                </a:moveTo>
                <a:lnTo>
                  <a:pt x="43760" y="38970"/>
                </a:lnTo>
                <a:lnTo>
                  <a:pt x="44057" y="39069"/>
                </a:lnTo>
                <a:lnTo>
                  <a:pt x="43891" y="39319"/>
                </a:lnTo>
                <a:close/>
              </a:path>
              <a:path w="86995" h="114300">
                <a:moveTo>
                  <a:pt x="43180" y="39116"/>
                </a:moveTo>
                <a:lnTo>
                  <a:pt x="43325" y="39079"/>
                </a:lnTo>
                <a:lnTo>
                  <a:pt x="43180" y="39116"/>
                </a:lnTo>
                <a:close/>
              </a:path>
              <a:path w="86995" h="114300">
                <a:moveTo>
                  <a:pt x="43375" y="39155"/>
                </a:moveTo>
                <a:lnTo>
                  <a:pt x="43586" y="39014"/>
                </a:lnTo>
                <a:lnTo>
                  <a:pt x="43375" y="39155"/>
                </a:lnTo>
                <a:close/>
              </a:path>
              <a:path w="86995" h="114300">
                <a:moveTo>
                  <a:pt x="43434" y="39243"/>
                </a:moveTo>
                <a:lnTo>
                  <a:pt x="43434" y="39116"/>
                </a:lnTo>
                <a:lnTo>
                  <a:pt x="43586" y="39014"/>
                </a:lnTo>
                <a:lnTo>
                  <a:pt x="43434" y="39243"/>
                </a:lnTo>
                <a:close/>
              </a:path>
              <a:path w="86995" h="114300">
                <a:moveTo>
                  <a:pt x="43542" y="39406"/>
                </a:moveTo>
                <a:lnTo>
                  <a:pt x="43492" y="39155"/>
                </a:lnTo>
                <a:lnTo>
                  <a:pt x="43586" y="39014"/>
                </a:lnTo>
                <a:lnTo>
                  <a:pt x="43586" y="39319"/>
                </a:lnTo>
                <a:close/>
              </a:path>
              <a:path w="86995" h="114300">
                <a:moveTo>
                  <a:pt x="85344" y="41148"/>
                </a:moveTo>
                <a:lnTo>
                  <a:pt x="45719" y="41148"/>
                </a:lnTo>
                <a:lnTo>
                  <a:pt x="43978" y="39406"/>
                </a:lnTo>
                <a:lnTo>
                  <a:pt x="43942" y="39243"/>
                </a:lnTo>
                <a:lnTo>
                  <a:pt x="44057" y="39069"/>
                </a:lnTo>
                <a:lnTo>
                  <a:pt x="45719" y="39624"/>
                </a:lnTo>
                <a:lnTo>
                  <a:pt x="84836" y="39624"/>
                </a:lnTo>
                <a:lnTo>
                  <a:pt x="85344" y="41148"/>
                </a:lnTo>
                <a:close/>
              </a:path>
              <a:path w="86995" h="114300">
                <a:moveTo>
                  <a:pt x="42672" y="39624"/>
                </a:moveTo>
                <a:lnTo>
                  <a:pt x="43180" y="39116"/>
                </a:lnTo>
                <a:lnTo>
                  <a:pt x="43325" y="39079"/>
                </a:lnTo>
                <a:lnTo>
                  <a:pt x="42672" y="39624"/>
                </a:lnTo>
                <a:close/>
              </a:path>
              <a:path w="86995" h="114300">
                <a:moveTo>
                  <a:pt x="42672" y="39624"/>
                </a:moveTo>
                <a:lnTo>
                  <a:pt x="41148" y="39624"/>
                </a:lnTo>
                <a:lnTo>
                  <a:pt x="43180" y="39116"/>
                </a:lnTo>
                <a:lnTo>
                  <a:pt x="42672" y="39624"/>
                </a:lnTo>
                <a:close/>
              </a:path>
              <a:path w="86995" h="114300">
                <a:moveTo>
                  <a:pt x="43688" y="39624"/>
                </a:moveTo>
                <a:lnTo>
                  <a:pt x="43624" y="39243"/>
                </a:lnTo>
                <a:lnTo>
                  <a:pt x="43688" y="39116"/>
                </a:lnTo>
                <a:lnTo>
                  <a:pt x="43815" y="39243"/>
                </a:lnTo>
                <a:lnTo>
                  <a:pt x="43833" y="39406"/>
                </a:lnTo>
                <a:lnTo>
                  <a:pt x="43688" y="39624"/>
                </a:lnTo>
                <a:close/>
              </a:path>
              <a:path w="86995" h="114300">
                <a:moveTo>
                  <a:pt x="41148" y="42672"/>
                </a:moveTo>
                <a:lnTo>
                  <a:pt x="42672" y="39624"/>
                </a:lnTo>
                <a:lnTo>
                  <a:pt x="43375" y="39155"/>
                </a:lnTo>
                <a:lnTo>
                  <a:pt x="43325" y="39406"/>
                </a:lnTo>
                <a:lnTo>
                  <a:pt x="41148" y="42672"/>
                </a:lnTo>
                <a:close/>
              </a:path>
              <a:path w="86995" h="114300">
                <a:moveTo>
                  <a:pt x="45719" y="42672"/>
                </a:moveTo>
                <a:lnTo>
                  <a:pt x="43688" y="39624"/>
                </a:lnTo>
                <a:lnTo>
                  <a:pt x="43891" y="39319"/>
                </a:lnTo>
                <a:lnTo>
                  <a:pt x="44195" y="39624"/>
                </a:lnTo>
                <a:lnTo>
                  <a:pt x="45719" y="42672"/>
                </a:lnTo>
                <a:close/>
              </a:path>
              <a:path w="86995" h="114300">
                <a:moveTo>
                  <a:pt x="42672" y="41148"/>
                </a:moveTo>
                <a:lnTo>
                  <a:pt x="43542" y="39406"/>
                </a:lnTo>
                <a:lnTo>
                  <a:pt x="43688" y="39624"/>
                </a:lnTo>
                <a:lnTo>
                  <a:pt x="42672" y="41148"/>
                </a:lnTo>
                <a:close/>
              </a:path>
              <a:path w="86995" h="114300">
                <a:moveTo>
                  <a:pt x="86868" y="64008"/>
                </a:moveTo>
                <a:lnTo>
                  <a:pt x="48768" y="64008"/>
                </a:lnTo>
                <a:lnTo>
                  <a:pt x="50292" y="59436"/>
                </a:lnTo>
                <a:lnTo>
                  <a:pt x="48768" y="51816"/>
                </a:lnTo>
                <a:lnTo>
                  <a:pt x="48768" y="48768"/>
                </a:lnTo>
                <a:lnTo>
                  <a:pt x="44195" y="39624"/>
                </a:lnTo>
                <a:lnTo>
                  <a:pt x="45719" y="41148"/>
                </a:lnTo>
                <a:lnTo>
                  <a:pt x="85344" y="41148"/>
                </a:lnTo>
                <a:lnTo>
                  <a:pt x="86868" y="45720"/>
                </a:lnTo>
                <a:lnTo>
                  <a:pt x="86868" y="64008"/>
                </a:lnTo>
                <a:close/>
              </a:path>
              <a:path w="86995" h="114300">
                <a:moveTo>
                  <a:pt x="40132" y="45720"/>
                </a:moveTo>
                <a:lnTo>
                  <a:pt x="39624" y="45720"/>
                </a:lnTo>
                <a:lnTo>
                  <a:pt x="41148" y="42672"/>
                </a:lnTo>
                <a:lnTo>
                  <a:pt x="40132" y="45720"/>
                </a:lnTo>
                <a:close/>
              </a:path>
              <a:path w="86995" h="114300">
                <a:moveTo>
                  <a:pt x="38100" y="53340"/>
                </a:moveTo>
                <a:lnTo>
                  <a:pt x="38100" y="51816"/>
                </a:lnTo>
                <a:lnTo>
                  <a:pt x="38481" y="51816"/>
                </a:lnTo>
                <a:lnTo>
                  <a:pt x="38100" y="53340"/>
                </a:lnTo>
                <a:close/>
              </a:path>
              <a:path w="86995" h="114300">
                <a:moveTo>
                  <a:pt x="45720" y="73152"/>
                </a:moveTo>
                <a:lnTo>
                  <a:pt x="47244" y="68580"/>
                </a:lnTo>
                <a:lnTo>
                  <a:pt x="48768" y="60960"/>
                </a:lnTo>
                <a:lnTo>
                  <a:pt x="48768" y="64008"/>
                </a:lnTo>
                <a:lnTo>
                  <a:pt x="86868" y="64008"/>
                </a:lnTo>
                <a:lnTo>
                  <a:pt x="86868" y="68580"/>
                </a:lnTo>
                <a:lnTo>
                  <a:pt x="86563" y="70104"/>
                </a:lnTo>
                <a:lnTo>
                  <a:pt x="47244" y="70104"/>
                </a:lnTo>
                <a:lnTo>
                  <a:pt x="45720" y="73152"/>
                </a:lnTo>
                <a:close/>
              </a:path>
              <a:path w="86995" h="114300">
                <a:moveTo>
                  <a:pt x="41148" y="73152"/>
                </a:moveTo>
                <a:lnTo>
                  <a:pt x="39624" y="70104"/>
                </a:lnTo>
                <a:lnTo>
                  <a:pt x="39928" y="70104"/>
                </a:lnTo>
                <a:lnTo>
                  <a:pt x="41148" y="73152"/>
                </a:lnTo>
                <a:close/>
              </a:path>
              <a:path w="86995" h="114300">
                <a:moveTo>
                  <a:pt x="44577" y="75438"/>
                </a:moveTo>
                <a:lnTo>
                  <a:pt x="47244" y="70104"/>
                </a:lnTo>
                <a:lnTo>
                  <a:pt x="86563" y="70104"/>
                </a:lnTo>
                <a:lnTo>
                  <a:pt x="85648" y="74676"/>
                </a:lnTo>
                <a:lnTo>
                  <a:pt x="45719" y="74676"/>
                </a:lnTo>
                <a:lnTo>
                  <a:pt x="44577" y="75438"/>
                </a:lnTo>
                <a:close/>
              </a:path>
              <a:path w="86995" h="114300">
                <a:moveTo>
                  <a:pt x="43180" y="76369"/>
                </a:moveTo>
                <a:lnTo>
                  <a:pt x="42672" y="76200"/>
                </a:lnTo>
                <a:lnTo>
                  <a:pt x="41148" y="73152"/>
                </a:lnTo>
                <a:lnTo>
                  <a:pt x="43180" y="76200"/>
                </a:lnTo>
                <a:lnTo>
                  <a:pt x="43180" y="76369"/>
                </a:lnTo>
                <a:close/>
              </a:path>
              <a:path w="86995" h="114300">
                <a:moveTo>
                  <a:pt x="43891" y="75895"/>
                </a:moveTo>
                <a:lnTo>
                  <a:pt x="45719" y="73152"/>
                </a:lnTo>
                <a:lnTo>
                  <a:pt x="44577" y="75438"/>
                </a:lnTo>
                <a:lnTo>
                  <a:pt x="43891" y="75895"/>
                </a:lnTo>
                <a:close/>
              </a:path>
              <a:path w="86995" h="114300">
                <a:moveTo>
                  <a:pt x="43434" y="76200"/>
                </a:moveTo>
                <a:lnTo>
                  <a:pt x="42672" y="74676"/>
                </a:lnTo>
                <a:lnTo>
                  <a:pt x="43891" y="75895"/>
                </a:lnTo>
                <a:lnTo>
                  <a:pt x="43434" y="76200"/>
                </a:lnTo>
                <a:close/>
              </a:path>
              <a:path w="86995" h="114300">
                <a:moveTo>
                  <a:pt x="44195" y="76200"/>
                </a:moveTo>
                <a:lnTo>
                  <a:pt x="44577" y="75438"/>
                </a:lnTo>
                <a:lnTo>
                  <a:pt x="45719" y="74676"/>
                </a:lnTo>
                <a:lnTo>
                  <a:pt x="44195" y="76200"/>
                </a:lnTo>
                <a:close/>
              </a:path>
              <a:path w="86995" h="114300">
                <a:moveTo>
                  <a:pt x="44577" y="76581"/>
                </a:moveTo>
                <a:lnTo>
                  <a:pt x="44195" y="76200"/>
                </a:lnTo>
                <a:lnTo>
                  <a:pt x="45719" y="74676"/>
                </a:lnTo>
                <a:lnTo>
                  <a:pt x="85648" y="74676"/>
                </a:lnTo>
                <a:lnTo>
                  <a:pt x="85344" y="76200"/>
                </a:lnTo>
                <a:lnTo>
                  <a:pt x="45719" y="76200"/>
                </a:lnTo>
                <a:lnTo>
                  <a:pt x="44577" y="76581"/>
                </a:lnTo>
                <a:close/>
              </a:path>
              <a:path w="86995" h="114300">
                <a:moveTo>
                  <a:pt x="44195" y="76200"/>
                </a:moveTo>
                <a:lnTo>
                  <a:pt x="43891" y="75895"/>
                </a:lnTo>
                <a:lnTo>
                  <a:pt x="44577" y="75438"/>
                </a:lnTo>
                <a:lnTo>
                  <a:pt x="44195" y="76200"/>
                </a:lnTo>
                <a:close/>
              </a:path>
              <a:path w="86995" h="114300">
                <a:moveTo>
                  <a:pt x="43542" y="76417"/>
                </a:moveTo>
                <a:lnTo>
                  <a:pt x="43434" y="76200"/>
                </a:lnTo>
                <a:lnTo>
                  <a:pt x="43891" y="75895"/>
                </a:lnTo>
                <a:lnTo>
                  <a:pt x="43542" y="76417"/>
                </a:lnTo>
                <a:close/>
              </a:path>
              <a:path w="86995" h="114300">
                <a:moveTo>
                  <a:pt x="43815" y="76581"/>
                </a:moveTo>
                <a:lnTo>
                  <a:pt x="43586" y="76504"/>
                </a:lnTo>
                <a:lnTo>
                  <a:pt x="43609" y="76317"/>
                </a:lnTo>
                <a:lnTo>
                  <a:pt x="43891" y="75895"/>
                </a:lnTo>
                <a:lnTo>
                  <a:pt x="44196" y="76200"/>
                </a:lnTo>
                <a:lnTo>
                  <a:pt x="43815" y="76581"/>
                </a:lnTo>
                <a:close/>
              </a:path>
              <a:path w="86995" h="114300">
                <a:moveTo>
                  <a:pt x="42810" y="76615"/>
                </a:moveTo>
                <a:lnTo>
                  <a:pt x="41148" y="76200"/>
                </a:lnTo>
                <a:lnTo>
                  <a:pt x="42672" y="76200"/>
                </a:lnTo>
                <a:lnTo>
                  <a:pt x="43107" y="76417"/>
                </a:lnTo>
                <a:lnTo>
                  <a:pt x="42810" y="76615"/>
                </a:lnTo>
                <a:close/>
              </a:path>
              <a:path w="86995" h="114300">
                <a:moveTo>
                  <a:pt x="43107" y="76417"/>
                </a:moveTo>
                <a:lnTo>
                  <a:pt x="42672" y="76200"/>
                </a:lnTo>
                <a:lnTo>
                  <a:pt x="43180" y="76369"/>
                </a:lnTo>
                <a:close/>
              </a:path>
              <a:path w="86995" h="114300">
                <a:moveTo>
                  <a:pt x="43258" y="76317"/>
                </a:moveTo>
                <a:lnTo>
                  <a:pt x="43434" y="76200"/>
                </a:lnTo>
                <a:lnTo>
                  <a:pt x="43258" y="76317"/>
                </a:lnTo>
                <a:close/>
              </a:path>
              <a:path w="86995" h="114300">
                <a:moveTo>
                  <a:pt x="43503" y="76477"/>
                </a:moveTo>
                <a:lnTo>
                  <a:pt x="43325" y="76417"/>
                </a:lnTo>
                <a:lnTo>
                  <a:pt x="43434" y="76200"/>
                </a:lnTo>
                <a:lnTo>
                  <a:pt x="43518" y="76369"/>
                </a:lnTo>
                <a:close/>
              </a:path>
              <a:path w="86995" h="114300">
                <a:moveTo>
                  <a:pt x="44196" y="76708"/>
                </a:moveTo>
                <a:lnTo>
                  <a:pt x="43918" y="76615"/>
                </a:lnTo>
                <a:lnTo>
                  <a:pt x="44195" y="76200"/>
                </a:lnTo>
                <a:lnTo>
                  <a:pt x="44577" y="76581"/>
                </a:lnTo>
                <a:lnTo>
                  <a:pt x="44196" y="76708"/>
                </a:lnTo>
                <a:close/>
              </a:path>
              <a:path w="86995" h="114300">
                <a:moveTo>
                  <a:pt x="84836" y="77724"/>
                </a:moveTo>
                <a:lnTo>
                  <a:pt x="47244" y="77724"/>
                </a:lnTo>
                <a:lnTo>
                  <a:pt x="44958" y="76962"/>
                </a:lnTo>
                <a:lnTo>
                  <a:pt x="44577" y="76581"/>
                </a:lnTo>
                <a:lnTo>
                  <a:pt x="45719" y="76200"/>
                </a:lnTo>
                <a:lnTo>
                  <a:pt x="85344" y="76200"/>
                </a:lnTo>
                <a:lnTo>
                  <a:pt x="84836" y="77724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226" y="76477"/>
                </a:lnTo>
                <a:lnTo>
                  <a:pt x="43434" y="76581"/>
                </a:lnTo>
                <a:close/>
              </a:path>
              <a:path w="86995" h="114300">
                <a:moveTo>
                  <a:pt x="43325" y="76744"/>
                </a:moveTo>
                <a:lnTo>
                  <a:pt x="42810" y="76615"/>
                </a:lnTo>
                <a:lnTo>
                  <a:pt x="43107" y="76417"/>
                </a:lnTo>
                <a:lnTo>
                  <a:pt x="43434" y="76581"/>
                </a:lnTo>
                <a:lnTo>
                  <a:pt x="43325" y="76744"/>
                </a:lnTo>
                <a:close/>
              </a:path>
              <a:path w="86995" h="114300">
                <a:moveTo>
                  <a:pt x="43434" y="76581"/>
                </a:moveTo>
                <a:lnTo>
                  <a:pt x="43325" y="76417"/>
                </a:lnTo>
                <a:lnTo>
                  <a:pt x="43503" y="76477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503" y="76615"/>
                </a:lnTo>
                <a:lnTo>
                  <a:pt x="43503" y="76477"/>
                </a:lnTo>
                <a:lnTo>
                  <a:pt x="43688" y="76708"/>
                </a:lnTo>
                <a:close/>
              </a:path>
              <a:path w="86995" h="114300">
                <a:moveTo>
                  <a:pt x="43688" y="76708"/>
                </a:moveTo>
                <a:lnTo>
                  <a:pt x="43586" y="76504"/>
                </a:lnTo>
                <a:lnTo>
                  <a:pt x="43815" y="76581"/>
                </a:lnTo>
                <a:lnTo>
                  <a:pt x="43688" y="76708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325" y="76744"/>
                </a:lnTo>
                <a:lnTo>
                  <a:pt x="43434" y="76581"/>
                </a:lnTo>
                <a:lnTo>
                  <a:pt x="43586" y="76809"/>
                </a:lnTo>
                <a:close/>
              </a:path>
              <a:path w="86995" h="114300">
                <a:moveTo>
                  <a:pt x="43586" y="76809"/>
                </a:moveTo>
                <a:lnTo>
                  <a:pt x="43434" y="76581"/>
                </a:lnTo>
                <a:lnTo>
                  <a:pt x="43688" y="76708"/>
                </a:lnTo>
                <a:close/>
              </a:path>
              <a:path w="86995" h="114300">
                <a:moveTo>
                  <a:pt x="43891" y="76809"/>
                </a:moveTo>
                <a:lnTo>
                  <a:pt x="43760" y="76744"/>
                </a:lnTo>
                <a:lnTo>
                  <a:pt x="43780" y="76615"/>
                </a:lnTo>
                <a:lnTo>
                  <a:pt x="44196" y="76708"/>
                </a:lnTo>
                <a:lnTo>
                  <a:pt x="43891" y="76809"/>
                </a:lnTo>
                <a:close/>
              </a:path>
              <a:path w="86995" h="114300">
                <a:moveTo>
                  <a:pt x="44958" y="76962"/>
                </a:moveTo>
                <a:lnTo>
                  <a:pt x="44196" y="76708"/>
                </a:lnTo>
                <a:lnTo>
                  <a:pt x="44577" y="76581"/>
                </a:lnTo>
                <a:lnTo>
                  <a:pt x="44958" y="76962"/>
                </a:lnTo>
                <a:close/>
              </a:path>
              <a:path w="86995" h="114300">
                <a:moveTo>
                  <a:pt x="41148" y="77724"/>
                </a:moveTo>
                <a:lnTo>
                  <a:pt x="42810" y="76615"/>
                </a:lnTo>
                <a:lnTo>
                  <a:pt x="43325" y="76744"/>
                </a:lnTo>
                <a:lnTo>
                  <a:pt x="43107" y="77070"/>
                </a:lnTo>
                <a:lnTo>
                  <a:pt x="41148" y="77724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586" y="76809"/>
                </a:lnTo>
                <a:lnTo>
                  <a:pt x="43760" y="76853"/>
                </a:lnTo>
                <a:close/>
              </a:path>
              <a:path w="86995" h="114300">
                <a:moveTo>
                  <a:pt x="43760" y="76853"/>
                </a:moveTo>
                <a:lnTo>
                  <a:pt x="43688" y="76708"/>
                </a:lnTo>
                <a:lnTo>
                  <a:pt x="43891" y="76809"/>
                </a:lnTo>
                <a:lnTo>
                  <a:pt x="43760" y="76853"/>
                </a:lnTo>
                <a:close/>
              </a:path>
              <a:path w="86995" h="114300">
                <a:moveTo>
                  <a:pt x="45211" y="77216"/>
                </a:moveTo>
                <a:lnTo>
                  <a:pt x="44195" y="76962"/>
                </a:lnTo>
                <a:lnTo>
                  <a:pt x="43891" y="76809"/>
                </a:lnTo>
                <a:lnTo>
                  <a:pt x="44196" y="76708"/>
                </a:lnTo>
                <a:lnTo>
                  <a:pt x="44958" y="76962"/>
                </a:lnTo>
                <a:lnTo>
                  <a:pt x="45211" y="77216"/>
                </a:lnTo>
                <a:close/>
              </a:path>
              <a:path w="86995" h="114300">
                <a:moveTo>
                  <a:pt x="43107" y="77070"/>
                </a:moveTo>
                <a:lnTo>
                  <a:pt x="43325" y="76744"/>
                </a:lnTo>
                <a:lnTo>
                  <a:pt x="43586" y="76809"/>
                </a:lnTo>
                <a:lnTo>
                  <a:pt x="43434" y="76962"/>
                </a:lnTo>
                <a:lnTo>
                  <a:pt x="43107" y="77070"/>
                </a:lnTo>
                <a:close/>
              </a:path>
              <a:path w="86995" h="114300">
                <a:moveTo>
                  <a:pt x="43434" y="76962"/>
                </a:moveTo>
                <a:lnTo>
                  <a:pt x="43586" y="76809"/>
                </a:lnTo>
                <a:lnTo>
                  <a:pt x="43434" y="76962"/>
                </a:lnTo>
                <a:close/>
              </a:path>
              <a:path w="86995" h="114300">
                <a:moveTo>
                  <a:pt x="43641" y="76892"/>
                </a:moveTo>
                <a:close/>
              </a:path>
              <a:path w="86995" h="114300">
                <a:moveTo>
                  <a:pt x="44195" y="76962"/>
                </a:moveTo>
                <a:lnTo>
                  <a:pt x="43760" y="76853"/>
                </a:lnTo>
                <a:lnTo>
                  <a:pt x="43891" y="76809"/>
                </a:lnTo>
                <a:lnTo>
                  <a:pt x="44195" y="76962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7724"/>
                </a:lnTo>
                <a:lnTo>
                  <a:pt x="43760" y="76853"/>
                </a:lnTo>
                <a:lnTo>
                  <a:pt x="44195" y="76962"/>
                </a:lnTo>
                <a:lnTo>
                  <a:pt x="45719" y="77724"/>
                </a:lnTo>
                <a:close/>
              </a:path>
              <a:path w="86995" h="114300">
                <a:moveTo>
                  <a:pt x="44195" y="77724"/>
                </a:moveTo>
                <a:lnTo>
                  <a:pt x="42672" y="77724"/>
                </a:lnTo>
                <a:lnTo>
                  <a:pt x="43434" y="76962"/>
                </a:lnTo>
                <a:lnTo>
                  <a:pt x="43641" y="76892"/>
                </a:lnTo>
                <a:lnTo>
                  <a:pt x="44195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3107" y="77070"/>
                </a:lnTo>
                <a:lnTo>
                  <a:pt x="43434" y="76962"/>
                </a:lnTo>
                <a:lnTo>
                  <a:pt x="42672" y="77724"/>
                </a:lnTo>
                <a:close/>
              </a:path>
              <a:path w="86995" h="114300">
                <a:moveTo>
                  <a:pt x="45719" y="77724"/>
                </a:moveTo>
                <a:lnTo>
                  <a:pt x="44195" y="76962"/>
                </a:lnTo>
                <a:lnTo>
                  <a:pt x="45211" y="77216"/>
                </a:lnTo>
                <a:lnTo>
                  <a:pt x="45719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211" y="77216"/>
                </a:lnTo>
                <a:lnTo>
                  <a:pt x="44958" y="76962"/>
                </a:lnTo>
                <a:lnTo>
                  <a:pt x="47244" y="77724"/>
                </a:lnTo>
                <a:close/>
              </a:path>
              <a:path w="86995" h="114300">
                <a:moveTo>
                  <a:pt x="42672" y="77724"/>
                </a:moveTo>
                <a:lnTo>
                  <a:pt x="41148" y="77724"/>
                </a:lnTo>
                <a:lnTo>
                  <a:pt x="43107" y="77070"/>
                </a:lnTo>
                <a:lnTo>
                  <a:pt x="42672" y="77724"/>
                </a:lnTo>
                <a:close/>
              </a:path>
              <a:path w="86995" h="114300">
                <a:moveTo>
                  <a:pt x="47244" y="77724"/>
                </a:moveTo>
                <a:lnTo>
                  <a:pt x="45719" y="77724"/>
                </a:lnTo>
                <a:lnTo>
                  <a:pt x="45211" y="77216"/>
                </a:lnTo>
                <a:lnTo>
                  <a:pt x="47244" y="77724"/>
                </a:lnTo>
                <a:close/>
              </a:path>
              <a:path w="86995" h="114300">
                <a:moveTo>
                  <a:pt x="56387" y="112776"/>
                </a:moveTo>
                <a:lnTo>
                  <a:pt x="30480" y="112776"/>
                </a:lnTo>
                <a:lnTo>
                  <a:pt x="25908" y="109728"/>
                </a:lnTo>
                <a:lnTo>
                  <a:pt x="60960" y="109728"/>
                </a:lnTo>
                <a:lnTo>
                  <a:pt x="56387" y="112776"/>
                </a:lnTo>
                <a:close/>
              </a:path>
              <a:path w="86995" h="114300">
                <a:moveTo>
                  <a:pt x="53339" y="114300"/>
                </a:moveTo>
                <a:lnTo>
                  <a:pt x="33528" y="114300"/>
                </a:lnTo>
                <a:lnTo>
                  <a:pt x="32004" y="112776"/>
                </a:lnTo>
                <a:lnTo>
                  <a:pt x="54864" y="112776"/>
                </a:lnTo>
                <a:lnTo>
                  <a:pt x="53339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417104" y="4914886"/>
            <a:ext cx="228600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085332" y="5312663"/>
            <a:ext cx="396240" cy="132715"/>
          </a:xfrm>
          <a:custGeom>
            <a:avLst/>
            <a:gdLst/>
            <a:ahLst/>
            <a:cxnLst/>
            <a:rect l="l" t="t" r="r" b="b"/>
            <a:pathLst>
              <a:path w="396239" h="132714">
                <a:moveTo>
                  <a:pt x="372236" y="80771"/>
                </a:moveTo>
                <a:lnTo>
                  <a:pt x="368808" y="80771"/>
                </a:lnTo>
                <a:lnTo>
                  <a:pt x="368808" y="51815"/>
                </a:lnTo>
                <a:lnTo>
                  <a:pt x="314254" y="51590"/>
                </a:lnTo>
                <a:lnTo>
                  <a:pt x="275843" y="28955"/>
                </a:lnTo>
                <a:lnTo>
                  <a:pt x="268224" y="24383"/>
                </a:lnTo>
                <a:lnTo>
                  <a:pt x="266700" y="15239"/>
                </a:lnTo>
                <a:lnTo>
                  <a:pt x="269748" y="9143"/>
                </a:lnTo>
                <a:lnTo>
                  <a:pt x="274319" y="1523"/>
                </a:lnTo>
                <a:lnTo>
                  <a:pt x="283464" y="0"/>
                </a:lnTo>
                <a:lnTo>
                  <a:pt x="289559" y="4571"/>
                </a:lnTo>
                <a:lnTo>
                  <a:pt x="396239" y="67055"/>
                </a:lnTo>
                <a:lnTo>
                  <a:pt x="372236" y="80771"/>
                </a:lnTo>
                <a:close/>
              </a:path>
              <a:path w="396239" h="132714">
                <a:moveTo>
                  <a:pt x="315432" y="80551"/>
                </a:moveTo>
                <a:lnTo>
                  <a:pt x="0" y="79247"/>
                </a:lnTo>
                <a:lnTo>
                  <a:pt x="0" y="50291"/>
                </a:lnTo>
                <a:lnTo>
                  <a:pt x="314254" y="51590"/>
                </a:lnTo>
                <a:lnTo>
                  <a:pt x="339997" y="66760"/>
                </a:lnTo>
                <a:lnTo>
                  <a:pt x="315432" y="80551"/>
                </a:lnTo>
                <a:close/>
              </a:path>
              <a:path w="396239" h="132714">
                <a:moveTo>
                  <a:pt x="339997" y="66760"/>
                </a:moveTo>
                <a:lnTo>
                  <a:pt x="314254" y="51590"/>
                </a:lnTo>
                <a:lnTo>
                  <a:pt x="368808" y="51815"/>
                </a:lnTo>
                <a:lnTo>
                  <a:pt x="368808" y="54863"/>
                </a:lnTo>
                <a:lnTo>
                  <a:pt x="361187" y="54863"/>
                </a:lnTo>
                <a:lnTo>
                  <a:pt x="339997" y="66760"/>
                </a:lnTo>
                <a:close/>
              </a:path>
              <a:path w="396239" h="132714">
                <a:moveTo>
                  <a:pt x="361187" y="79247"/>
                </a:moveTo>
                <a:lnTo>
                  <a:pt x="339997" y="66760"/>
                </a:lnTo>
                <a:lnTo>
                  <a:pt x="361187" y="54863"/>
                </a:lnTo>
                <a:lnTo>
                  <a:pt x="361187" y="79247"/>
                </a:lnTo>
                <a:close/>
              </a:path>
              <a:path w="396239" h="132714">
                <a:moveTo>
                  <a:pt x="368808" y="79247"/>
                </a:moveTo>
                <a:lnTo>
                  <a:pt x="361187" y="79247"/>
                </a:lnTo>
                <a:lnTo>
                  <a:pt x="361187" y="54863"/>
                </a:lnTo>
                <a:lnTo>
                  <a:pt x="368808" y="54863"/>
                </a:lnTo>
                <a:lnTo>
                  <a:pt x="368808" y="79247"/>
                </a:lnTo>
                <a:close/>
              </a:path>
              <a:path w="396239" h="132714">
                <a:moveTo>
                  <a:pt x="368808" y="80771"/>
                </a:moveTo>
                <a:lnTo>
                  <a:pt x="315432" y="80551"/>
                </a:lnTo>
                <a:lnTo>
                  <a:pt x="339997" y="66760"/>
                </a:lnTo>
                <a:lnTo>
                  <a:pt x="361187" y="79247"/>
                </a:lnTo>
                <a:lnTo>
                  <a:pt x="368808" y="79247"/>
                </a:lnTo>
                <a:lnTo>
                  <a:pt x="368808" y="80771"/>
                </a:lnTo>
                <a:close/>
              </a:path>
              <a:path w="396239" h="132714">
                <a:moveTo>
                  <a:pt x="281940" y="132587"/>
                </a:moveTo>
                <a:lnTo>
                  <a:pt x="274319" y="129539"/>
                </a:lnTo>
                <a:lnTo>
                  <a:pt x="269748" y="123443"/>
                </a:lnTo>
                <a:lnTo>
                  <a:pt x="265176" y="115823"/>
                </a:lnTo>
                <a:lnTo>
                  <a:pt x="268224" y="108203"/>
                </a:lnTo>
                <a:lnTo>
                  <a:pt x="274319" y="103631"/>
                </a:lnTo>
                <a:lnTo>
                  <a:pt x="315432" y="80551"/>
                </a:lnTo>
                <a:lnTo>
                  <a:pt x="372236" y="80771"/>
                </a:lnTo>
                <a:lnTo>
                  <a:pt x="289559" y="128015"/>
                </a:lnTo>
                <a:lnTo>
                  <a:pt x="281940" y="132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81444" y="4668011"/>
            <a:ext cx="504825" cy="132715"/>
          </a:xfrm>
          <a:custGeom>
            <a:avLst/>
            <a:gdLst/>
            <a:ahLst/>
            <a:cxnLst/>
            <a:rect l="l" t="t" r="r" b="b"/>
            <a:pathLst>
              <a:path w="504825" h="132714">
                <a:moveTo>
                  <a:pt x="448702" y="67056"/>
                </a:moveTo>
                <a:lnTo>
                  <a:pt x="384048" y="28956"/>
                </a:lnTo>
                <a:lnTo>
                  <a:pt x="376428" y="25908"/>
                </a:lnTo>
                <a:lnTo>
                  <a:pt x="374904" y="16764"/>
                </a:lnTo>
                <a:lnTo>
                  <a:pt x="377952" y="9144"/>
                </a:lnTo>
                <a:lnTo>
                  <a:pt x="382523" y="3048"/>
                </a:lnTo>
                <a:lnTo>
                  <a:pt x="391667" y="0"/>
                </a:lnTo>
                <a:lnTo>
                  <a:pt x="397763" y="4572"/>
                </a:lnTo>
                <a:lnTo>
                  <a:pt x="478424" y="51816"/>
                </a:lnTo>
                <a:lnTo>
                  <a:pt x="477012" y="51816"/>
                </a:lnTo>
                <a:lnTo>
                  <a:pt x="477012" y="54864"/>
                </a:lnTo>
                <a:lnTo>
                  <a:pt x="469391" y="54864"/>
                </a:lnTo>
                <a:lnTo>
                  <a:pt x="448702" y="67056"/>
                </a:lnTo>
                <a:close/>
              </a:path>
              <a:path w="504825" h="132714">
                <a:moveTo>
                  <a:pt x="425426" y="80772"/>
                </a:moveTo>
                <a:lnTo>
                  <a:pt x="0" y="80772"/>
                </a:lnTo>
                <a:lnTo>
                  <a:pt x="0" y="51816"/>
                </a:lnTo>
                <a:lnTo>
                  <a:pt x="422840" y="51816"/>
                </a:lnTo>
                <a:lnTo>
                  <a:pt x="448702" y="67056"/>
                </a:lnTo>
                <a:lnTo>
                  <a:pt x="425426" y="80772"/>
                </a:lnTo>
                <a:close/>
              </a:path>
              <a:path w="504825" h="132714">
                <a:moveTo>
                  <a:pt x="481026" y="80772"/>
                </a:moveTo>
                <a:lnTo>
                  <a:pt x="477012" y="80772"/>
                </a:lnTo>
                <a:lnTo>
                  <a:pt x="477012" y="51816"/>
                </a:lnTo>
                <a:lnTo>
                  <a:pt x="478424" y="51816"/>
                </a:lnTo>
                <a:lnTo>
                  <a:pt x="504443" y="67056"/>
                </a:lnTo>
                <a:lnTo>
                  <a:pt x="481026" y="80772"/>
                </a:lnTo>
                <a:close/>
              </a:path>
              <a:path w="504825" h="132714">
                <a:moveTo>
                  <a:pt x="469391" y="79248"/>
                </a:moveTo>
                <a:lnTo>
                  <a:pt x="448702" y="67056"/>
                </a:lnTo>
                <a:lnTo>
                  <a:pt x="469391" y="54864"/>
                </a:lnTo>
                <a:lnTo>
                  <a:pt x="469391" y="79248"/>
                </a:lnTo>
                <a:close/>
              </a:path>
              <a:path w="504825" h="132714">
                <a:moveTo>
                  <a:pt x="477012" y="79248"/>
                </a:moveTo>
                <a:lnTo>
                  <a:pt x="469391" y="79248"/>
                </a:lnTo>
                <a:lnTo>
                  <a:pt x="469391" y="54864"/>
                </a:lnTo>
                <a:lnTo>
                  <a:pt x="477012" y="54864"/>
                </a:lnTo>
                <a:lnTo>
                  <a:pt x="477012" y="79248"/>
                </a:lnTo>
                <a:close/>
              </a:path>
              <a:path w="504825" h="132714">
                <a:moveTo>
                  <a:pt x="391667" y="132588"/>
                </a:moveTo>
                <a:lnTo>
                  <a:pt x="382523" y="131064"/>
                </a:lnTo>
                <a:lnTo>
                  <a:pt x="377952" y="123444"/>
                </a:lnTo>
                <a:lnTo>
                  <a:pt x="374904" y="117348"/>
                </a:lnTo>
                <a:lnTo>
                  <a:pt x="376428" y="108204"/>
                </a:lnTo>
                <a:lnTo>
                  <a:pt x="384048" y="105156"/>
                </a:lnTo>
                <a:lnTo>
                  <a:pt x="448702" y="67056"/>
                </a:lnTo>
                <a:lnTo>
                  <a:pt x="469391" y="79248"/>
                </a:lnTo>
                <a:lnTo>
                  <a:pt x="477012" y="79248"/>
                </a:lnTo>
                <a:lnTo>
                  <a:pt x="477012" y="80772"/>
                </a:lnTo>
                <a:lnTo>
                  <a:pt x="481026" y="80772"/>
                </a:lnTo>
                <a:lnTo>
                  <a:pt x="397763" y="129540"/>
                </a:lnTo>
                <a:lnTo>
                  <a:pt x="391667" y="1325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845606" y="4986472"/>
            <a:ext cx="245745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88603" y="4277903"/>
            <a:ext cx="87185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55320" algn="l"/>
              </a:tabLst>
            </a:pPr>
            <a:r>
              <a:rPr dirty="0" baseline="1157" sz="360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19097" sz="2400" spc="-7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baseline="-19097" sz="24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373937" y="5324475"/>
            <a:ext cx="393700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400"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  <a:p>
            <a:pPr marL="160655">
              <a:lnSpc>
                <a:spcPts val="2315"/>
              </a:lnSpc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28603" y="5277579"/>
            <a:ext cx="240029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40">
                <a:latin typeface="Times New Roman"/>
                <a:cs typeface="Times New Roman"/>
              </a:rPr>
              <a:t>v</a:t>
            </a:r>
            <a:r>
              <a:rPr dirty="0" baseline="-20833" sz="2400" spc="12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515861" y="5306567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5">
                <a:moveTo>
                  <a:pt x="0" y="0"/>
                </a:moveTo>
                <a:lnTo>
                  <a:pt x="0" y="35966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624066" y="5306567"/>
            <a:ext cx="0" cy="360045"/>
          </a:xfrm>
          <a:custGeom>
            <a:avLst/>
            <a:gdLst/>
            <a:ahLst/>
            <a:cxnLst/>
            <a:rect l="l" t="t" r="r" b="b"/>
            <a:pathLst>
              <a:path w="0" h="360045">
                <a:moveTo>
                  <a:pt x="0" y="0"/>
                </a:moveTo>
                <a:lnTo>
                  <a:pt x="0" y="3596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624828" y="5520689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 h="0">
                <a:moveTo>
                  <a:pt x="0" y="0"/>
                </a:moveTo>
                <a:lnTo>
                  <a:pt x="71932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274990" y="5576887"/>
            <a:ext cx="622935" cy="449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+</a:t>
            </a:r>
            <a:r>
              <a:rPr dirty="0" sz="2400" spc="-81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baseline="-3472" sz="3600" spc="-232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baseline="-26041" sz="2400" spc="-232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155">
                <a:solidFill>
                  <a:srgbClr val="FF0000"/>
                </a:solidFill>
                <a:latin typeface="宋体"/>
                <a:cs typeface="宋体"/>
              </a:rPr>
              <a:t>-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52944" y="4767072"/>
            <a:ext cx="414655" cy="137160"/>
          </a:xfrm>
          <a:custGeom>
            <a:avLst/>
            <a:gdLst/>
            <a:ahLst/>
            <a:cxnLst/>
            <a:rect l="l" t="t" r="r" b="b"/>
            <a:pathLst>
              <a:path w="414654" h="137160">
                <a:moveTo>
                  <a:pt x="414527" y="0"/>
                </a:moveTo>
                <a:lnTo>
                  <a:pt x="414527" y="137159"/>
                </a:lnTo>
                <a:lnTo>
                  <a:pt x="0" y="137159"/>
                </a:lnTo>
                <a:lnTo>
                  <a:pt x="0" y="0"/>
                </a:lnTo>
                <a:lnTo>
                  <a:pt x="41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34655" y="4747259"/>
            <a:ext cx="452755" cy="175260"/>
          </a:xfrm>
          <a:custGeom>
            <a:avLst/>
            <a:gdLst/>
            <a:ahLst/>
            <a:cxnLst/>
            <a:rect l="l" t="t" r="r" b="b"/>
            <a:pathLst>
              <a:path w="452754" h="175260">
                <a:moveTo>
                  <a:pt x="452627" y="175260"/>
                </a:moveTo>
                <a:lnTo>
                  <a:pt x="0" y="175260"/>
                </a:lnTo>
                <a:lnTo>
                  <a:pt x="0" y="0"/>
                </a:lnTo>
                <a:lnTo>
                  <a:pt x="452627" y="0"/>
                </a:lnTo>
                <a:lnTo>
                  <a:pt x="452627" y="19812"/>
                </a:lnTo>
                <a:lnTo>
                  <a:pt x="38099" y="19812"/>
                </a:lnTo>
                <a:lnTo>
                  <a:pt x="18288" y="38100"/>
                </a:lnTo>
                <a:lnTo>
                  <a:pt x="38099" y="38099"/>
                </a:lnTo>
                <a:lnTo>
                  <a:pt x="38099" y="137160"/>
                </a:lnTo>
                <a:lnTo>
                  <a:pt x="18288" y="137160"/>
                </a:lnTo>
                <a:lnTo>
                  <a:pt x="38099" y="156972"/>
                </a:lnTo>
                <a:lnTo>
                  <a:pt x="452627" y="156972"/>
                </a:lnTo>
                <a:lnTo>
                  <a:pt x="452627" y="175260"/>
                </a:lnTo>
                <a:close/>
              </a:path>
              <a:path w="452754" h="175260">
                <a:moveTo>
                  <a:pt x="38099" y="38099"/>
                </a:moveTo>
                <a:lnTo>
                  <a:pt x="18288" y="38100"/>
                </a:lnTo>
                <a:lnTo>
                  <a:pt x="38099" y="19812"/>
                </a:lnTo>
                <a:lnTo>
                  <a:pt x="38099" y="38099"/>
                </a:lnTo>
                <a:close/>
              </a:path>
              <a:path w="452754" h="175260">
                <a:moveTo>
                  <a:pt x="414527" y="38099"/>
                </a:moveTo>
                <a:lnTo>
                  <a:pt x="38099" y="38099"/>
                </a:lnTo>
                <a:lnTo>
                  <a:pt x="38099" y="19812"/>
                </a:lnTo>
                <a:lnTo>
                  <a:pt x="414527" y="19812"/>
                </a:lnTo>
                <a:lnTo>
                  <a:pt x="414527" y="38099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414527" y="19812"/>
                </a:lnTo>
                <a:lnTo>
                  <a:pt x="432815" y="38100"/>
                </a:lnTo>
                <a:lnTo>
                  <a:pt x="452627" y="38099"/>
                </a:lnTo>
                <a:lnTo>
                  <a:pt x="452627" y="137160"/>
                </a:lnTo>
                <a:lnTo>
                  <a:pt x="432815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38099"/>
                </a:moveTo>
                <a:lnTo>
                  <a:pt x="432815" y="38100"/>
                </a:lnTo>
                <a:lnTo>
                  <a:pt x="414527" y="19812"/>
                </a:lnTo>
                <a:lnTo>
                  <a:pt x="452627" y="19812"/>
                </a:lnTo>
                <a:lnTo>
                  <a:pt x="452627" y="38099"/>
                </a:lnTo>
                <a:close/>
              </a:path>
              <a:path w="452754" h="175260">
                <a:moveTo>
                  <a:pt x="38099" y="156972"/>
                </a:moveTo>
                <a:lnTo>
                  <a:pt x="18288" y="137160"/>
                </a:lnTo>
                <a:lnTo>
                  <a:pt x="38099" y="137160"/>
                </a:lnTo>
                <a:lnTo>
                  <a:pt x="38099" y="156972"/>
                </a:lnTo>
                <a:close/>
              </a:path>
              <a:path w="452754" h="175260">
                <a:moveTo>
                  <a:pt x="414527" y="156972"/>
                </a:moveTo>
                <a:lnTo>
                  <a:pt x="38099" y="156972"/>
                </a:lnTo>
                <a:lnTo>
                  <a:pt x="38099" y="137160"/>
                </a:lnTo>
                <a:lnTo>
                  <a:pt x="414527" y="137160"/>
                </a:lnTo>
                <a:lnTo>
                  <a:pt x="414527" y="156972"/>
                </a:lnTo>
                <a:close/>
              </a:path>
              <a:path w="452754" h="175260">
                <a:moveTo>
                  <a:pt x="452627" y="156972"/>
                </a:moveTo>
                <a:lnTo>
                  <a:pt x="414527" y="156972"/>
                </a:lnTo>
                <a:lnTo>
                  <a:pt x="432815" y="137160"/>
                </a:lnTo>
                <a:lnTo>
                  <a:pt x="452627" y="137160"/>
                </a:lnTo>
                <a:lnTo>
                  <a:pt x="452627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2828035" y="5310885"/>
            <a:ext cx="157480" cy="248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>
                <a:latin typeface="Times New Roman"/>
                <a:cs typeface="Times New Roman"/>
              </a:rPr>
              <a:t>C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75543" y="4035612"/>
            <a:ext cx="3750310" cy="99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928495" algn="l"/>
              </a:tabLst>
            </a:pP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2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微</a:t>
            </a:r>
            <a:r>
              <a:rPr dirty="0" sz="2400" spc="20">
                <a:solidFill>
                  <a:srgbClr val="CC0000"/>
                </a:solidFill>
                <a:latin typeface="宋体"/>
                <a:cs typeface="宋体"/>
              </a:rPr>
              <a:t>分</a:t>
            </a:r>
            <a:r>
              <a:rPr dirty="0" sz="2400">
                <a:solidFill>
                  <a:srgbClr val="CC0000"/>
                </a:solidFill>
                <a:latin typeface="宋体"/>
                <a:cs typeface="宋体"/>
              </a:rPr>
              <a:t>器	</a:t>
            </a:r>
            <a:r>
              <a:rPr dirty="0" sz="2400" spc="-10">
                <a:solidFill>
                  <a:srgbClr val="FF3300"/>
                </a:solidFill>
                <a:latin typeface="Times New Roman"/>
                <a:cs typeface="Times New Roman"/>
              </a:rPr>
              <a:t>D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r>
              <a:rPr dirty="0" sz="2400" spc="-10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15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15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225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sz="2400" spc="-15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135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r>
              <a:rPr dirty="0" sz="2400" spc="145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 spc="-25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r>
              <a:rPr dirty="0" sz="2400" spc="130">
                <a:solidFill>
                  <a:srgbClr val="FF3300"/>
                </a:solidFill>
                <a:latin typeface="Times New Roman"/>
                <a:cs typeface="Times New Roman"/>
              </a:rPr>
              <a:t>a</a:t>
            </a:r>
            <a:r>
              <a:rPr dirty="0" sz="2400" spc="145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3300"/>
                </a:solidFill>
                <a:latin typeface="Times New Roman"/>
                <a:cs typeface="Times New Roman"/>
              </a:rPr>
              <a:t>o</a:t>
            </a:r>
            <a:r>
              <a:rPr dirty="0" sz="2400" spc="260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659130">
              <a:lnSpc>
                <a:spcPct val="100000"/>
              </a:lnSpc>
              <a:spcBef>
                <a:spcPts val="1090"/>
              </a:spcBef>
            </a:pPr>
            <a:r>
              <a:rPr dirty="0" sz="2700" spc="-20">
                <a:latin typeface="Times New Roman"/>
                <a:cs typeface="Times New Roman"/>
              </a:rPr>
              <a:t>v</a:t>
            </a:r>
            <a:r>
              <a:rPr dirty="0" baseline="-25089" sz="2325" spc="-30">
                <a:latin typeface="Times New Roman"/>
                <a:cs typeface="Times New Roman"/>
              </a:rPr>
              <a:t>O  </a:t>
            </a:r>
            <a:r>
              <a:rPr dirty="0" sz="2700" spc="-1225">
                <a:latin typeface="Times New Roman"/>
                <a:cs typeface="Times New Roman"/>
              </a:rPr>
              <a:t>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Times New Roman"/>
                <a:cs typeface="Times New Roman"/>
              </a:rPr>
              <a:t></a:t>
            </a:r>
            <a:r>
              <a:rPr dirty="0" sz="2700" spc="-5">
                <a:latin typeface="Times New Roman"/>
                <a:cs typeface="Times New Roman"/>
              </a:rPr>
              <a:t>i</a:t>
            </a:r>
            <a:r>
              <a:rPr dirty="0" baseline="-25089" sz="2325" spc="-7">
                <a:latin typeface="Times New Roman"/>
                <a:cs typeface="Times New Roman"/>
              </a:rPr>
              <a:t>R</a:t>
            </a:r>
            <a:r>
              <a:rPr dirty="0" baseline="-25089" sz="2325" spc="44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R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48916" y="5071871"/>
            <a:ext cx="101790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735" indent="-280035">
              <a:lnSpc>
                <a:spcPct val="100000"/>
              </a:lnSpc>
              <a:buChar char="□"/>
              <a:tabLst>
                <a:tab pos="293370" algn="l"/>
                <a:tab pos="777240" algn="l"/>
              </a:tabLst>
            </a:pPr>
            <a:r>
              <a:rPr dirty="0" sz="2700" spc="-105">
                <a:latin typeface="Times New Roman"/>
                <a:cs typeface="Times New Roman"/>
              </a:rPr>
              <a:t></a:t>
            </a:r>
            <a:r>
              <a:rPr dirty="0" sz="2700" spc="-5">
                <a:latin typeface="Times New Roman"/>
                <a:cs typeface="Times New Roman"/>
              </a:rPr>
              <a:t>i</a:t>
            </a:r>
            <a:r>
              <a:rPr dirty="0" sz="2700">
                <a:latin typeface="Times New Roman"/>
                <a:cs typeface="Times New Roman"/>
              </a:rPr>
              <a:t>	</a:t>
            </a:r>
            <a:r>
              <a:rPr dirty="0" sz="2700" spc="-10">
                <a:latin typeface="Times New Roman"/>
                <a:cs typeface="Times New Roman"/>
              </a:rPr>
              <a:t>R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259169" y="6026181"/>
            <a:ext cx="494030" cy="0"/>
          </a:xfrm>
          <a:custGeom>
            <a:avLst/>
            <a:gdLst/>
            <a:ahLst/>
            <a:cxnLst/>
            <a:rect l="l" t="t" r="r" b="b"/>
            <a:pathLst>
              <a:path w="494029" h="0">
                <a:moveTo>
                  <a:pt x="0" y="0"/>
                </a:moveTo>
                <a:lnTo>
                  <a:pt x="493490" y="0"/>
                </a:lnTo>
              </a:path>
            </a:pathLst>
          </a:custGeom>
          <a:ln w="168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3257803" y="5548883"/>
            <a:ext cx="451484" cy="47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55">
                <a:latin typeface="Times New Roman"/>
                <a:cs typeface="Times New Roman"/>
              </a:rPr>
              <a:t>d</a:t>
            </a:r>
            <a:r>
              <a:rPr dirty="0" sz="2700" spc="-120">
                <a:latin typeface="Times New Roman"/>
                <a:cs typeface="Times New Roman"/>
              </a:rPr>
              <a:t>v</a:t>
            </a:r>
            <a:r>
              <a:rPr dirty="0" baseline="-25089" sz="2325" spc="127">
                <a:latin typeface="Times New Roman"/>
                <a:cs typeface="Times New Roman"/>
              </a:rPr>
              <a:t>I</a:t>
            </a:r>
            <a:endParaRPr baseline="-25089" sz="2325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335527" y="6035039"/>
            <a:ext cx="312420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155">
                <a:latin typeface="Times New Roman"/>
                <a:cs typeface="Times New Roman"/>
              </a:rPr>
              <a:t>d</a:t>
            </a:r>
            <a:r>
              <a:rPr dirty="0" sz="2700" spc="-5">
                <a:latin typeface="Times New Roman"/>
                <a:cs typeface="Times New Roman"/>
              </a:rPr>
              <a:t>t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206244" y="5774435"/>
            <a:ext cx="982344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8925" indent="-276225">
              <a:lnSpc>
                <a:spcPct val="100000"/>
              </a:lnSpc>
              <a:buChar char="□"/>
              <a:tabLst>
                <a:tab pos="289560" algn="l"/>
              </a:tabLst>
            </a:pPr>
            <a:r>
              <a:rPr dirty="0" sz="2700" spc="25">
                <a:latin typeface="Times New Roman"/>
                <a:cs typeface="Times New Roman"/>
              </a:rPr>
              <a:t></a:t>
            </a:r>
            <a:r>
              <a:rPr dirty="0" sz="2700" spc="-10">
                <a:latin typeface="Times New Roman"/>
                <a:cs typeface="Times New Roman"/>
              </a:rPr>
              <a:t>RC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340798" y="2751867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 h="0">
                <a:moveTo>
                  <a:pt x="0" y="0"/>
                </a:moveTo>
                <a:lnTo>
                  <a:pt x="494823" y="0"/>
                </a:lnTo>
              </a:path>
            </a:pathLst>
          </a:custGeom>
          <a:ln w="15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3497072" y="2322322"/>
            <a:ext cx="182245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95"/>
              </a:lnSpc>
            </a:pPr>
            <a:r>
              <a:rPr dirty="0" sz="2450" spc="5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1370"/>
              </a:lnSpc>
            </a:pPr>
            <a:fld id="{81D60167-4931-47E6-BA6A-407CBD079E47}" type="slidenum">
              <a:rPr dirty="0"/>
              <a:t>8</a:t>
            </a:fld>
          </a:p>
        </p:txBody>
      </p:sp>
      <p:sp>
        <p:nvSpPr>
          <p:cNvPr id="83" name="object 83"/>
          <p:cNvSpPr txBox="1"/>
          <p:nvPr/>
        </p:nvSpPr>
        <p:spPr>
          <a:xfrm>
            <a:off x="3362959" y="2764282"/>
            <a:ext cx="443230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5">
                <a:latin typeface="Times New Roman"/>
                <a:cs typeface="Times New Roman"/>
              </a:rPr>
              <a:t>RC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988311" y="2518917"/>
            <a:ext cx="1307465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15">
                <a:latin typeface="Times New Roman"/>
                <a:cs typeface="Times New Roman"/>
              </a:rPr>
              <a:t>v</a:t>
            </a:r>
            <a:r>
              <a:rPr dirty="0" baseline="-15873" sz="2100" spc="22">
                <a:latin typeface="Times New Roman"/>
                <a:cs typeface="Times New Roman"/>
              </a:rPr>
              <a:t>O </a:t>
            </a:r>
            <a:r>
              <a:rPr dirty="0" sz="2450" spc="-215">
                <a:latin typeface="Times New Roman"/>
                <a:cs typeface="Times New Roman"/>
              </a:rPr>
              <a:t> </a:t>
            </a:r>
            <a:r>
              <a:rPr dirty="0" sz="2450" spc="-20">
                <a:latin typeface="Times New Roman"/>
                <a:cs typeface="Times New Roman"/>
              </a:rPr>
              <a:t>v</a:t>
            </a:r>
            <a:r>
              <a:rPr dirty="0" baseline="-15873" sz="2100" spc="-30">
                <a:latin typeface="Times New Roman"/>
                <a:cs typeface="Times New Roman"/>
              </a:rPr>
              <a:t>C </a:t>
            </a:r>
            <a:r>
              <a:rPr dirty="0" baseline="-15873" sz="2100" spc="15">
                <a:latin typeface="Times New Roman"/>
                <a:cs typeface="Times New Roman"/>
              </a:rPr>
              <a:t>0 </a:t>
            </a:r>
            <a:r>
              <a:rPr dirty="0" baseline="-15873" sz="2100" spc="-300">
                <a:latin typeface="Times New Roman"/>
                <a:cs typeface="Times New Roman"/>
              </a:rPr>
              <a:t> </a:t>
            </a:r>
            <a:r>
              <a:rPr dirty="0" sz="2450" spc="-215">
                <a:latin typeface="Times New Roman"/>
                <a:cs typeface="Times New Roman"/>
              </a:rPr>
              <a:t>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881120" y="2360167"/>
            <a:ext cx="699135" cy="68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513" sz="5550" spc="-4042">
                <a:latin typeface="Times New Roman"/>
                <a:cs typeface="Times New Roman"/>
              </a:rPr>
              <a:t></a:t>
            </a:r>
            <a:r>
              <a:rPr dirty="0" baseline="-13513" sz="5550" spc="-922">
                <a:latin typeface="Times New Roman"/>
                <a:cs typeface="Times New Roman"/>
              </a:rPr>
              <a:t> </a:t>
            </a:r>
            <a:r>
              <a:rPr dirty="0" sz="2450" spc="70">
                <a:latin typeface="Times New Roman"/>
                <a:cs typeface="Times New Roman"/>
              </a:rPr>
              <a:t>v</a:t>
            </a:r>
            <a:r>
              <a:rPr dirty="0" baseline="-15873" sz="2100" spc="104">
                <a:latin typeface="Times New Roman"/>
                <a:cs typeface="Times New Roman"/>
              </a:rPr>
              <a:t>I</a:t>
            </a:r>
            <a:r>
              <a:rPr dirty="0" sz="2450" spc="70">
                <a:latin typeface="Times New Roman"/>
                <a:cs typeface="Times New Roman"/>
              </a:rPr>
              <a:t>d</a:t>
            </a:r>
            <a:r>
              <a:rPr dirty="0" sz="2450" spc="70">
                <a:latin typeface="Times New Roman"/>
                <a:cs typeface="Times New Roman"/>
              </a:rPr>
              <a:t>t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988311" y="3184905"/>
            <a:ext cx="2513330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50" spc="-25">
                <a:latin typeface="Times New Roman"/>
                <a:cs typeface="Times New Roman"/>
              </a:rPr>
              <a:t>v</a:t>
            </a:r>
            <a:r>
              <a:rPr dirty="0" baseline="-15873" sz="2100" spc="-37">
                <a:latin typeface="Times New Roman"/>
                <a:cs typeface="Times New Roman"/>
              </a:rPr>
              <a:t>C </a:t>
            </a:r>
            <a:r>
              <a:rPr dirty="0" baseline="-15873" sz="2100" spc="15">
                <a:latin typeface="Times New Roman"/>
                <a:cs typeface="Times New Roman"/>
              </a:rPr>
              <a:t>0</a:t>
            </a:r>
            <a:r>
              <a:rPr dirty="0" baseline="-15873" sz="2100" spc="262">
                <a:latin typeface="Times New Roman"/>
                <a:cs typeface="Times New Roman"/>
              </a:rPr>
              <a:t> </a:t>
            </a:r>
            <a:r>
              <a:rPr dirty="0" sz="2450" spc="60">
                <a:latin typeface="Times New Roman"/>
                <a:cs typeface="Times New Roman"/>
              </a:rPr>
              <a:t>:</a:t>
            </a:r>
            <a:r>
              <a:rPr dirty="0" sz="2450" spc="60">
                <a:latin typeface="宋体"/>
                <a:cs typeface="宋体"/>
              </a:rPr>
              <a:t>电容初始电压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079" rIns="0" bIns="0" rtlCol="0" vert="horz">
            <a:spAutoFit/>
          </a:bodyPr>
          <a:lstStyle/>
          <a:p>
            <a:pPr marL="118745">
              <a:lnSpc>
                <a:spcPct val="100000"/>
              </a:lnSpc>
              <a:tabLst>
                <a:tab pos="563880" algn="l"/>
              </a:tabLst>
            </a:pPr>
            <a:r>
              <a:rPr dirty="0" sz="2800" spc="-5">
                <a:solidFill>
                  <a:srgbClr val="0000CC"/>
                </a:solidFill>
                <a:latin typeface="Times New Roman"/>
                <a:cs typeface="Times New Roman"/>
              </a:rPr>
              <a:t>3.	</a:t>
            </a:r>
            <a:r>
              <a:rPr dirty="0" sz="2800" spc="10">
                <a:solidFill>
                  <a:srgbClr val="0000CC"/>
                </a:solidFill>
                <a:latin typeface="宋体"/>
                <a:cs typeface="宋体"/>
              </a:rPr>
              <a:t>积分与微分运算电路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junyu</dc:creator>
  <dc:title>Microsoft PowerPoint - ç¬¬21è®²</dc:title>
  <dcterms:created xsi:type="dcterms:W3CDTF">2018-11-26T08:37:20Z</dcterms:created>
  <dcterms:modified xsi:type="dcterms:W3CDTF">2018-11-26T08:37:20Z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2018-11-14T00:00:00Z</vt:filetime>
  </property>
  <property fmtid="{D5CDD505-2E9C-101B-9397-08002B2CF9AE}" pid="3" name="LastSaved">
    <vt:filetime>2018-11-26T00:00:00Z</vt:filetime>
  </property>
</Properties>
</file>